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1" r:id="rId3"/>
    <p:sldMasterId id="2147483709" r:id="rId4"/>
    <p:sldMasterId id="2147483739" r:id="rId5"/>
  </p:sldMasterIdLst>
  <p:notesMasterIdLst>
    <p:notesMasterId r:id="rId44"/>
  </p:notesMasterIdLst>
  <p:sldIdLst>
    <p:sldId id="256" r:id="rId6"/>
    <p:sldId id="259" r:id="rId7"/>
    <p:sldId id="299" r:id="rId8"/>
    <p:sldId id="274" r:id="rId9"/>
    <p:sldId id="275" r:id="rId10"/>
    <p:sldId id="276" r:id="rId11"/>
    <p:sldId id="281" r:id="rId12"/>
    <p:sldId id="272" r:id="rId13"/>
    <p:sldId id="278" r:id="rId14"/>
    <p:sldId id="300" r:id="rId15"/>
    <p:sldId id="301" r:id="rId16"/>
    <p:sldId id="287" r:id="rId17"/>
    <p:sldId id="288" r:id="rId18"/>
    <p:sldId id="289" r:id="rId19"/>
    <p:sldId id="291" r:id="rId20"/>
    <p:sldId id="290" r:id="rId21"/>
    <p:sldId id="292" r:id="rId22"/>
    <p:sldId id="293" r:id="rId23"/>
    <p:sldId id="296" r:id="rId24"/>
    <p:sldId id="295" r:id="rId25"/>
    <p:sldId id="298" r:id="rId26"/>
    <p:sldId id="267" r:id="rId27"/>
    <p:sldId id="268" r:id="rId28"/>
    <p:sldId id="303" r:id="rId29"/>
    <p:sldId id="304" r:id="rId30"/>
    <p:sldId id="305" r:id="rId31"/>
    <p:sldId id="306" r:id="rId32"/>
    <p:sldId id="264" r:id="rId33"/>
    <p:sldId id="257" r:id="rId34"/>
    <p:sldId id="262" r:id="rId35"/>
    <p:sldId id="263" r:id="rId36"/>
    <p:sldId id="265" r:id="rId37"/>
    <p:sldId id="266" r:id="rId38"/>
    <p:sldId id="273" r:id="rId39"/>
    <p:sldId id="286" r:id="rId40"/>
    <p:sldId id="269" r:id="rId41"/>
    <p:sldId id="1787" r:id="rId42"/>
    <p:sldId id="2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86FF"/>
    <a:srgbClr val="8338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554" y="1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diagrams/_rels/data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250448-B5C1-4978-8DFE-1137F6CE612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2793B04-8E32-43D2-9881-90FE0F34D8D4}">
      <dgm:prSet/>
      <dgm:spPr/>
      <dgm:t>
        <a:bodyPr/>
        <a:lstStyle/>
        <a:p>
          <a:pPr>
            <a:lnSpc>
              <a:spcPct val="100000"/>
            </a:lnSpc>
          </a:pPr>
          <a:r>
            <a:rPr lang="en-GB" b="1" dirty="0">
              <a:solidFill>
                <a:schemeClr val="accent1">
                  <a:lumMod val="50000"/>
                </a:schemeClr>
              </a:solidFill>
            </a:rPr>
            <a:t>1. Business Understanding</a:t>
          </a:r>
        </a:p>
        <a:p>
          <a:r>
            <a:rPr lang="en-GB" dirty="0">
              <a:solidFill>
                <a:schemeClr val="accent1">
                  <a:lumMod val="50000"/>
                </a:schemeClr>
              </a:solidFill>
            </a:rPr>
            <a:t>Clients provide business manuals and materials to help us understand their business model.</a:t>
          </a:r>
          <a:endParaRPr lang="en-US" dirty="0">
            <a:solidFill>
              <a:schemeClr val="accent1">
                <a:lumMod val="50000"/>
              </a:schemeClr>
            </a:solidFill>
          </a:endParaRPr>
        </a:p>
      </dgm:t>
    </dgm:pt>
    <dgm:pt modelId="{18ACF618-5498-44E4-8C7F-D2B9423C8F79}" type="parTrans" cxnId="{BFCCF977-71BB-4A3E-91CD-23EAFB8F5D14}">
      <dgm:prSet/>
      <dgm:spPr/>
      <dgm:t>
        <a:bodyPr/>
        <a:lstStyle/>
        <a:p>
          <a:endParaRPr lang="en-US"/>
        </a:p>
      </dgm:t>
    </dgm:pt>
    <dgm:pt modelId="{4111A97F-3856-4EC2-A24C-2061C081D3F8}" type="sibTrans" cxnId="{BFCCF977-71BB-4A3E-91CD-23EAFB8F5D14}">
      <dgm:prSet/>
      <dgm:spPr/>
      <dgm:t>
        <a:bodyPr/>
        <a:lstStyle/>
        <a:p>
          <a:endParaRPr lang="en-US"/>
        </a:p>
      </dgm:t>
    </dgm:pt>
    <dgm:pt modelId="{6F8CB151-C92A-411C-B6B4-96AFB2AA5888}">
      <dgm:prSet/>
      <dgm:spPr/>
      <dgm:t>
        <a:bodyPr/>
        <a:lstStyle/>
        <a:p>
          <a:pPr>
            <a:lnSpc>
              <a:spcPct val="100000"/>
            </a:lnSpc>
          </a:pPr>
          <a:r>
            <a:rPr lang="en-GB" b="1" dirty="0">
              <a:solidFill>
                <a:schemeClr val="accent1">
                  <a:lumMod val="50000"/>
                </a:schemeClr>
              </a:solidFill>
            </a:rPr>
            <a:t>2. Chatbot Logic Design</a:t>
          </a:r>
        </a:p>
        <a:p>
          <a:r>
            <a:rPr lang="en-GB" dirty="0">
              <a:solidFill>
                <a:schemeClr val="accent1">
                  <a:lumMod val="50000"/>
                </a:schemeClr>
              </a:solidFill>
            </a:rPr>
            <a:t>We design Chatbot logic flow that meets business requirements based on the business model.</a:t>
          </a:r>
          <a:endParaRPr lang="en-US" dirty="0"/>
        </a:p>
      </dgm:t>
    </dgm:pt>
    <dgm:pt modelId="{27E17110-105F-4FBB-9C7E-E80C570AE06C}" type="parTrans" cxnId="{063E457F-B279-4308-9D3F-5FD3DBC92335}">
      <dgm:prSet/>
      <dgm:spPr/>
      <dgm:t>
        <a:bodyPr/>
        <a:lstStyle/>
        <a:p>
          <a:endParaRPr lang="en-US"/>
        </a:p>
      </dgm:t>
    </dgm:pt>
    <dgm:pt modelId="{A5F232D3-9494-40A0-AC8A-19F48CBF537A}" type="sibTrans" cxnId="{063E457F-B279-4308-9D3F-5FD3DBC92335}">
      <dgm:prSet/>
      <dgm:spPr/>
      <dgm:t>
        <a:bodyPr/>
        <a:lstStyle/>
        <a:p>
          <a:endParaRPr lang="en-US"/>
        </a:p>
      </dgm:t>
    </dgm:pt>
    <dgm:pt modelId="{EB6F8A86-09A1-4C3B-B827-62C04851E071}">
      <dgm:prSet/>
      <dgm:spPr/>
      <dgm:t>
        <a:bodyPr/>
        <a:lstStyle/>
        <a:p>
          <a:pPr>
            <a:lnSpc>
              <a:spcPct val="100000"/>
            </a:lnSpc>
          </a:pPr>
          <a:r>
            <a:rPr lang="en-GB" b="1" dirty="0">
              <a:solidFill>
                <a:schemeClr val="accent1">
                  <a:lumMod val="50000"/>
                </a:schemeClr>
              </a:solidFill>
            </a:rPr>
            <a:t>3. Data Integration</a:t>
          </a:r>
        </a:p>
        <a:p>
          <a:r>
            <a:rPr lang="en-GB" dirty="0">
              <a:solidFill>
                <a:schemeClr val="accent1">
                  <a:lumMod val="50000"/>
                </a:schemeClr>
              </a:solidFill>
            </a:rPr>
            <a:t>Implement data reading according to the client's business model. This includes importing product lists and business materials into the Chatbot, and setting up database connections.</a:t>
          </a:r>
          <a:endParaRPr lang="en-US" dirty="0">
            <a:solidFill>
              <a:schemeClr val="accent1">
                <a:lumMod val="50000"/>
              </a:schemeClr>
            </a:solidFill>
          </a:endParaRPr>
        </a:p>
      </dgm:t>
    </dgm:pt>
    <dgm:pt modelId="{34291519-DD2E-49B1-A8AF-CC067A27BF32}" type="parTrans" cxnId="{72AD3EAF-4037-48BC-A318-08C092FA3E2C}">
      <dgm:prSet/>
      <dgm:spPr/>
      <dgm:t>
        <a:bodyPr/>
        <a:lstStyle/>
        <a:p>
          <a:endParaRPr lang="en-US"/>
        </a:p>
      </dgm:t>
    </dgm:pt>
    <dgm:pt modelId="{024DA8DF-8780-4ADE-8754-F1AB18D23060}" type="sibTrans" cxnId="{72AD3EAF-4037-48BC-A318-08C092FA3E2C}">
      <dgm:prSet/>
      <dgm:spPr/>
      <dgm:t>
        <a:bodyPr/>
        <a:lstStyle/>
        <a:p>
          <a:endParaRPr lang="en-US"/>
        </a:p>
      </dgm:t>
    </dgm:pt>
    <dgm:pt modelId="{EE2DD52B-4EC2-4181-8231-7920784C42E6}" type="pres">
      <dgm:prSet presAssocID="{DD250448-B5C1-4978-8DFE-1137F6CE612A}" presName="root" presStyleCnt="0">
        <dgm:presLayoutVars>
          <dgm:dir/>
          <dgm:resizeHandles val="exact"/>
        </dgm:presLayoutVars>
      </dgm:prSet>
      <dgm:spPr/>
    </dgm:pt>
    <dgm:pt modelId="{FBE4039F-B56E-40DA-A831-EE03C25C8F38}" type="pres">
      <dgm:prSet presAssocID="{F2793B04-8E32-43D2-9881-90FE0F34D8D4}" presName="compNode" presStyleCnt="0"/>
      <dgm:spPr/>
    </dgm:pt>
    <dgm:pt modelId="{53B32C86-9966-4D7D-895F-3EC86E1F1D1B}" type="pres">
      <dgm:prSet presAssocID="{F2793B04-8E32-43D2-9881-90FE0F34D8D4}" presName="bgRect" presStyleLbl="bgShp" presStyleIdx="0" presStyleCnt="3"/>
      <dgm:spPr/>
    </dgm:pt>
    <dgm:pt modelId="{F6A3E343-3E70-4DFB-9EC0-031CCE26E4F2}" type="pres">
      <dgm:prSet presAssocID="{F2793B04-8E32-43D2-9881-90FE0F34D8D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rget Audience"/>
        </a:ext>
      </dgm:extLst>
    </dgm:pt>
    <dgm:pt modelId="{39167566-7D48-4157-A194-1F08B5700E1B}" type="pres">
      <dgm:prSet presAssocID="{F2793B04-8E32-43D2-9881-90FE0F34D8D4}" presName="spaceRect" presStyleCnt="0"/>
      <dgm:spPr/>
    </dgm:pt>
    <dgm:pt modelId="{CE4A9902-8BAA-4497-8DC3-412F595480EB}" type="pres">
      <dgm:prSet presAssocID="{F2793B04-8E32-43D2-9881-90FE0F34D8D4}" presName="parTx" presStyleLbl="revTx" presStyleIdx="0" presStyleCnt="3">
        <dgm:presLayoutVars>
          <dgm:chMax val="0"/>
          <dgm:chPref val="0"/>
        </dgm:presLayoutVars>
      </dgm:prSet>
      <dgm:spPr/>
    </dgm:pt>
    <dgm:pt modelId="{010BA145-EB36-4A2F-B69B-A7A4E361838E}" type="pres">
      <dgm:prSet presAssocID="{4111A97F-3856-4EC2-A24C-2061C081D3F8}" presName="sibTrans" presStyleCnt="0"/>
      <dgm:spPr/>
    </dgm:pt>
    <dgm:pt modelId="{8D7B6A93-582F-4A80-A4B2-14725F98FD17}" type="pres">
      <dgm:prSet presAssocID="{6F8CB151-C92A-411C-B6B4-96AFB2AA5888}" presName="compNode" presStyleCnt="0"/>
      <dgm:spPr/>
    </dgm:pt>
    <dgm:pt modelId="{6D67F8CF-D3D0-4500-BCA6-667F7956752F}" type="pres">
      <dgm:prSet presAssocID="{6F8CB151-C92A-411C-B6B4-96AFB2AA5888}" presName="bgRect" presStyleLbl="bgShp" presStyleIdx="1" presStyleCnt="3"/>
      <dgm:spPr/>
    </dgm:pt>
    <dgm:pt modelId="{5E17BF1A-C1AF-4075-AE5D-3D26E6297901}" type="pres">
      <dgm:prSet presAssocID="{6F8CB151-C92A-411C-B6B4-96AFB2AA588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peech"/>
        </a:ext>
      </dgm:extLst>
    </dgm:pt>
    <dgm:pt modelId="{00D0D21F-2853-4C63-A4EE-08C58FB309EA}" type="pres">
      <dgm:prSet presAssocID="{6F8CB151-C92A-411C-B6B4-96AFB2AA5888}" presName="spaceRect" presStyleCnt="0"/>
      <dgm:spPr/>
    </dgm:pt>
    <dgm:pt modelId="{D0E4179A-699C-4720-A977-5ADC35D52964}" type="pres">
      <dgm:prSet presAssocID="{6F8CB151-C92A-411C-B6B4-96AFB2AA5888}" presName="parTx" presStyleLbl="revTx" presStyleIdx="1" presStyleCnt="3">
        <dgm:presLayoutVars>
          <dgm:chMax val="0"/>
          <dgm:chPref val="0"/>
        </dgm:presLayoutVars>
      </dgm:prSet>
      <dgm:spPr/>
    </dgm:pt>
    <dgm:pt modelId="{076C8CBE-0FE8-47D1-9493-EC7ED8641C38}" type="pres">
      <dgm:prSet presAssocID="{A5F232D3-9494-40A0-AC8A-19F48CBF537A}" presName="sibTrans" presStyleCnt="0"/>
      <dgm:spPr/>
    </dgm:pt>
    <dgm:pt modelId="{1014732B-0AE1-4D07-ACF9-A75CBE42992B}" type="pres">
      <dgm:prSet presAssocID="{EB6F8A86-09A1-4C3B-B827-62C04851E071}" presName="compNode" presStyleCnt="0"/>
      <dgm:spPr/>
    </dgm:pt>
    <dgm:pt modelId="{3D24EDB0-5B2F-40EE-BE04-B60C946F0837}" type="pres">
      <dgm:prSet presAssocID="{EB6F8A86-09A1-4C3B-B827-62C04851E071}" presName="bgRect" presStyleLbl="bgShp" presStyleIdx="2" presStyleCnt="3"/>
      <dgm:spPr/>
    </dgm:pt>
    <dgm:pt modelId="{2452A9D4-D71D-4B41-87A2-F3DBBB8CB433}" type="pres">
      <dgm:prSet presAssocID="{EB6F8A86-09A1-4C3B-B827-62C04851E07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at Bubble"/>
        </a:ext>
      </dgm:extLst>
    </dgm:pt>
    <dgm:pt modelId="{03B28F7C-5248-49EC-B009-D7649B89B2E8}" type="pres">
      <dgm:prSet presAssocID="{EB6F8A86-09A1-4C3B-B827-62C04851E071}" presName="spaceRect" presStyleCnt="0"/>
      <dgm:spPr/>
    </dgm:pt>
    <dgm:pt modelId="{3468D0AB-732A-41AA-BA61-B16F5D6A59EB}" type="pres">
      <dgm:prSet presAssocID="{EB6F8A86-09A1-4C3B-B827-62C04851E071}" presName="parTx" presStyleLbl="revTx" presStyleIdx="2" presStyleCnt="3">
        <dgm:presLayoutVars>
          <dgm:chMax val="0"/>
          <dgm:chPref val="0"/>
        </dgm:presLayoutVars>
      </dgm:prSet>
      <dgm:spPr/>
    </dgm:pt>
  </dgm:ptLst>
  <dgm:cxnLst>
    <dgm:cxn modelId="{DE216919-03E4-4F11-B2F2-C0A295A658C2}" type="presOf" srcId="{F2793B04-8E32-43D2-9881-90FE0F34D8D4}" destId="{CE4A9902-8BAA-4497-8DC3-412F595480EB}" srcOrd="0" destOrd="0" presId="urn:microsoft.com/office/officeart/2018/2/layout/IconVerticalSolidList"/>
    <dgm:cxn modelId="{7788ED5C-BDD9-432F-B661-2DDC689B6503}" type="presOf" srcId="{DD250448-B5C1-4978-8DFE-1137F6CE612A}" destId="{EE2DD52B-4EC2-4181-8231-7920784C42E6}" srcOrd="0" destOrd="0" presId="urn:microsoft.com/office/officeart/2018/2/layout/IconVerticalSolidList"/>
    <dgm:cxn modelId="{BFCCF977-71BB-4A3E-91CD-23EAFB8F5D14}" srcId="{DD250448-B5C1-4978-8DFE-1137F6CE612A}" destId="{F2793B04-8E32-43D2-9881-90FE0F34D8D4}" srcOrd="0" destOrd="0" parTransId="{18ACF618-5498-44E4-8C7F-D2B9423C8F79}" sibTransId="{4111A97F-3856-4EC2-A24C-2061C081D3F8}"/>
    <dgm:cxn modelId="{063E457F-B279-4308-9D3F-5FD3DBC92335}" srcId="{DD250448-B5C1-4978-8DFE-1137F6CE612A}" destId="{6F8CB151-C92A-411C-B6B4-96AFB2AA5888}" srcOrd="1" destOrd="0" parTransId="{27E17110-105F-4FBB-9C7E-E80C570AE06C}" sibTransId="{A5F232D3-9494-40A0-AC8A-19F48CBF537A}"/>
    <dgm:cxn modelId="{DEF4B28C-AC59-4AC8-9F2B-A39EE7926D26}" type="presOf" srcId="{6F8CB151-C92A-411C-B6B4-96AFB2AA5888}" destId="{D0E4179A-699C-4720-A977-5ADC35D52964}" srcOrd="0" destOrd="0" presId="urn:microsoft.com/office/officeart/2018/2/layout/IconVerticalSolidList"/>
    <dgm:cxn modelId="{72AD3EAF-4037-48BC-A318-08C092FA3E2C}" srcId="{DD250448-B5C1-4978-8DFE-1137F6CE612A}" destId="{EB6F8A86-09A1-4C3B-B827-62C04851E071}" srcOrd="2" destOrd="0" parTransId="{34291519-DD2E-49B1-A8AF-CC067A27BF32}" sibTransId="{024DA8DF-8780-4ADE-8754-F1AB18D23060}"/>
    <dgm:cxn modelId="{2F6F06FD-DED1-4B2D-9E90-9706A864DA09}" type="presOf" srcId="{EB6F8A86-09A1-4C3B-B827-62C04851E071}" destId="{3468D0AB-732A-41AA-BA61-B16F5D6A59EB}" srcOrd="0" destOrd="0" presId="urn:microsoft.com/office/officeart/2018/2/layout/IconVerticalSolidList"/>
    <dgm:cxn modelId="{2E8B6D44-3FDC-448B-B4D2-3B34FA98B7AA}" type="presParOf" srcId="{EE2DD52B-4EC2-4181-8231-7920784C42E6}" destId="{FBE4039F-B56E-40DA-A831-EE03C25C8F38}" srcOrd="0" destOrd="0" presId="urn:microsoft.com/office/officeart/2018/2/layout/IconVerticalSolidList"/>
    <dgm:cxn modelId="{9D05BB8F-C4B6-4A10-BA77-A06A24FBA589}" type="presParOf" srcId="{FBE4039F-B56E-40DA-A831-EE03C25C8F38}" destId="{53B32C86-9966-4D7D-895F-3EC86E1F1D1B}" srcOrd="0" destOrd="0" presId="urn:microsoft.com/office/officeart/2018/2/layout/IconVerticalSolidList"/>
    <dgm:cxn modelId="{092929E4-C9AB-49A9-90F3-E4411F3E7C58}" type="presParOf" srcId="{FBE4039F-B56E-40DA-A831-EE03C25C8F38}" destId="{F6A3E343-3E70-4DFB-9EC0-031CCE26E4F2}" srcOrd="1" destOrd="0" presId="urn:microsoft.com/office/officeart/2018/2/layout/IconVerticalSolidList"/>
    <dgm:cxn modelId="{E418006D-403B-4579-915D-0C2DADDBAB73}" type="presParOf" srcId="{FBE4039F-B56E-40DA-A831-EE03C25C8F38}" destId="{39167566-7D48-4157-A194-1F08B5700E1B}" srcOrd="2" destOrd="0" presId="urn:microsoft.com/office/officeart/2018/2/layout/IconVerticalSolidList"/>
    <dgm:cxn modelId="{972E3006-4734-4F74-97F2-E4A7A781474E}" type="presParOf" srcId="{FBE4039F-B56E-40DA-A831-EE03C25C8F38}" destId="{CE4A9902-8BAA-4497-8DC3-412F595480EB}" srcOrd="3" destOrd="0" presId="urn:microsoft.com/office/officeart/2018/2/layout/IconVerticalSolidList"/>
    <dgm:cxn modelId="{74FB3CD1-6E29-405E-A043-783D48BCAA7D}" type="presParOf" srcId="{EE2DD52B-4EC2-4181-8231-7920784C42E6}" destId="{010BA145-EB36-4A2F-B69B-A7A4E361838E}" srcOrd="1" destOrd="0" presId="urn:microsoft.com/office/officeart/2018/2/layout/IconVerticalSolidList"/>
    <dgm:cxn modelId="{8B5D6699-C880-4BCF-A10B-3A94986993BF}" type="presParOf" srcId="{EE2DD52B-4EC2-4181-8231-7920784C42E6}" destId="{8D7B6A93-582F-4A80-A4B2-14725F98FD17}" srcOrd="2" destOrd="0" presId="urn:microsoft.com/office/officeart/2018/2/layout/IconVerticalSolidList"/>
    <dgm:cxn modelId="{629C0DBD-D3F9-413F-8EE7-89F61A653B51}" type="presParOf" srcId="{8D7B6A93-582F-4A80-A4B2-14725F98FD17}" destId="{6D67F8CF-D3D0-4500-BCA6-667F7956752F}" srcOrd="0" destOrd="0" presId="urn:microsoft.com/office/officeart/2018/2/layout/IconVerticalSolidList"/>
    <dgm:cxn modelId="{AE2CB6D4-AEAB-4593-9366-7D5E8A0EB2B9}" type="presParOf" srcId="{8D7B6A93-582F-4A80-A4B2-14725F98FD17}" destId="{5E17BF1A-C1AF-4075-AE5D-3D26E6297901}" srcOrd="1" destOrd="0" presId="urn:microsoft.com/office/officeart/2018/2/layout/IconVerticalSolidList"/>
    <dgm:cxn modelId="{56D45867-88E5-45CC-85F8-A0DD67E7418D}" type="presParOf" srcId="{8D7B6A93-582F-4A80-A4B2-14725F98FD17}" destId="{00D0D21F-2853-4C63-A4EE-08C58FB309EA}" srcOrd="2" destOrd="0" presId="urn:microsoft.com/office/officeart/2018/2/layout/IconVerticalSolidList"/>
    <dgm:cxn modelId="{358A5CC8-CF14-40C9-BBF3-1E92B8F33C75}" type="presParOf" srcId="{8D7B6A93-582F-4A80-A4B2-14725F98FD17}" destId="{D0E4179A-699C-4720-A977-5ADC35D52964}" srcOrd="3" destOrd="0" presId="urn:microsoft.com/office/officeart/2018/2/layout/IconVerticalSolidList"/>
    <dgm:cxn modelId="{1CD1FBD1-D737-4381-B647-4A1A363C2B4C}" type="presParOf" srcId="{EE2DD52B-4EC2-4181-8231-7920784C42E6}" destId="{076C8CBE-0FE8-47D1-9493-EC7ED8641C38}" srcOrd="3" destOrd="0" presId="urn:microsoft.com/office/officeart/2018/2/layout/IconVerticalSolidList"/>
    <dgm:cxn modelId="{80B58253-FFC8-43F2-8285-BA352A2EF7B7}" type="presParOf" srcId="{EE2DD52B-4EC2-4181-8231-7920784C42E6}" destId="{1014732B-0AE1-4D07-ACF9-A75CBE42992B}" srcOrd="4" destOrd="0" presId="urn:microsoft.com/office/officeart/2018/2/layout/IconVerticalSolidList"/>
    <dgm:cxn modelId="{03568045-018C-4B58-B54B-E38D81D2C61F}" type="presParOf" srcId="{1014732B-0AE1-4D07-ACF9-A75CBE42992B}" destId="{3D24EDB0-5B2F-40EE-BE04-B60C946F0837}" srcOrd="0" destOrd="0" presId="urn:microsoft.com/office/officeart/2018/2/layout/IconVerticalSolidList"/>
    <dgm:cxn modelId="{258E7763-ED6C-437E-BBAC-98A098336629}" type="presParOf" srcId="{1014732B-0AE1-4D07-ACF9-A75CBE42992B}" destId="{2452A9D4-D71D-4B41-87A2-F3DBBB8CB433}" srcOrd="1" destOrd="0" presId="urn:microsoft.com/office/officeart/2018/2/layout/IconVerticalSolidList"/>
    <dgm:cxn modelId="{52201BF1-D8F0-42B3-A08F-91E4AEE40674}" type="presParOf" srcId="{1014732B-0AE1-4D07-ACF9-A75CBE42992B}" destId="{03B28F7C-5248-49EC-B009-D7649B89B2E8}" srcOrd="2" destOrd="0" presId="urn:microsoft.com/office/officeart/2018/2/layout/IconVerticalSolidList"/>
    <dgm:cxn modelId="{CCE4865D-D2FC-45C4-BF87-49475822098C}" type="presParOf" srcId="{1014732B-0AE1-4D07-ACF9-A75CBE42992B}" destId="{3468D0AB-732A-41AA-BA61-B16F5D6A59E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32C86-9966-4D7D-895F-3EC86E1F1D1B}">
      <dsp:nvSpPr>
        <dsp:cNvPr id="0" name=""/>
        <dsp:cNvSpPr/>
      </dsp:nvSpPr>
      <dsp:spPr>
        <a:xfrm>
          <a:off x="0" y="432"/>
          <a:ext cx="10013950" cy="10110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A3E343-3E70-4DFB-9EC0-031CCE26E4F2}">
      <dsp:nvSpPr>
        <dsp:cNvPr id="0" name=""/>
        <dsp:cNvSpPr/>
      </dsp:nvSpPr>
      <dsp:spPr>
        <a:xfrm>
          <a:off x="305833" y="227911"/>
          <a:ext cx="556060" cy="5560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4A9902-8BAA-4497-8DC3-412F595480EB}">
      <dsp:nvSpPr>
        <dsp:cNvPr id="0" name=""/>
        <dsp:cNvSpPr/>
      </dsp:nvSpPr>
      <dsp:spPr>
        <a:xfrm>
          <a:off x="1167726" y="432"/>
          <a:ext cx="8846223" cy="1011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999" tIns="106999" rIns="106999" bIns="106999" numCol="1" spcCol="1270" anchor="ctr" anchorCtr="0">
          <a:noAutofit/>
        </a:bodyPr>
        <a:lstStyle/>
        <a:p>
          <a:pPr marL="0" lvl="0" indent="0" algn="l" defTabSz="666750">
            <a:lnSpc>
              <a:spcPct val="100000"/>
            </a:lnSpc>
            <a:spcBef>
              <a:spcPct val="0"/>
            </a:spcBef>
            <a:spcAft>
              <a:spcPct val="35000"/>
            </a:spcAft>
            <a:buNone/>
          </a:pPr>
          <a:r>
            <a:rPr lang="en-GB" sz="1500" b="1" kern="1200" dirty="0">
              <a:solidFill>
                <a:schemeClr val="accent1">
                  <a:lumMod val="50000"/>
                </a:schemeClr>
              </a:solidFill>
            </a:rPr>
            <a:t>1. Business Understanding</a:t>
          </a:r>
        </a:p>
        <a:p>
          <a:pPr marL="0" lvl="0" indent="0" algn="l" defTabSz="666750">
            <a:spcBef>
              <a:spcPct val="0"/>
            </a:spcBef>
            <a:spcAft>
              <a:spcPct val="35000"/>
            </a:spcAft>
            <a:buNone/>
          </a:pPr>
          <a:r>
            <a:rPr lang="en-GB" sz="1500" kern="1200" dirty="0">
              <a:solidFill>
                <a:schemeClr val="accent1">
                  <a:lumMod val="50000"/>
                </a:schemeClr>
              </a:solidFill>
            </a:rPr>
            <a:t>Clients provide business manuals and materials to help us understand their business model.</a:t>
          </a:r>
          <a:endParaRPr lang="en-US" sz="1500" kern="1200" dirty="0">
            <a:solidFill>
              <a:schemeClr val="accent1">
                <a:lumMod val="50000"/>
              </a:schemeClr>
            </a:solidFill>
          </a:endParaRPr>
        </a:p>
      </dsp:txBody>
      <dsp:txXfrm>
        <a:off x="1167726" y="432"/>
        <a:ext cx="8846223" cy="1011018"/>
      </dsp:txXfrm>
    </dsp:sp>
    <dsp:sp modelId="{6D67F8CF-D3D0-4500-BCA6-667F7956752F}">
      <dsp:nvSpPr>
        <dsp:cNvPr id="0" name=""/>
        <dsp:cNvSpPr/>
      </dsp:nvSpPr>
      <dsp:spPr>
        <a:xfrm>
          <a:off x="0" y="1264205"/>
          <a:ext cx="10013950" cy="10110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17BF1A-C1AF-4075-AE5D-3D26E6297901}">
      <dsp:nvSpPr>
        <dsp:cNvPr id="0" name=""/>
        <dsp:cNvSpPr/>
      </dsp:nvSpPr>
      <dsp:spPr>
        <a:xfrm>
          <a:off x="305833" y="1491684"/>
          <a:ext cx="556060" cy="5560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E4179A-699C-4720-A977-5ADC35D52964}">
      <dsp:nvSpPr>
        <dsp:cNvPr id="0" name=""/>
        <dsp:cNvSpPr/>
      </dsp:nvSpPr>
      <dsp:spPr>
        <a:xfrm>
          <a:off x="1167726" y="1264205"/>
          <a:ext cx="8846223" cy="1011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999" tIns="106999" rIns="106999" bIns="106999" numCol="1" spcCol="1270" anchor="ctr" anchorCtr="0">
          <a:noAutofit/>
        </a:bodyPr>
        <a:lstStyle/>
        <a:p>
          <a:pPr marL="0" lvl="0" indent="0" algn="l" defTabSz="666750">
            <a:lnSpc>
              <a:spcPct val="100000"/>
            </a:lnSpc>
            <a:spcBef>
              <a:spcPct val="0"/>
            </a:spcBef>
            <a:spcAft>
              <a:spcPct val="35000"/>
            </a:spcAft>
            <a:buNone/>
          </a:pPr>
          <a:r>
            <a:rPr lang="en-GB" sz="1500" b="1" kern="1200" dirty="0">
              <a:solidFill>
                <a:schemeClr val="accent1">
                  <a:lumMod val="50000"/>
                </a:schemeClr>
              </a:solidFill>
            </a:rPr>
            <a:t>2. Chatbot Logic Design</a:t>
          </a:r>
        </a:p>
        <a:p>
          <a:pPr marL="0" lvl="0" indent="0" algn="l" defTabSz="666750">
            <a:spcBef>
              <a:spcPct val="0"/>
            </a:spcBef>
            <a:spcAft>
              <a:spcPct val="35000"/>
            </a:spcAft>
            <a:buNone/>
          </a:pPr>
          <a:r>
            <a:rPr lang="en-GB" sz="1500" kern="1200" dirty="0">
              <a:solidFill>
                <a:schemeClr val="accent1">
                  <a:lumMod val="50000"/>
                </a:schemeClr>
              </a:solidFill>
            </a:rPr>
            <a:t>We design Chatbot logic flow that meets business requirements based on the business model.</a:t>
          </a:r>
          <a:endParaRPr lang="en-US" sz="1500" kern="1200" dirty="0"/>
        </a:p>
      </dsp:txBody>
      <dsp:txXfrm>
        <a:off x="1167726" y="1264205"/>
        <a:ext cx="8846223" cy="1011018"/>
      </dsp:txXfrm>
    </dsp:sp>
    <dsp:sp modelId="{3D24EDB0-5B2F-40EE-BE04-B60C946F0837}">
      <dsp:nvSpPr>
        <dsp:cNvPr id="0" name=""/>
        <dsp:cNvSpPr/>
      </dsp:nvSpPr>
      <dsp:spPr>
        <a:xfrm>
          <a:off x="0" y="2527979"/>
          <a:ext cx="10013950" cy="10110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52A9D4-D71D-4B41-87A2-F3DBBB8CB433}">
      <dsp:nvSpPr>
        <dsp:cNvPr id="0" name=""/>
        <dsp:cNvSpPr/>
      </dsp:nvSpPr>
      <dsp:spPr>
        <a:xfrm>
          <a:off x="305833" y="2755458"/>
          <a:ext cx="556060" cy="5560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68D0AB-732A-41AA-BA61-B16F5D6A59EB}">
      <dsp:nvSpPr>
        <dsp:cNvPr id="0" name=""/>
        <dsp:cNvSpPr/>
      </dsp:nvSpPr>
      <dsp:spPr>
        <a:xfrm>
          <a:off x="1167726" y="2527979"/>
          <a:ext cx="8846223" cy="1011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999" tIns="106999" rIns="106999" bIns="106999" numCol="1" spcCol="1270" anchor="ctr" anchorCtr="0">
          <a:noAutofit/>
        </a:bodyPr>
        <a:lstStyle/>
        <a:p>
          <a:pPr marL="0" lvl="0" indent="0" algn="l" defTabSz="666750">
            <a:lnSpc>
              <a:spcPct val="100000"/>
            </a:lnSpc>
            <a:spcBef>
              <a:spcPct val="0"/>
            </a:spcBef>
            <a:spcAft>
              <a:spcPct val="35000"/>
            </a:spcAft>
            <a:buNone/>
          </a:pPr>
          <a:r>
            <a:rPr lang="en-GB" sz="1500" b="1" kern="1200" dirty="0">
              <a:solidFill>
                <a:schemeClr val="accent1">
                  <a:lumMod val="50000"/>
                </a:schemeClr>
              </a:solidFill>
            </a:rPr>
            <a:t>3. Data Integration</a:t>
          </a:r>
        </a:p>
        <a:p>
          <a:pPr marL="0" lvl="0" indent="0" algn="l" defTabSz="666750">
            <a:spcBef>
              <a:spcPct val="0"/>
            </a:spcBef>
            <a:spcAft>
              <a:spcPct val="35000"/>
            </a:spcAft>
            <a:buNone/>
          </a:pPr>
          <a:r>
            <a:rPr lang="en-GB" sz="1500" kern="1200" dirty="0">
              <a:solidFill>
                <a:schemeClr val="accent1">
                  <a:lumMod val="50000"/>
                </a:schemeClr>
              </a:solidFill>
            </a:rPr>
            <a:t>Implement data reading according to the client's business model. This includes importing product lists and business materials into the Chatbot, and setting up database connections.</a:t>
          </a:r>
          <a:endParaRPr lang="en-US" sz="1500" kern="1200" dirty="0">
            <a:solidFill>
              <a:schemeClr val="accent1">
                <a:lumMod val="50000"/>
              </a:schemeClr>
            </a:solidFill>
          </a:endParaRPr>
        </a:p>
      </dsp:txBody>
      <dsp:txXfrm>
        <a:off x="1167726" y="2527979"/>
        <a:ext cx="8846223" cy="101101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054E41-1989-41D1-A733-A6DD625C528E}" type="datetimeFigureOut">
              <a:rPr lang="en-GB" smtClean="0"/>
              <a:t>11/07/2024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988080-35D5-4A81-8C6D-A4CD593079CA}" type="slidenum">
              <a:rPr lang="en-GB" smtClean="0"/>
              <a:t>‹#›</a:t>
            </a:fld>
            <a:endParaRPr lang="en-GB"/>
          </a:p>
        </p:txBody>
      </p:sp>
    </p:spTree>
    <p:extLst>
      <p:ext uri="{BB962C8B-B14F-4D97-AF65-F5344CB8AC3E}">
        <p14:creationId xmlns:p14="http://schemas.microsoft.com/office/powerpoint/2010/main" val="1916623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1734a882cf6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 name="Google Shape;1978;g1734a882cf6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964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582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091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34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0951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6359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43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347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1190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830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d0028998ca_0_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d0028998ca_0_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6"/>
        <p:cNvGrpSpPr/>
        <p:nvPr/>
      </p:nvGrpSpPr>
      <p:grpSpPr>
        <a:xfrm>
          <a:off x="0" y="0"/>
          <a:ext cx="0" cy="0"/>
          <a:chOff x="0" y="0"/>
          <a:chExt cx="0" cy="0"/>
        </a:xfrm>
      </p:grpSpPr>
      <p:sp>
        <p:nvSpPr>
          <p:cNvPr id="2967" name="Google Shape;2967;g108e5b068d1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8" name="Google Shape;2968;g108e5b068d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g1734a882cf6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5" name="Google Shape;2255;g1734a882cf6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8"/>
        <p:cNvGrpSpPr/>
        <p:nvPr/>
      </p:nvGrpSpPr>
      <p:grpSpPr>
        <a:xfrm>
          <a:off x="0" y="0"/>
          <a:ext cx="0" cy="0"/>
          <a:chOff x="0" y="0"/>
          <a:chExt cx="0" cy="0"/>
        </a:xfrm>
      </p:grpSpPr>
      <p:sp>
        <p:nvSpPr>
          <p:cNvPr id="3579" name="Google Shape;3579;g10a878d9fc0_0_29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0" name="Google Shape;3580;g10a878d9fc0_0_29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6"/>
        <p:cNvGrpSpPr/>
        <p:nvPr/>
      </p:nvGrpSpPr>
      <p:grpSpPr>
        <a:xfrm>
          <a:off x="0" y="0"/>
          <a:ext cx="0" cy="0"/>
          <a:chOff x="0" y="0"/>
          <a:chExt cx="0" cy="0"/>
        </a:xfrm>
      </p:grpSpPr>
      <p:sp>
        <p:nvSpPr>
          <p:cNvPr id="2577" name="Google Shape;2577;g10a878d9fc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8" name="Google Shape;2578;g10a878d9fc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6"/>
        <p:cNvGrpSpPr/>
        <p:nvPr/>
      </p:nvGrpSpPr>
      <p:grpSpPr>
        <a:xfrm>
          <a:off x="0" y="0"/>
          <a:ext cx="0" cy="0"/>
          <a:chOff x="0" y="0"/>
          <a:chExt cx="0" cy="0"/>
        </a:xfrm>
      </p:grpSpPr>
      <p:sp>
        <p:nvSpPr>
          <p:cNvPr id="2577" name="Google Shape;2577;g10a878d9fc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8" name="Google Shape;2578;g10a878d9fc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442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4d33840f0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4d33840f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g1734a882cf6_0_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4" name="Google Shape;2154;g1734a882cf6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1734a882cf6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 name="Google Shape;1978;g1734a882cf6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5104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sg_credits&amp;utm_content=flaticon" TargetMode="External"/><Relationship Id="rId2" Type="http://schemas.openxmlformats.org/officeDocument/2006/relationships/hyperlink" Target="https://slidesgo.com/?utm_source=Slidesgo_template&amp;utm_medium=referral-link&amp;utm_campaign=SG_Credits&amp;utm_term=Freepik" TargetMode="External"/><Relationship Id="rId1" Type="http://schemas.openxmlformats.org/officeDocument/2006/relationships/slideMaster" Target="../slideMasters/slideMaster4.xml"/><Relationship Id="rId4" Type="http://schemas.openxmlformats.org/officeDocument/2006/relationships/hyperlink" Target="https://www.freepik.com/home" TargetMode="Externa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68AE-7330-AF6A-58A1-C585090689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DF8F9E5-F814-059E-DCF1-B85C303778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6ECB655-962C-BAD2-15E4-F9FCF2D93605}"/>
              </a:ext>
            </a:extLst>
          </p:cNvPr>
          <p:cNvSpPr>
            <a:spLocks noGrp="1"/>
          </p:cNvSpPr>
          <p:nvPr>
            <p:ph type="dt" sz="half" idx="10"/>
          </p:nvPr>
        </p:nvSpPr>
        <p:spPr/>
        <p:txBody>
          <a:bodyPr/>
          <a:lstStyle/>
          <a:p>
            <a:fld id="{E076CA7C-4563-47FF-BAA2-E830878826EB}" type="datetimeFigureOut">
              <a:rPr lang="en-GB" smtClean="0"/>
              <a:t>11/07/2024</a:t>
            </a:fld>
            <a:endParaRPr lang="en-GB"/>
          </a:p>
        </p:txBody>
      </p:sp>
      <p:sp>
        <p:nvSpPr>
          <p:cNvPr id="5" name="Footer Placeholder 4">
            <a:extLst>
              <a:ext uri="{FF2B5EF4-FFF2-40B4-BE49-F238E27FC236}">
                <a16:creationId xmlns:a16="http://schemas.microsoft.com/office/drawing/2014/main" id="{4DC4B68F-8D31-9331-2817-D98C8CD9DFD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D9B7FC-70F8-0F5D-5099-A15BC0981C80}"/>
              </a:ext>
            </a:extLst>
          </p:cNvPr>
          <p:cNvSpPr>
            <a:spLocks noGrp="1"/>
          </p:cNvSpPr>
          <p:nvPr>
            <p:ph type="sldNum" sz="quarter" idx="12"/>
          </p:nvPr>
        </p:nvSpPr>
        <p:spPr/>
        <p:txBody>
          <a:bodyPr/>
          <a:lstStyle/>
          <a:p>
            <a:fld id="{EA1C2712-AE81-40CF-9EC7-79A94BC670F2}" type="slidenum">
              <a:rPr lang="en-GB" smtClean="0"/>
              <a:t>‹#›</a:t>
            </a:fld>
            <a:endParaRPr lang="en-GB"/>
          </a:p>
        </p:txBody>
      </p:sp>
    </p:spTree>
    <p:extLst>
      <p:ext uri="{BB962C8B-B14F-4D97-AF65-F5344CB8AC3E}">
        <p14:creationId xmlns:p14="http://schemas.microsoft.com/office/powerpoint/2010/main" val="113431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466E-4F45-22A7-E206-4E4242E27BE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95F45CF-4584-8F12-5B5F-CC71CC431C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CAE1D4-6A4E-2799-8840-23AA78C454A5}"/>
              </a:ext>
            </a:extLst>
          </p:cNvPr>
          <p:cNvSpPr>
            <a:spLocks noGrp="1"/>
          </p:cNvSpPr>
          <p:nvPr>
            <p:ph type="dt" sz="half" idx="10"/>
          </p:nvPr>
        </p:nvSpPr>
        <p:spPr/>
        <p:txBody>
          <a:bodyPr/>
          <a:lstStyle/>
          <a:p>
            <a:fld id="{E076CA7C-4563-47FF-BAA2-E830878826EB}" type="datetimeFigureOut">
              <a:rPr lang="en-GB" smtClean="0"/>
              <a:t>11/07/2024</a:t>
            </a:fld>
            <a:endParaRPr lang="en-GB"/>
          </a:p>
        </p:txBody>
      </p:sp>
      <p:sp>
        <p:nvSpPr>
          <p:cNvPr id="5" name="Footer Placeholder 4">
            <a:extLst>
              <a:ext uri="{FF2B5EF4-FFF2-40B4-BE49-F238E27FC236}">
                <a16:creationId xmlns:a16="http://schemas.microsoft.com/office/drawing/2014/main" id="{DB83D16B-D288-343B-D0F4-B94135DC7E3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027325-FD46-6089-8814-DCDA71C8A558}"/>
              </a:ext>
            </a:extLst>
          </p:cNvPr>
          <p:cNvSpPr>
            <a:spLocks noGrp="1"/>
          </p:cNvSpPr>
          <p:nvPr>
            <p:ph type="sldNum" sz="quarter" idx="12"/>
          </p:nvPr>
        </p:nvSpPr>
        <p:spPr/>
        <p:txBody>
          <a:bodyPr/>
          <a:lstStyle/>
          <a:p>
            <a:fld id="{EA1C2712-AE81-40CF-9EC7-79A94BC670F2}" type="slidenum">
              <a:rPr lang="en-GB" smtClean="0"/>
              <a:t>‹#›</a:t>
            </a:fld>
            <a:endParaRPr lang="en-GB"/>
          </a:p>
        </p:txBody>
      </p:sp>
    </p:spTree>
    <p:extLst>
      <p:ext uri="{BB962C8B-B14F-4D97-AF65-F5344CB8AC3E}">
        <p14:creationId xmlns:p14="http://schemas.microsoft.com/office/powerpoint/2010/main" val="2904219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A6E54-0036-8C5E-CC45-2FC48A3F022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87C30CC-B27E-232A-DE45-58468CBCF0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A42C80C-FE4B-5FD0-00A1-4EF1DCD8C542}"/>
              </a:ext>
            </a:extLst>
          </p:cNvPr>
          <p:cNvSpPr>
            <a:spLocks noGrp="1"/>
          </p:cNvSpPr>
          <p:nvPr>
            <p:ph type="dt" sz="half" idx="10"/>
          </p:nvPr>
        </p:nvSpPr>
        <p:spPr/>
        <p:txBody>
          <a:bodyPr/>
          <a:lstStyle/>
          <a:p>
            <a:fld id="{E076CA7C-4563-47FF-BAA2-E830878826EB}" type="datetimeFigureOut">
              <a:rPr lang="en-GB" smtClean="0"/>
              <a:t>11/07/2024</a:t>
            </a:fld>
            <a:endParaRPr lang="en-GB"/>
          </a:p>
        </p:txBody>
      </p:sp>
      <p:sp>
        <p:nvSpPr>
          <p:cNvPr id="5" name="Footer Placeholder 4">
            <a:extLst>
              <a:ext uri="{FF2B5EF4-FFF2-40B4-BE49-F238E27FC236}">
                <a16:creationId xmlns:a16="http://schemas.microsoft.com/office/drawing/2014/main" id="{24F8C3C3-52E4-37DB-F5FE-A386F93231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FF774B-C0B6-71A2-B328-B23DE63B1808}"/>
              </a:ext>
            </a:extLst>
          </p:cNvPr>
          <p:cNvSpPr>
            <a:spLocks noGrp="1"/>
          </p:cNvSpPr>
          <p:nvPr>
            <p:ph type="sldNum" sz="quarter" idx="12"/>
          </p:nvPr>
        </p:nvSpPr>
        <p:spPr/>
        <p:txBody>
          <a:bodyPr/>
          <a:lstStyle/>
          <a:p>
            <a:fld id="{EA1C2712-AE81-40CF-9EC7-79A94BC670F2}" type="slidenum">
              <a:rPr lang="en-GB" smtClean="0"/>
              <a:t>‹#›</a:t>
            </a:fld>
            <a:endParaRPr lang="en-GB"/>
          </a:p>
        </p:txBody>
      </p:sp>
    </p:spTree>
    <p:extLst>
      <p:ext uri="{BB962C8B-B14F-4D97-AF65-F5344CB8AC3E}">
        <p14:creationId xmlns:p14="http://schemas.microsoft.com/office/powerpoint/2010/main" val="2765966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0967" y="1675584"/>
            <a:ext cx="9378400" cy="2924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12800"/>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0" name="Google Shape;10;p2"/>
          <p:cNvSpPr txBox="1">
            <a:spLocks noGrp="1"/>
          </p:cNvSpPr>
          <p:nvPr>
            <p:ph type="subTitle" idx="1"/>
          </p:nvPr>
        </p:nvSpPr>
        <p:spPr>
          <a:xfrm>
            <a:off x="950967" y="4694817"/>
            <a:ext cx="6038400" cy="487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000">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grpSp>
        <p:nvGrpSpPr>
          <p:cNvPr id="11" name="Google Shape;11;p2"/>
          <p:cNvGrpSpPr/>
          <p:nvPr/>
        </p:nvGrpSpPr>
        <p:grpSpPr>
          <a:xfrm>
            <a:off x="6373853" y="3350935"/>
            <a:ext cx="6715020" cy="5484420"/>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 name="Google Shape;55;p2"/>
          <p:cNvGrpSpPr/>
          <p:nvPr/>
        </p:nvGrpSpPr>
        <p:grpSpPr>
          <a:xfrm>
            <a:off x="-4510047" y="-2022882"/>
            <a:ext cx="6715020" cy="5484420"/>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346132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960000" y="3178984"/>
            <a:ext cx="9802400" cy="1122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733"/>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01" name="Google Shape;101;p3"/>
          <p:cNvSpPr txBox="1">
            <a:spLocks noGrp="1"/>
          </p:cNvSpPr>
          <p:nvPr>
            <p:ph type="title" idx="2" hasCustomPrompt="1"/>
          </p:nvPr>
        </p:nvSpPr>
        <p:spPr>
          <a:xfrm>
            <a:off x="960000" y="1995000"/>
            <a:ext cx="1842400" cy="1122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96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2" name="Google Shape;102;p3"/>
          <p:cNvSpPr txBox="1">
            <a:spLocks noGrp="1"/>
          </p:cNvSpPr>
          <p:nvPr>
            <p:ph type="subTitle" idx="1"/>
          </p:nvPr>
        </p:nvSpPr>
        <p:spPr>
          <a:xfrm>
            <a:off x="960000" y="4363000"/>
            <a:ext cx="6756800" cy="50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3" name="Google Shape;103;p3"/>
          <p:cNvGrpSpPr/>
          <p:nvPr/>
        </p:nvGrpSpPr>
        <p:grpSpPr>
          <a:xfrm>
            <a:off x="6900919" y="3699702"/>
            <a:ext cx="6715020" cy="5484420"/>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6" name="Google Shape;136;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44" name="Google Shape;144;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7" name="Google Shape;147;p3"/>
          <p:cNvGrpSpPr/>
          <p:nvPr/>
        </p:nvGrpSpPr>
        <p:grpSpPr>
          <a:xfrm>
            <a:off x="3935453" y="-3610382"/>
            <a:ext cx="6715020" cy="5484420"/>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0" name="Google Shape;180;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88" name="Google Shape;188;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8796652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1"/>
        <p:cNvGrpSpPr/>
        <p:nvPr/>
      </p:nvGrpSpPr>
      <p:grpSpPr>
        <a:xfrm>
          <a:off x="0" y="0"/>
          <a:ext cx="0" cy="0"/>
          <a:chOff x="0" y="0"/>
          <a:chExt cx="0" cy="0"/>
        </a:xfrm>
      </p:grpSpPr>
      <p:sp>
        <p:nvSpPr>
          <p:cNvPr id="192" name="Google Shape;192;p4"/>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93" name="Google Shape;193;p4"/>
          <p:cNvSpPr txBox="1">
            <a:spLocks noGrp="1"/>
          </p:cNvSpPr>
          <p:nvPr>
            <p:ph type="body" idx="1"/>
          </p:nvPr>
        </p:nvSpPr>
        <p:spPr>
          <a:xfrm>
            <a:off x="960000" y="1621000"/>
            <a:ext cx="5301200" cy="21764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dk2"/>
              </a:buClr>
              <a:buSzPts val="1400"/>
              <a:buFont typeface="Montserrat Light"/>
              <a:buChar char="◆"/>
              <a:defRPr/>
            </a:lvl1pPr>
            <a:lvl2pPr marL="1219170" lvl="1" indent="-423323" rtl="0">
              <a:lnSpc>
                <a:spcPct val="100000"/>
              </a:lnSpc>
              <a:spcBef>
                <a:spcPts val="0"/>
              </a:spcBef>
              <a:spcAft>
                <a:spcPts val="0"/>
              </a:spcAft>
              <a:buSzPts val="1400"/>
              <a:buFont typeface="Nunito Light"/>
              <a:buChar char="○"/>
              <a:defRPr/>
            </a:lvl2pPr>
            <a:lvl3pPr marL="1828754" lvl="2" indent="-423323" rtl="0">
              <a:lnSpc>
                <a:spcPct val="100000"/>
              </a:lnSpc>
              <a:spcBef>
                <a:spcPts val="0"/>
              </a:spcBef>
              <a:spcAft>
                <a:spcPts val="0"/>
              </a:spcAft>
              <a:buSzPts val="1400"/>
              <a:buFont typeface="Nunito Light"/>
              <a:buChar char="■"/>
              <a:defRPr/>
            </a:lvl3pPr>
            <a:lvl4pPr marL="2438339" lvl="3" indent="-423323" rtl="0">
              <a:lnSpc>
                <a:spcPct val="100000"/>
              </a:lnSpc>
              <a:spcBef>
                <a:spcPts val="0"/>
              </a:spcBef>
              <a:spcAft>
                <a:spcPts val="0"/>
              </a:spcAft>
              <a:buSzPts val="1400"/>
              <a:buFont typeface="Nunito Light"/>
              <a:buChar char="●"/>
              <a:defRPr/>
            </a:lvl4pPr>
            <a:lvl5pPr marL="3047924" lvl="4" indent="-423323" rtl="0">
              <a:lnSpc>
                <a:spcPct val="100000"/>
              </a:lnSpc>
              <a:spcBef>
                <a:spcPts val="0"/>
              </a:spcBef>
              <a:spcAft>
                <a:spcPts val="0"/>
              </a:spcAft>
              <a:buSzPts val="1400"/>
              <a:buFont typeface="Nunito Light"/>
              <a:buChar char="○"/>
              <a:defRPr/>
            </a:lvl5pPr>
            <a:lvl6pPr marL="3657509" lvl="5" indent="-423323" rtl="0">
              <a:lnSpc>
                <a:spcPct val="100000"/>
              </a:lnSpc>
              <a:spcBef>
                <a:spcPts val="0"/>
              </a:spcBef>
              <a:spcAft>
                <a:spcPts val="0"/>
              </a:spcAft>
              <a:buSzPts val="1400"/>
              <a:buFont typeface="Nunito Light"/>
              <a:buChar char="■"/>
              <a:defRPr/>
            </a:lvl6pPr>
            <a:lvl7pPr marL="4267093" lvl="6" indent="-423323" rtl="0">
              <a:lnSpc>
                <a:spcPct val="100000"/>
              </a:lnSpc>
              <a:spcBef>
                <a:spcPts val="0"/>
              </a:spcBef>
              <a:spcAft>
                <a:spcPts val="0"/>
              </a:spcAft>
              <a:buSzPts val="1400"/>
              <a:buFont typeface="Nunito Light"/>
              <a:buChar char="●"/>
              <a:defRPr/>
            </a:lvl7pPr>
            <a:lvl8pPr marL="4876678" lvl="7" indent="-423323" rtl="0">
              <a:lnSpc>
                <a:spcPct val="100000"/>
              </a:lnSpc>
              <a:spcBef>
                <a:spcPts val="0"/>
              </a:spcBef>
              <a:spcAft>
                <a:spcPts val="0"/>
              </a:spcAft>
              <a:buSzPts val="1400"/>
              <a:buFont typeface="Nunito Light"/>
              <a:buChar char="○"/>
              <a:defRPr/>
            </a:lvl8pPr>
            <a:lvl9pPr marL="5486263" lvl="8" indent="-423323" rtl="0">
              <a:lnSpc>
                <a:spcPct val="100000"/>
              </a:lnSpc>
              <a:spcBef>
                <a:spcPts val="0"/>
              </a:spcBef>
              <a:spcAft>
                <a:spcPts val="0"/>
              </a:spcAft>
              <a:buSzPts val="1400"/>
              <a:buFont typeface="Nunito Light"/>
              <a:buChar char="■"/>
              <a:defRPr/>
            </a:lvl9pPr>
          </a:lstStyle>
          <a:p>
            <a:endParaRPr/>
          </a:p>
        </p:txBody>
      </p:sp>
      <p:grpSp>
        <p:nvGrpSpPr>
          <p:cNvPr id="194" name="Google Shape;194;p4"/>
          <p:cNvGrpSpPr/>
          <p:nvPr/>
        </p:nvGrpSpPr>
        <p:grpSpPr>
          <a:xfrm>
            <a:off x="11138688" y="-511825"/>
            <a:ext cx="1794768" cy="2485152"/>
            <a:chOff x="8354016" y="-383869"/>
            <a:chExt cx="1346076" cy="1863864"/>
          </a:xfrm>
        </p:grpSpPr>
        <p:sp>
          <p:nvSpPr>
            <p:cNvPr id="195" name="Google Shape;195;p4"/>
            <p:cNvSpPr/>
            <p:nvPr/>
          </p:nvSpPr>
          <p:spPr>
            <a:xfrm rot="10515695" flipH="1">
              <a:off x="8395243" y="733309"/>
              <a:ext cx="650146" cy="721066"/>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rot="10515695" flipH="1">
              <a:off x="9021249" y="726033"/>
              <a:ext cx="650171" cy="721091"/>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4"/>
            <p:cNvSpPr/>
            <p:nvPr/>
          </p:nvSpPr>
          <p:spPr>
            <a:xfrm rot="10515695" flipH="1">
              <a:off x="8701969" y="187519"/>
              <a:ext cx="650171" cy="721066"/>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rot="10515695" flipH="1">
              <a:off x="8382688" y="-351019"/>
              <a:ext cx="650146" cy="721066"/>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4"/>
            <p:cNvSpPr/>
            <p:nvPr/>
          </p:nvSpPr>
          <p:spPr>
            <a:xfrm rot="10515695" flipH="1">
              <a:off x="9008695" y="-358246"/>
              <a:ext cx="650196" cy="721041"/>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4"/>
            <p:cNvSpPr/>
            <p:nvPr/>
          </p:nvSpPr>
          <p:spPr>
            <a:xfrm rot="10515695" flipH="1">
              <a:off x="8988036" y="-202011"/>
              <a:ext cx="57070" cy="57045"/>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rot="10515695" flipH="1">
              <a:off x="9613745" y="157614"/>
              <a:ext cx="57045" cy="57070"/>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rot="10515695" flipH="1">
              <a:off x="9310934" y="707797"/>
              <a:ext cx="57020" cy="57070"/>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1792062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5" name="Google Shape;205;p5"/>
          <p:cNvSpPr txBox="1">
            <a:spLocks noGrp="1"/>
          </p:cNvSpPr>
          <p:nvPr>
            <p:ph type="subTitle" idx="1"/>
          </p:nvPr>
        </p:nvSpPr>
        <p:spPr>
          <a:xfrm>
            <a:off x="6740251" y="4246691"/>
            <a:ext cx="3340800" cy="149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06" name="Google Shape;206;p5"/>
          <p:cNvSpPr txBox="1">
            <a:spLocks noGrp="1"/>
          </p:cNvSpPr>
          <p:nvPr>
            <p:ph type="subTitle" idx="2"/>
          </p:nvPr>
        </p:nvSpPr>
        <p:spPr>
          <a:xfrm>
            <a:off x="2110951" y="4246663"/>
            <a:ext cx="3340800" cy="148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07" name="Google Shape;207;p5"/>
          <p:cNvSpPr txBox="1">
            <a:spLocks noGrp="1"/>
          </p:cNvSpPr>
          <p:nvPr>
            <p:ph type="subTitle" idx="3"/>
          </p:nvPr>
        </p:nvSpPr>
        <p:spPr>
          <a:xfrm>
            <a:off x="6740251" y="3637121"/>
            <a:ext cx="33408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8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08" name="Google Shape;208;p5"/>
          <p:cNvSpPr txBox="1">
            <a:spLocks noGrp="1"/>
          </p:cNvSpPr>
          <p:nvPr>
            <p:ph type="subTitle" idx="4"/>
          </p:nvPr>
        </p:nvSpPr>
        <p:spPr>
          <a:xfrm>
            <a:off x="2110951" y="3637121"/>
            <a:ext cx="33408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8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209" name="Google Shape;209;p5"/>
          <p:cNvGrpSpPr/>
          <p:nvPr/>
        </p:nvGrpSpPr>
        <p:grpSpPr>
          <a:xfrm>
            <a:off x="9895390" y="-677275"/>
            <a:ext cx="3376967" cy="2509000"/>
            <a:chOff x="7221517" y="-507956"/>
            <a:chExt cx="2532725" cy="1881750"/>
          </a:xfrm>
        </p:grpSpPr>
        <p:sp>
          <p:nvSpPr>
            <p:cNvPr id="210" name="Google Shape;210;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0" name="Google Shape;220;p5"/>
          <p:cNvGrpSpPr/>
          <p:nvPr/>
        </p:nvGrpSpPr>
        <p:grpSpPr>
          <a:xfrm>
            <a:off x="-1179010" y="5456825"/>
            <a:ext cx="3376967" cy="2509000"/>
            <a:chOff x="7221517" y="-507956"/>
            <a:chExt cx="2532725" cy="1881750"/>
          </a:xfrm>
        </p:grpSpPr>
        <p:sp>
          <p:nvSpPr>
            <p:cNvPr id="221" name="Google Shape;221;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243441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33" name="Google Shape;233;p6"/>
          <p:cNvGrpSpPr/>
          <p:nvPr/>
        </p:nvGrpSpPr>
        <p:grpSpPr>
          <a:xfrm>
            <a:off x="11138663" y="-511859"/>
            <a:ext cx="1794804" cy="2485187"/>
            <a:chOff x="8353997" y="-383894"/>
            <a:chExt cx="1346103" cy="1863890"/>
          </a:xfrm>
        </p:grpSpPr>
        <p:sp>
          <p:nvSpPr>
            <p:cNvPr id="234" name="Google Shape;234;p6"/>
            <p:cNvSpPr/>
            <p:nvPr/>
          </p:nvSpPr>
          <p:spPr>
            <a:xfrm rot="10515604" flipH="1">
              <a:off x="8395233" y="733291"/>
              <a:ext cx="650155" cy="721075"/>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6"/>
            <p:cNvSpPr/>
            <p:nvPr/>
          </p:nvSpPr>
          <p:spPr>
            <a:xfrm rot="10515604" flipH="1">
              <a:off x="9021238" y="726016"/>
              <a:ext cx="650180" cy="721100"/>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6"/>
            <p:cNvSpPr/>
            <p:nvPr/>
          </p:nvSpPr>
          <p:spPr>
            <a:xfrm rot="10515604" flipH="1">
              <a:off x="8701958" y="187502"/>
              <a:ext cx="650180" cy="721075"/>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6"/>
            <p:cNvSpPr/>
            <p:nvPr/>
          </p:nvSpPr>
          <p:spPr>
            <a:xfrm rot="10515604" flipH="1">
              <a:off x="8382677" y="-351036"/>
              <a:ext cx="650155" cy="721075"/>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6"/>
            <p:cNvSpPr/>
            <p:nvPr/>
          </p:nvSpPr>
          <p:spPr>
            <a:xfrm rot="10515604" flipH="1">
              <a:off x="9008685" y="-358263"/>
              <a:ext cx="650205" cy="721050"/>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6"/>
            <p:cNvSpPr/>
            <p:nvPr/>
          </p:nvSpPr>
          <p:spPr>
            <a:xfrm rot="10515604" flipH="1">
              <a:off x="8988035" y="-202012"/>
              <a:ext cx="57071" cy="57046"/>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6"/>
            <p:cNvSpPr/>
            <p:nvPr/>
          </p:nvSpPr>
          <p:spPr>
            <a:xfrm rot="10515604" flipH="1">
              <a:off x="9613745" y="157612"/>
              <a:ext cx="57046" cy="57071"/>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6"/>
            <p:cNvSpPr/>
            <p:nvPr/>
          </p:nvSpPr>
          <p:spPr>
            <a:xfrm rot="10515604" flipH="1">
              <a:off x="9310934" y="707795"/>
              <a:ext cx="57021" cy="57071"/>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42" name="Google Shape;242;p6"/>
          <p:cNvSpPr/>
          <p:nvPr/>
        </p:nvSpPr>
        <p:spPr>
          <a:xfrm rot="10515604" flipH="1">
            <a:off x="11150312" y="-267505"/>
            <a:ext cx="76061" cy="76061"/>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5296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43"/>
        <p:cNvGrpSpPr/>
        <p:nvPr/>
      </p:nvGrpSpPr>
      <p:grpSpPr>
        <a:xfrm>
          <a:off x="0" y="0"/>
          <a:ext cx="0" cy="0"/>
          <a:chOff x="0" y="0"/>
          <a:chExt cx="0" cy="0"/>
        </a:xfrm>
      </p:grpSpPr>
      <p:sp>
        <p:nvSpPr>
          <p:cNvPr id="244" name="Google Shape;244;p7"/>
          <p:cNvSpPr txBox="1">
            <a:spLocks noGrp="1"/>
          </p:cNvSpPr>
          <p:nvPr>
            <p:ph type="title"/>
          </p:nvPr>
        </p:nvSpPr>
        <p:spPr>
          <a:xfrm>
            <a:off x="5514633" y="2343867"/>
            <a:ext cx="57264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5" name="Google Shape;245;p7"/>
          <p:cNvSpPr txBox="1">
            <a:spLocks noGrp="1"/>
          </p:cNvSpPr>
          <p:nvPr>
            <p:ph type="subTitle" idx="1"/>
          </p:nvPr>
        </p:nvSpPr>
        <p:spPr>
          <a:xfrm>
            <a:off x="5514633" y="3107467"/>
            <a:ext cx="5726400" cy="163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246" name="Google Shape;246;p7"/>
          <p:cNvGrpSpPr/>
          <p:nvPr/>
        </p:nvGrpSpPr>
        <p:grpSpPr>
          <a:xfrm>
            <a:off x="7305153" y="2742269"/>
            <a:ext cx="6715020" cy="5484420"/>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79" name="Google Shape;279;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87" name="Google Shape;287;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0" name="Google Shape;290;p7"/>
          <p:cNvGrpSpPr/>
          <p:nvPr/>
        </p:nvGrpSpPr>
        <p:grpSpPr>
          <a:xfrm>
            <a:off x="-171114" y="-3355015"/>
            <a:ext cx="6715020" cy="5484420"/>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 name="Google Shape;319;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23" name="Google Shape;323;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31" name="Google Shape;331;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016317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4"/>
        <p:cNvGrpSpPr/>
        <p:nvPr/>
      </p:nvGrpSpPr>
      <p:grpSpPr>
        <a:xfrm>
          <a:off x="0" y="0"/>
          <a:ext cx="0" cy="0"/>
          <a:chOff x="0" y="0"/>
          <a:chExt cx="0" cy="0"/>
        </a:xfrm>
      </p:grpSpPr>
      <p:sp>
        <p:nvSpPr>
          <p:cNvPr id="335" name="Google Shape;335;p8"/>
          <p:cNvSpPr txBox="1">
            <a:spLocks noGrp="1"/>
          </p:cNvSpPr>
          <p:nvPr>
            <p:ph type="title"/>
          </p:nvPr>
        </p:nvSpPr>
        <p:spPr>
          <a:xfrm>
            <a:off x="1257400" y="1742800"/>
            <a:ext cx="9677200" cy="337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1466"/>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grpSp>
        <p:nvGrpSpPr>
          <p:cNvPr id="336" name="Google Shape;336;p8"/>
          <p:cNvGrpSpPr/>
          <p:nvPr/>
        </p:nvGrpSpPr>
        <p:grpSpPr>
          <a:xfrm>
            <a:off x="7305153" y="2742269"/>
            <a:ext cx="6715020" cy="5484420"/>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69" name="Google Shape;369;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77" name="Google Shape;377;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0" name="Google Shape;380;p8"/>
          <p:cNvGrpSpPr/>
          <p:nvPr/>
        </p:nvGrpSpPr>
        <p:grpSpPr>
          <a:xfrm>
            <a:off x="-171114" y="-3355015"/>
            <a:ext cx="6715020" cy="5484420"/>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13" name="Google Shape;413;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21" name="Google Shape;421;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218521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847400" y="1585467"/>
            <a:ext cx="64972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20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847400" y="4204667"/>
            <a:ext cx="64972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394017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CF51-A7CA-96FB-1223-7AED2C7F62E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0A886B7-8358-DFF8-A3E0-771EDAEE94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66CF81-0974-7464-34FC-C5F34B73C935}"/>
              </a:ext>
            </a:extLst>
          </p:cNvPr>
          <p:cNvSpPr>
            <a:spLocks noGrp="1"/>
          </p:cNvSpPr>
          <p:nvPr>
            <p:ph type="dt" sz="half" idx="10"/>
          </p:nvPr>
        </p:nvSpPr>
        <p:spPr/>
        <p:txBody>
          <a:bodyPr/>
          <a:lstStyle/>
          <a:p>
            <a:fld id="{E076CA7C-4563-47FF-BAA2-E830878826EB}" type="datetimeFigureOut">
              <a:rPr lang="en-GB" smtClean="0"/>
              <a:t>11/07/2024</a:t>
            </a:fld>
            <a:endParaRPr lang="en-GB"/>
          </a:p>
        </p:txBody>
      </p:sp>
      <p:sp>
        <p:nvSpPr>
          <p:cNvPr id="5" name="Footer Placeholder 4">
            <a:extLst>
              <a:ext uri="{FF2B5EF4-FFF2-40B4-BE49-F238E27FC236}">
                <a16:creationId xmlns:a16="http://schemas.microsoft.com/office/drawing/2014/main" id="{0004D4B4-16AB-D126-29F0-ED468861482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127D372-1714-80F9-ACFA-C884E860AC2C}"/>
              </a:ext>
            </a:extLst>
          </p:cNvPr>
          <p:cNvSpPr>
            <a:spLocks noGrp="1"/>
          </p:cNvSpPr>
          <p:nvPr>
            <p:ph type="sldNum" sz="quarter" idx="12"/>
          </p:nvPr>
        </p:nvSpPr>
        <p:spPr/>
        <p:txBody>
          <a:bodyPr/>
          <a:lstStyle/>
          <a:p>
            <a:fld id="{EA1C2712-AE81-40CF-9EC7-79A94BC670F2}" type="slidenum">
              <a:rPr lang="en-GB" smtClean="0"/>
              <a:t>‹#›</a:t>
            </a:fld>
            <a:endParaRPr lang="en-GB"/>
          </a:p>
        </p:txBody>
      </p:sp>
    </p:spTree>
    <p:extLst>
      <p:ext uri="{BB962C8B-B14F-4D97-AF65-F5344CB8AC3E}">
        <p14:creationId xmlns:p14="http://schemas.microsoft.com/office/powerpoint/2010/main" val="17547466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7"/>
        <p:cNvGrpSpPr/>
        <p:nvPr/>
      </p:nvGrpSpPr>
      <p:grpSpPr>
        <a:xfrm>
          <a:off x="0" y="0"/>
          <a:ext cx="0" cy="0"/>
          <a:chOff x="0" y="0"/>
          <a:chExt cx="0" cy="0"/>
        </a:xfrm>
      </p:grpSpPr>
      <p:sp>
        <p:nvSpPr>
          <p:cNvPr id="428" name="Google Shape;428;p10"/>
          <p:cNvSpPr>
            <a:spLocks noGrp="1"/>
          </p:cNvSpPr>
          <p:nvPr>
            <p:ph type="pic" idx="2"/>
          </p:nvPr>
        </p:nvSpPr>
        <p:spPr>
          <a:xfrm>
            <a:off x="0" y="0"/>
            <a:ext cx="12192000" cy="6858000"/>
          </a:xfrm>
          <a:prstGeom prst="rect">
            <a:avLst/>
          </a:prstGeom>
          <a:noFill/>
          <a:ln>
            <a:noFill/>
          </a:ln>
        </p:spPr>
      </p:sp>
      <p:sp>
        <p:nvSpPr>
          <p:cNvPr id="429" name="Google Shape;429;p10"/>
          <p:cNvSpPr txBox="1">
            <a:spLocks noGrp="1"/>
          </p:cNvSpPr>
          <p:nvPr>
            <p:ph type="title"/>
          </p:nvPr>
        </p:nvSpPr>
        <p:spPr>
          <a:xfrm>
            <a:off x="950967" y="4670533"/>
            <a:ext cx="6936400" cy="1393600"/>
          </a:xfrm>
          <a:prstGeom prst="rect">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grpSp>
        <p:nvGrpSpPr>
          <p:cNvPr id="430" name="Google Shape;430;p10"/>
          <p:cNvGrpSpPr/>
          <p:nvPr/>
        </p:nvGrpSpPr>
        <p:grpSpPr>
          <a:xfrm rot="10800000">
            <a:off x="9100823" y="-301947"/>
            <a:ext cx="4647064" cy="1818028"/>
            <a:chOff x="5000328" y="4413931"/>
            <a:chExt cx="3485298" cy="1363521"/>
          </a:xfrm>
        </p:grpSpPr>
        <p:grpSp>
          <p:nvGrpSpPr>
            <p:cNvPr id="431" name="Google Shape;431;p10"/>
            <p:cNvGrpSpPr/>
            <p:nvPr/>
          </p:nvGrpSpPr>
          <p:grpSpPr>
            <a:xfrm>
              <a:off x="5000328" y="4413931"/>
              <a:ext cx="3485298" cy="1363521"/>
              <a:chOff x="4151828" y="2626856"/>
              <a:chExt cx="3485298" cy="1363521"/>
            </a:xfrm>
          </p:grpSpPr>
          <p:sp>
            <p:nvSpPr>
              <p:cNvPr id="432" name="Google Shape;432;p10"/>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0"/>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0"/>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0"/>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0"/>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0"/>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0"/>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0"/>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0"/>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41" name="Google Shape;441;p10"/>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0"/>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0"/>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1533074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4"/>
        <p:cNvGrpSpPr/>
        <p:nvPr/>
      </p:nvGrpSpPr>
      <p:grpSpPr>
        <a:xfrm>
          <a:off x="0" y="0"/>
          <a:ext cx="0" cy="0"/>
          <a:chOff x="0" y="0"/>
          <a:chExt cx="0" cy="0"/>
        </a:xfrm>
      </p:grpSpPr>
      <p:sp>
        <p:nvSpPr>
          <p:cNvPr id="445" name="Google Shape;445;p11"/>
          <p:cNvSpPr txBox="1">
            <a:spLocks noGrp="1"/>
          </p:cNvSpPr>
          <p:nvPr>
            <p:ph type="title" hasCustomPrompt="1"/>
          </p:nvPr>
        </p:nvSpPr>
        <p:spPr>
          <a:xfrm>
            <a:off x="1712000" y="2276700"/>
            <a:ext cx="8768000" cy="20684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10933"/>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446" name="Google Shape;446;p11"/>
          <p:cNvSpPr txBox="1">
            <a:spLocks noGrp="1"/>
          </p:cNvSpPr>
          <p:nvPr>
            <p:ph type="subTitle" idx="1"/>
          </p:nvPr>
        </p:nvSpPr>
        <p:spPr>
          <a:xfrm>
            <a:off x="1712000" y="4345433"/>
            <a:ext cx="8768000" cy="48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000"/>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grpSp>
        <p:nvGrpSpPr>
          <p:cNvPr id="447" name="Google Shape;447;p11"/>
          <p:cNvGrpSpPr/>
          <p:nvPr/>
        </p:nvGrpSpPr>
        <p:grpSpPr>
          <a:xfrm rot="10800000">
            <a:off x="5741219" y="4882969"/>
            <a:ext cx="6715020" cy="5484420"/>
            <a:chOff x="4780389" y="2513201"/>
            <a:chExt cx="5036265" cy="4113315"/>
          </a:xfrm>
        </p:grpSpPr>
        <p:grpSp>
          <p:nvGrpSpPr>
            <p:cNvPr id="448" name="Google Shape;448;p11"/>
            <p:cNvGrpSpPr/>
            <p:nvPr/>
          </p:nvGrpSpPr>
          <p:grpSpPr>
            <a:xfrm>
              <a:off x="4780389" y="2513201"/>
              <a:ext cx="5036265" cy="4113315"/>
              <a:chOff x="4673664" y="2214101"/>
              <a:chExt cx="5036265" cy="4113315"/>
            </a:xfrm>
          </p:grpSpPr>
          <p:sp>
            <p:nvSpPr>
              <p:cNvPr id="449" name="Google Shape;449;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50" name="Google Shape;450;p11"/>
              <p:cNvGrpSpPr/>
              <p:nvPr/>
            </p:nvGrpSpPr>
            <p:grpSpPr>
              <a:xfrm>
                <a:off x="4673664" y="2214101"/>
                <a:ext cx="5036265" cy="4113315"/>
                <a:chOff x="4673664" y="2214101"/>
                <a:chExt cx="5036265" cy="4113315"/>
              </a:xfrm>
            </p:grpSpPr>
            <p:grpSp>
              <p:nvGrpSpPr>
                <p:cNvPr id="451" name="Google Shape;451;p11"/>
                <p:cNvGrpSpPr/>
                <p:nvPr/>
              </p:nvGrpSpPr>
              <p:grpSpPr>
                <a:xfrm>
                  <a:off x="4673664" y="2214101"/>
                  <a:ext cx="5036265" cy="4113315"/>
                  <a:chOff x="3825164" y="427026"/>
                  <a:chExt cx="5036265" cy="4113315"/>
                </a:xfrm>
              </p:grpSpPr>
              <p:sp>
                <p:nvSpPr>
                  <p:cNvPr id="452" name="Google Shape;452;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 name="Google Shape;457;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 name="Google Shape;458;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 name="Google Shape;461;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2" name="Google Shape;462;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80" name="Google Shape;480;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88" name="Google Shape;488;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1" name="Google Shape;491;p11"/>
          <p:cNvGrpSpPr/>
          <p:nvPr/>
        </p:nvGrpSpPr>
        <p:grpSpPr>
          <a:xfrm>
            <a:off x="-171114" y="-3355015"/>
            <a:ext cx="6715020" cy="5484420"/>
            <a:chOff x="4780389" y="2513201"/>
            <a:chExt cx="5036265" cy="4113315"/>
          </a:xfrm>
        </p:grpSpPr>
        <p:grpSp>
          <p:nvGrpSpPr>
            <p:cNvPr id="492" name="Google Shape;492;p11"/>
            <p:cNvGrpSpPr/>
            <p:nvPr/>
          </p:nvGrpSpPr>
          <p:grpSpPr>
            <a:xfrm>
              <a:off x="4780389" y="2513201"/>
              <a:ext cx="5036265" cy="4113315"/>
              <a:chOff x="4673664" y="2214101"/>
              <a:chExt cx="5036265" cy="4113315"/>
            </a:xfrm>
          </p:grpSpPr>
          <p:sp>
            <p:nvSpPr>
              <p:cNvPr id="493" name="Google Shape;493;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94" name="Google Shape;494;p11"/>
              <p:cNvGrpSpPr/>
              <p:nvPr/>
            </p:nvGrpSpPr>
            <p:grpSpPr>
              <a:xfrm>
                <a:off x="4673664" y="2214101"/>
                <a:ext cx="5036265" cy="4113315"/>
                <a:chOff x="4673664" y="2214101"/>
                <a:chExt cx="5036265" cy="4113315"/>
              </a:xfrm>
            </p:grpSpPr>
            <p:grpSp>
              <p:nvGrpSpPr>
                <p:cNvPr id="495" name="Google Shape;495;p11"/>
                <p:cNvGrpSpPr/>
                <p:nvPr/>
              </p:nvGrpSpPr>
              <p:grpSpPr>
                <a:xfrm>
                  <a:off x="4673664" y="2214101"/>
                  <a:ext cx="5036265" cy="4113315"/>
                  <a:chOff x="3825164" y="427026"/>
                  <a:chExt cx="5036265" cy="4113315"/>
                </a:xfrm>
              </p:grpSpPr>
              <p:sp>
                <p:nvSpPr>
                  <p:cNvPr id="496" name="Google Shape;496;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7" name="Google Shape;507;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2" name="Google Shape;512;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24" name="Google Shape;524;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8" name="Google Shape;528;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532" name="Google Shape;532;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3" name="Google Shape;533;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8281466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5"/>
        <p:cNvGrpSpPr/>
        <p:nvPr/>
      </p:nvGrpSpPr>
      <p:grpSpPr>
        <a:xfrm>
          <a:off x="0" y="0"/>
          <a:ext cx="0" cy="0"/>
          <a:chOff x="0" y="0"/>
          <a:chExt cx="0" cy="0"/>
        </a:xfrm>
      </p:grpSpPr>
    </p:spTree>
    <p:extLst>
      <p:ext uri="{BB962C8B-B14F-4D97-AF65-F5344CB8AC3E}">
        <p14:creationId xmlns:p14="http://schemas.microsoft.com/office/powerpoint/2010/main" val="15576559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36"/>
        <p:cNvGrpSpPr/>
        <p:nvPr/>
      </p:nvGrpSpPr>
      <p:grpSpPr>
        <a:xfrm>
          <a:off x="0" y="0"/>
          <a:ext cx="0" cy="0"/>
          <a:chOff x="0" y="0"/>
          <a:chExt cx="0" cy="0"/>
        </a:xfrm>
      </p:grpSpPr>
      <p:sp>
        <p:nvSpPr>
          <p:cNvPr id="537" name="Google Shape;537;p13"/>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8" name="Google Shape;538;p13"/>
          <p:cNvSpPr txBox="1">
            <a:spLocks noGrp="1"/>
          </p:cNvSpPr>
          <p:nvPr>
            <p:ph type="subTitle" idx="1"/>
          </p:nvPr>
        </p:nvSpPr>
        <p:spPr>
          <a:xfrm>
            <a:off x="7712951" y="2027933"/>
            <a:ext cx="3291600" cy="64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9" name="Google Shape;539;p13"/>
          <p:cNvSpPr txBox="1">
            <a:spLocks noGrp="1"/>
          </p:cNvSpPr>
          <p:nvPr>
            <p:ph type="title" idx="2" hasCustomPrompt="1"/>
          </p:nvPr>
        </p:nvSpPr>
        <p:spPr>
          <a:xfrm>
            <a:off x="1187433" y="2027933"/>
            <a:ext cx="1302400" cy="646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40" name="Google Shape;540;p13"/>
          <p:cNvSpPr txBox="1">
            <a:spLocks noGrp="1"/>
          </p:cNvSpPr>
          <p:nvPr>
            <p:ph type="subTitle" idx="3"/>
          </p:nvPr>
        </p:nvSpPr>
        <p:spPr>
          <a:xfrm>
            <a:off x="2606192" y="2027933"/>
            <a:ext cx="4990400" cy="64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8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541" name="Google Shape;541;p13"/>
          <p:cNvSpPr txBox="1">
            <a:spLocks noGrp="1"/>
          </p:cNvSpPr>
          <p:nvPr>
            <p:ph type="subTitle" idx="4"/>
          </p:nvPr>
        </p:nvSpPr>
        <p:spPr>
          <a:xfrm>
            <a:off x="7712951" y="2872047"/>
            <a:ext cx="3291600" cy="64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2" name="Google Shape;542;p13"/>
          <p:cNvSpPr txBox="1">
            <a:spLocks noGrp="1"/>
          </p:cNvSpPr>
          <p:nvPr>
            <p:ph type="title" idx="5" hasCustomPrompt="1"/>
          </p:nvPr>
        </p:nvSpPr>
        <p:spPr>
          <a:xfrm>
            <a:off x="1187433" y="2872047"/>
            <a:ext cx="1302400" cy="646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43" name="Google Shape;543;p13"/>
          <p:cNvSpPr txBox="1">
            <a:spLocks noGrp="1"/>
          </p:cNvSpPr>
          <p:nvPr>
            <p:ph type="subTitle" idx="6"/>
          </p:nvPr>
        </p:nvSpPr>
        <p:spPr>
          <a:xfrm>
            <a:off x="2606192" y="2872047"/>
            <a:ext cx="4990400" cy="64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8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544" name="Google Shape;544;p13"/>
          <p:cNvSpPr txBox="1">
            <a:spLocks noGrp="1"/>
          </p:cNvSpPr>
          <p:nvPr>
            <p:ph type="subTitle" idx="7"/>
          </p:nvPr>
        </p:nvSpPr>
        <p:spPr>
          <a:xfrm>
            <a:off x="7712951" y="3716160"/>
            <a:ext cx="3291600" cy="64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5" name="Google Shape;545;p13"/>
          <p:cNvSpPr txBox="1">
            <a:spLocks noGrp="1"/>
          </p:cNvSpPr>
          <p:nvPr>
            <p:ph type="title" idx="8" hasCustomPrompt="1"/>
          </p:nvPr>
        </p:nvSpPr>
        <p:spPr>
          <a:xfrm>
            <a:off x="1187433" y="3716160"/>
            <a:ext cx="1302400" cy="646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46" name="Google Shape;546;p13"/>
          <p:cNvSpPr txBox="1">
            <a:spLocks noGrp="1"/>
          </p:cNvSpPr>
          <p:nvPr>
            <p:ph type="subTitle" idx="9"/>
          </p:nvPr>
        </p:nvSpPr>
        <p:spPr>
          <a:xfrm>
            <a:off x="2606192" y="3716160"/>
            <a:ext cx="4990400" cy="64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8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547" name="Google Shape;547;p13"/>
          <p:cNvSpPr txBox="1">
            <a:spLocks noGrp="1"/>
          </p:cNvSpPr>
          <p:nvPr>
            <p:ph type="subTitle" idx="13"/>
          </p:nvPr>
        </p:nvSpPr>
        <p:spPr>
          <a:xfrm>
            <a:off x="7712951" y="4560273"/>
            <a:ext cx="3291600" cy="64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8" name="Google Shape;548;p13"/>
          <p:cNvSpPr txBox="1">
            <a:spLocks noGrp="1"/>
          </p:cNvSpPr>
          <p:nvPr>
            <p:ph type="title" idx="14" hasCustomPrompt="1"/>
          </p:nvPr>
        </p:nvSpPr>
        <p:spPr>
          <a:xfrm>
            <a:off x="1187433" y="4560273"/>
            <a:ext cx="1302400" cy="646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49" name="Google Shape;549;p13"/>
          <p:cNvSpPr txBox="1">
            <a:spLocks noGrp="1"/>
          </p:cNvSpPr>
          <p:nvPr>
            <p:ph type="subTitle" idx="15"/>
          </p:nvPr>
        </p:nvSpPr>
        <p:spPr>
          <a:xfrm>
            <a:off x="2606192" y="4560273"/>
            <a:ext cx="4990400" cy="64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8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550" name="Google Shape;550;p13"/>
          <p:cNvSpPr txBox="1">
            <a:spLocks noGrp="1"/>
          </p:cNvSpPr>
          <p:nvPr>
            <p:ph type="subTitle" idx="16"/>
          </p:nvPr>
        </p:nvSpPr>
        <p:spPr>
          <a:xfrm>
            <a:off x="7712951" y="5404387"/>
            <a:ext cx="3291600" cy="64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1" name="Google Shape;551;p13"/>
          <p:cNvSpPr txBox="1">
            <a:spLocks noGrp="1"/>
          </p:cNvSpPr>
          <p:nvPr>
            <p:ph type="title" idx="17" hasCustomPrompt="1"/>
          </p:nvPr>
        </p:nvSpPr>
        <p:spPr>
          <a:xfrm>
            <a:off x="1187433" y="5404387"/>
            <a:ext cx="1302400" cy="646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52" name="Google Shape;552;p13"/>
          <p:cNvSpPr txBox="1">
            <a:spLocks noGrp="1"/>
          </p:cNvSpPr>
          <p:nvPr>
            <p:ph type="subTitle" idx="18"/>
          </p:nvPr>
        </p:nvSpPr>
        <p:spPr>
          <a:xfrm>
            <a:off x="2606192" y="5404387"/>
            <a:ext cx="4990400" cy="64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8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553" name="Google Shape;553;p13"/>
          <p:cNvGrpSpPr/>
          <p:nvPr/>
        </p:nvGrpSpPr>
        <p:grpSpPr>
          <a:xfrm>
            <a:off x="-5030747" y="-1305149"/>
            <a:ext cx="6715020" cy="5484420"/>
            <a:chOff x="4780389" y="2513201"/>
            <a:chExt cx="5036265" cy="4113315"/>
          </a:xfrm>
        </p:grpSpPr>
        <p:grpSp>
          <p:nvGrpSpPr>
            <p:cNvPr id="554" name="Google Shape;554;p13"/>
            <p:cNvGrpSpPr/>
            <p:nvPr/>
          </p:nvGrpSpPr>
          <p:grpSpPr>
            <a:xfrm>
              <a:off x="4780389" y="2513201"/>
              <a:ext cx="5036265" cy="4113315"/>
              <a:chOff x="4673664" y="2214101"/>
              <a:chExt cx="5036265" cy="4113315"/>
            </a:xfrm>
          </p:grpSpPr>
          <p:sp>
            <p:nvSpPr>
              <p:cNvPr id="555" name="Google Shape;555;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556" name="Google Shape;556;p13"/>
              <p:cNvGrpSpPr/>
              <p:nvPr/>
            </p:nvGrpSpPr>
            <p:grpSpPr>
              <a:xfrm>
                <a:off x="4673664" y="2214101"/>
                <a:ext cx="5036265" cy="4113315"/>
                <a:chOff x="4673664" y="2214101"/>
                <a:chExt cx="5036265" cy="4113315"/>
              </a:xfrm>
            </p:grpSpPr>
            <p:grpSp>
              <p:nvGrpSpPr>
                <p:cNvPr id="557" name="Google Shape;557;p13"/>
                <p:cNvGrpSpPr/>
                <p:nvPr/>
              </p:nvGrpSpPr>
              <p:grpSpPr>
                <a:xfrm>
                  <a:off x="4673664" y="2214101"/>
                  <a:ext cx="5036265" cy="4113315"/>
                  <a:chOff x="3825164" y="427026"/>
                  <a:chExt cx="5036265" cy="4113315"/>
                </a:xfrm>
              </p:grpSpPr>
              <p:sp>
                <p:nvSpPr>
                  <p:cNvPr id="558" name="Google Shape;558;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0" name="Google Shape;560;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8" name="Google Shape;568;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9" name="Google Shape;569;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2" name="Google Shape;572;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4" name="Google Shape;574;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5" name="Google Shape;575;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6" name="Google Shape;576;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7" name="Google Shape;577;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8" name="Google Shape;578;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0" name="Google Shape;580;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1" name="Google Shape;581;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3" name="Google Shape;583;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4" name="Google Shape;584;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86" name="Google Shape;586;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7" name="Google Shape;587;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9" name="Google Shape;589;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0" name="Google Shape;590;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2" name="Google Shape;592;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3" name="Google Shape;593;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594" name="Google Shape;594;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9482009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97"/>
        <p:cNvGrpSpPr/>
        <p:nvPr/>
      </p:nvGrpSpPr>
      <p:grpSpPr>
        <a:xfrm>
          <a:off x="0" y="0"/>
          <a:ext cx="0" cy="0"/>
          <a:chOff x="0" y="0"/>
          <a:chExt cx="0" cy="0"/>
        </a:xfrm>
      </p:grpSpPr>
      <p:sp>
        <p:nvSpPr>
          <p:cNvPr id="598" name="Google Shape;598;p14"/>
          <p:cNvSpPr txBox="1">
            <a:spLocks noGrp="1"/>
          </p:cNvSpPr>
          <p:nvPr>
            <p:ph type="title"/>
          </p:nvPr>
        </p:nvSpPr>
        <p:spPr>
          <a:xfrm>
            <a:off x="4565421" y="4634000"/>
            <a:ext cx="6675600" cy="70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
        <p:nvSpPr>
          <p:cNvPr id="599" name="Google Shape;599;p14"/>
          <p:cNvSpPr txBox="1">
            <a:spLocks noGrp="1"/>
          </p:cNvSpPr>
          <p:nvPr>
            <p:ph type="subTitle" idx="1"/>
          </p:nvPr>
        </p:nvSpPr>
        <p:spPr>
          <a:xfrm>
            <a:off x="4565267" y="1367200"/>
            <a:ext cx="6675600" cy="3266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4000"/>
            </a:lvl1pPr>
            <a:lvl2pPr lvl="1" algn="ctr" rtl="0">
              <a:lnSpc>
                <a:spcPct val="100000"/>
              </a:lnSpc>
              <a:spcBef>
                <a:spcPts val="0"/>
              </a:spcBef>
              <a:spcAft>
                <a:spcPts val="0"/>
              </a:spcAft>
              <a:buSzPts val="3000"/>
              <a:buNone/>
              <a:defRPr sz="4000"/>
            </a:lvl2pPr>
            <a:lvl3pPr lvl="2" algn="ctr" rtl="0">
              <a:lnSpc>
                <a:spcPct val="100000"/>
              </a:lnSpc>
              <a:spcBef>
                <a:spcPts val="0"/>
              </a:spcBef>
              <a:spcAft>
                <a:spcPts val="0"/>
              </a:spcAft>
              <a:buSzPts val="3000"/>
              <a:buNone/>
              <a:defRPr sz="4000"/>
            </a:lvl3pPr>
            <a:lvl4pPr lvl="3" algn="ctr" rtl="0">
              <a:lnSpc>
                <a:spcPct val="100000"/>
              </a:lnSpc>
              <a:spcBef>
                <a:spcPts val="0"/>
              </a:spcBef>
              <a:spcAft>
                <a:spcPts val="0"/>
              </a:spcAft>
              <a:buSzPts val="3000"/>
              <a:buNone/>
              <a:defRPr sz="4000"/>
            </a:lvl4pPr>
            <a:lvl5pPr lvl="4" algn="ctr" rtl="0">
              <a:lnSpc>
                <a:spcPct val="100000"/>
              </a:lnSpc>
              <a:spcBef>
                <a:spcPts val="0"/>
              </a:spcBef>
              <a:spcAft>
                <a:spcPts val="0"/>
              </a:spcAft>
              <a:buSzPts val="3000"/>
              <a:buNone/>
              <a:defRPr sz="4000"/>
            </a:lvl5pPr>
            <a:lvl6pPr lvl="5" algn="ctr" rtl="0">
              <a:lnSpc>
                <a:spcPct val="100000"/>
              </a:lnSpc>
              <a:spcBef>
                <a:spcPts val="0"/>
              </a:spcBef>
              <a:spcAft>
                <a:spcPts val="0"/>
              </a:spcAft>
              <a:buSzPts val="3000"/>
              <a:buNone/>
              <a:defRPr sz="4000"/>
            </a:lvl6pPr>
            <a:lvl7pPr lvl="6" algn="ctr" rtl="0">
              <a:lnSpc>
                <a:spcPct val="100000"/>
              </a:lnSpc>
              <a:spcBef>
                <a:spcPts val="0"/>
              </a:spcBef>
              <a:spcAft>
                <a:spcPts val="0"/>
              </a:spcAft>
              <a:buSzPts val="3000"/>
              <a:buNone/>
              <a:defRPr sz="4000"/>
            </a:lvl7pPr>
            <a:lvl8pPr lvl="7" algn="ctr" rtl="0">
              <a:lnSpc>
                <a:spcPct val="100000"/>
              </a:lnSpc>
              <a:spcBef>
                <a:spcPts val="0"/>
              </a:spcBef>
              <a:spcAft>
                <a:spcPts val="0"/>
              </a:spcAft>
              <a:buSzPts val="3000"/>
              <a:buNone/>
              <a:defRPr sz="4000"/>
            </a:lvl8pPr>
            <a:lvl9pPr lvl="8" algn="ctr" rtl="0">
              <a:lnSpc>
                <a:spcPct val="100000"/>
              </a:lnSpc>
              <a:spcBef>
                <a:spcPts val="0"/>
              </a:spcBef>
              <a:spcAft>
                <a:spcPts val="0"/>
              </a:spcAft>
              <a:buSzPts val="3000"/>
              <a:buNone/>
              <a:defRPr sz="4000"/>
            </a:lvl9pPr>
          </a:lstStyle>
          <a:p>
            <a:endParaRPr/>
          </a:p>
        </p:txBody>
      </p:sp>
      <p:grpSp>
        <p:nvGrpSpPr>
          <p:cNvPr id="600" name="Google Shape;600;p14"/>
          <p:cNvGrpSpPr/>
          <p:nvPr/>
        </p:nvGrpSpPr>
        <p:grpSpPr>
          <a:xfrm>
            <a:off x="9477283" y="-474070"/>
            <a:ext cx="2579109" cy="1776015"/>
            <a:chOff x="7107962" y="-355553"/>
            <a:chExt cx="1934332" cy="1332011"/>
          </a:xfrm>
        </p:grpSpPr>
        <p:sp>
          <p:nvSpPr>
            <p:cNvPr id="601" name="Google Shape;601;p14"/>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2" name="Google Shape;602;p14"/>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3" name="Google Shape;603;p14"/>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4" name="Google Shape;604;p14"/>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5" name="Google Shape;605;p14"/>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6" name="Google Shape;606;p14"/>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7" name="Google Shape;607;p14"/>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8" name="Google Shape;608;p14"/>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09" name="Google Shape;609;p14"/>
          <p:cNvGrpSpPr/>
          <p:nvPr/>
        </p:nvGrpSpPr>
        <p:grpSpPr>
          <a:xfrm>
            <a:off x="144774" y="4633987"/>
            <a:ext cx="2615697" cy="3199972"/>
            <a:chOff x="108580" y="3135490"/>
            <a:chExt cx="1961773" cy="2399979"/>
          </a:xfrm>
        </p:grpSpPr>
        <p:sp>
          <p:nvSpPr>
            <p:cNvPr id="610" name="Google Shape;610;p14"/>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1" name="Google Shape;611;p14"/>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2" name="Google Shape;612;p14"/>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14"/>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14" name="Google Shape;614;p14"/>
            <p:cNvGrpSpPr/>
            <p:nvPr/>
          </p:nvGrpSpPr>
          <p:grpSpPr>
            <a:xfrm>
              <a:off x="108580" y="3135490"/>
              <a:ext cx="1961773" cy="2399979"/>
              <a:chOff x="108580" y="3135490"/>
              <a:chExt cx="1961773" cy="2399979"/>
            </a:xfrm>
          </p:grpSpPr>
          <p:sp>
            <p:nvSpPr>
              <p:cNvPr id="615" name="Google Shape;615;p14"/>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6" name="Google Shape;616;p14"/>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7" name="Google Shape;617;p14"/>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14"/>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14"/>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14"/>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14"/>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2" name="Google Shape;622;p14"/>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14"/>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5306252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624"/>
        <p:cNvGrpSpPr/>
        <p:nvPr/>
      </p:nvGrpSpPr>
      <p:grpSpPr>
        <a:xfrm>
          <a:off x="0" y="0"/>
          <a:ext cx="0" cy="0"/>
          <a:chOff x="0" y="0"/>
          <a:chExt cx="0" cy="0"/>
        </a:xfrm>
      </p:grpSpPr>
      <p:grpSp>
        <p:nvGrpSpPr>
          <p:cNvPr id="625" name="Google Shape;625;p15"/>
          <p:cNvGrpSpPr/>
          <p:nvPr/>
        </p:nvGrpSpPr>
        <p:grpSpPr>
          <a:xfrm rot="10800000">
            <a:off x="7373623" y="4882968"/>
            <a:ext cx="5082616" cy="2551312"/>
            <a:chOff x="4673664" y="4413931"/>
            <a:chExt cx="3811962" cy="1913484"/>
          </a:xfrm>
        </p:grpSpPr>
        <p:grpSp>
          <p:nvGrpSpPr>
            <p:cNvPr id="626" name="Google Shape;626;p15"/>
            <p:cNvGrpSpPr/>
            <p:nvPr/>
          </p:nvGrpSpPr>
          <p:grpSpPr>
            <a:xfrm>
              <a:off x="4673664" y="4413931"/>
              <a:ext cx="3811962" cy="1913484"/>
              <a:chOff x="3825164" y="2626856"/>
              <a:chExt cx="3811962" cy="1913484"/>
            </a:xfrm>
          </p:grpSpPr>
          <p:sp>
            <p:nvSpPr>
              <p:cNvPr id="627" name="Google Shape;627;p15"/>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15"/>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15"/>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15"/>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1" name="Google Shape;631;p15"/>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15"/>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3" name="Google Shape;633;p15"/>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4" name="Google Shape;634;p15"/>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15"/>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6" name="Google Shape;636;p15"/>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15"/>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8" name="Google Shape;638;p15"/>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9" name="Google Shape;639;p15"/>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40" name="Google Shape;640;p15"/>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1" name="Google Shape;641;p15"/>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2" name="Google Shape;642;p15"/>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15"/>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44" name="Google Shape;644;p15"/>
          <p:cNvSpPr txBox="1">
            <a:spLocks noGrp="1"/>
          </p:cNvSpPr>
          <p:nvPr>
            <p:ph type="title"/>
          </p:nvPr>
        </p:nvSpPr>
        <p:spPr>
          <a:xfrm>
            <a:off x="960000" y="1805817"/>
            <a:ext cx="4792000" cy="21760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45" name="Google Shape;645;p15"/>
          <p:cNvSpPr txBox="1">
            <a:spLocks noGrp="1"/>
          </p:cNvSpPr>
          <p:nvPr>
            <p:ph type="subTitle" idx="1"/>
          </p:nvPr>
        </p:nvSpPr>
        <p:spPr>
          <a:xfrm>
            <a:off x="960000" y="3981800"/>
            <a:ext cx="4792000" cy="12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6" name="Google Shape;646;p15"/>
          <p:cNvSpPr>
            <a:spLocks noGrp="1"/>
          </p:cNvSpPr>
          <p:nvPr>
            <p:ph type="pic" idx="2"/>
          </p:nvPr>
        </p:nvSpPr>
        <p:spPr>
          <a:xfrm>
            <a:off x="6170500" y="1037500"/>
            <a:ext cx="4837200" cy="5017200"/>
          </a:xfrm>
          <a:prstGeom prst="roundRect">
            <a:avLst>
              <a:gd name="adj" fmla="val 16667"/>
            </a:avLst>
          </a:prstGeom>
          <a:noFill/>
          <a:ln w="19050" cap="flat" cmpd="sng">
            <a:solidFill>
              <a:schemeClr val="dk1"/>
            </a:solidFill>
            <a:prstDash val="solid"/>
            <a:round/>
            <a:headEnd type="none" w="sm" len="sm"/>
            <a:tailEnd type="none" w="sm" len="sm"/>
          </a:ln>
        </p:spPr>
      </p:sp>
    </p:spTree>
    <p:extLst>
      <p:ext uri="{BB962C8B-B14F-4D97-AF65-F5344CB8AC3E}">
        <p14:creationId xmlns:p14="http://schemas.microsoft.com/office/powerpoint/2010/main" val="8910494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647"/>
        <p:cNvGrpSpPr/>
        <p:nvPr/>
      </p:nvGrpSpPr>
      <p:grpSpPr>
        <a:xfrm>
          <a:off x="0" y="0"/>
          <a:ext cx="0" cy="0"/>
          <a:chOff x="0" y="0"/>
          <a:chExt cx="0" cy="0"/>
        </a:xfrm>
      </p:grpSpPr>
      <p:sp>
        <p:nvSpPr>
          <p:cNvPr id="648" name="Google Shape;648;p16"/>
          <p:cNvSpPr txBox="1">
            <a:spLocks noGrp="1"/>
          </p:cNvSpPr>
          <p:nvPr>
            <p:ph type="title"/>
          </p:nvPr>
        </p:nvSpPr>
        <p:spPr>
          <a:xfrm>
            <a:off x="960000" y="719333"/>
            <a:ext cx="1028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49" name="Google Shape;649;p16"/>
          <p:cNvSpPr txBox="1">
            <a:spLocks noGrp="1"/>
          </p:cNvSpPr>
          <p:nvPr>
            <p:ph type="subTitle" idx="1"/>
          </p:nvPr>
        </p:nvSpPr>
        <p:spPr>
          <a:xfrm>
            <a:off x="960000" y="1931000"/>
            <a:ext cx="5955200" cy="318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000"/>
              <a:buFont typeface="Anaheim"/>
              <a:buChar char="◆"/>
              <a:defRPr/>
            </a:lvl1pPr>
            <a:lvl2pPr lvl="1" algn="ctr" rtl="0">
              <a:lnSpc>
                <a:spcPct val="100000"/>
              </a:lnSpc>
              <a:spcBef>
                <a:spcPts val="0"/>
              </a:spcBef>
              <a:spcAft>
                <a:spcPts val="0"/>
              </a:spcAft>
              <a:buClr>
                <a:srgbClr val="595959"/>
              </a:buClr>
              <a:buSzPts val="1400"/>
              <a:buFont typeface="Anaheim"/>
              <a:buChar char="○"/>
              <a:defRPr/>
            </a:lvl2pPr>
            <a:lvl3pPr lvl="2" algn="ctr" rtl="0">
              <a:lnSpc>
                <a:spcPct val="100000"/>
              </a:lnSpc>
              <a:spcBef>
                <a:spcPts val="0"/>
              </a:spcBef>
              <a:spcAft>
                <a:spcPts val="0"/>
              </a:spcAft>
              <a:buClr>
                <a:srgbClr val="595959"/>
              </a:buClr>
              <a:buSzPts val="1400"/>
              <a:buFont typeface="Anaheim"/>
              <a:buChar char="■"/>
              <a:defRPr/>
            </a:lvl3pPr>
            <a:lvl4pPr lvl="3" algn="ctr" rtl="0">
              <a:lnSpc>
                <a:spcPct val="100000"/>
              </a:lnSpc>
              <a:spcBef>
                <a:spcPts val="0"/>
              </a:spcBef>
              <a:spcAft>
                <a:spcPts val="0"/>
              </a:spcAft>
              <a:buClr>
                <a:srgbClr val="595959"/>
              </a:buClr>
              <a:buSzPts val="1400"/>
              <a:buFont typeface="Anaheim"/>
              <a:buChar char="●"/>
              <a:defRPr/>
            </a:lvl4pPr>
            <a:lvl5pPr lvl="4" algn="ctr" rtl="0">
              <a:lnSpc>
                <a:spcPct val="100000"/>
              </a:lnSpc>
              <a:spcBef>
                <a:spcPts val="0"/>
              </a:spcBef>
              <a:spcAft>
                <a:spcPts val="0"/>
              </a:spcAft>
              <a:buClr>
                <a:srgbClr val="595959"/>
              </a:buClr>
              <a:buSzPts val="1400"/>
              <a:buFont typeface="Anaheim"/>
              <a:buChar char="○"/>
              <a:defRPr/>
            </a:lvl5pPr>
            <a:lvl6pPr lvl="5" algn="ctr" rtl="0">
              <a:lnSpc>
                <a:spcPct val="100000"/>
              </a:lnSpc>
              <a:spcBef>
                <a:spcPts val="0"/>
              </a:spcBef>
              <a:spcAft>
                <a:spcPts val="0"/>
              </a:spcAft>
              <a:buClr>
                <a:srgbClr val="595959"/>
              </a:buClr>
              <a:buSzPts val="1400"/>
              <a:buFont typeface="Anaheim"/>
              <a:buChar char="■"/>
              <a:defRPr/>
            </a:lvl6pPr>
            <a:lvl7pPr lvl="6" algn="ctr" rtl="0">
              <a:lnSpc>
                <a:spcPct val="100000"/>
              </a:lnSpc>
              <a:spcBef>
                <a:spcPts val="0"/>
              </a:spcBef>
              <a:spcAft>
                <a:spcPts val="0"/>
              </a:spcAft>
              <a:buClr>
                <a:srgbClr val="595959"/>
              </a:buClr>
              <a:buSzPts val="1400"/>
              <a:buFont typeface="Anaheim"/>
              <a:buChar char="●"/>
              <a:defRPr/>
            </a:lvl7pPr>
            <a:lvl8pPr lvl="7" algn="ctr" rtl="0">
              <a:lnSpc>
                <a:spcPct val="100000"/>
              </a:lnSpc>
              <a:spcBef>
                <a:spcPts val="0"/>
              </a:spcBef>
              <a:spcAft>
                <a:spcPts val="0"/>
              </a:spcAft>
              <a:buClr>
                <a:srgbClr val="595959"/>
              </a:buClr>
              <a:buSzPts val="1400"/>
              <a:buFont typeface="Anaheim"/>
              <a:buChar char="○"/>
              <a:defRPr/>
            </a:lvl8pPr>
            <a:lvl9pPr lvl="8" algn="ctr" rtl="0">
              <a:lnSpc>
                <a:spcPct val="100000"/>
              </a:lnSpc>
              <a:spcBef>
                <a:spcPts val="0"/>
              </a:spcBef>
              <a:spcAft>
                <a:spcPts val="0"/>
              </a:spcAft>
              <a:buClr>
                <a:srgbClr val="595959"/>
              </a:buClr>
              <a:buSzPts val="1400"/>
              <a:buFont typeface="Anaheim"/>
              <a:buChar char="■"/>
              <a:defRPr/>
            </a:lvl9pPr>
          </a:lstStyle>
          <a:p>
            <a:endParaRPr/>
          </a:p>
        </p:txBody>
      </p:sp>
      <p:grpSp>
        <p:nvGrpSpPr>
          <p:cNvPr id="650" name="Google Shape;650;p16"/>
          <p:cNvGrpSpPr/>
          <p:nvPr/>
        </p:nvGrpSpPr>
        <p:grpSpPr>
          <a:xfrm rot="10800000">
            <a:off x="7373623" y="4628968"/>
            <a:ext cx="5082616" cy="2551312"/>
            <a:chOff x="4673664" y="4413931"/>
            <a:chExt cx="3811962" cy="1913484"/>
          </a:xfrm>
        </p:grpSpPr>
        <p:grpSp>
          <p:nvGrpSpPr>
            <p:cNvPr id="651" name="Google Shape;651;p16"/>
            <p:cNvGrpSpPr/>
            <p:nvPr/>
          </p:nvGrpSpPr>
          <p:grpSpPr>
            <a:xfrm>
              <a:off x="4673664" y="4413931"/>
              <a:ext cx="3811962" cy="1913484"/>
              <a:chOff x="3825164" y="2626856"/>
              <a:chExt cx="3811962" cy="1913484"/>
            </a:xfrm>
          </p:grpSpPr>
          <p:sp>
            <p:nvSpPr>
              <p:cNvPr id="652" name="Google Shape;652;p16"/>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16"/>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16"/>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16"/>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16"/>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16"/>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8" name="Google Shape;658;p16"/>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9" name="Google Shape;659;p16"/>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16"/>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1" name="Google Shape;661;p16"/>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2" name="Google Shape;662;p16"/>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16"/>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4" name="Google Shape;664;p16"/>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65" name="Google Shape;665;p16"/>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666;p16"/>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16"/>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16"/>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217694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669"/>
        <p:cNvGrpSpPr/>
        <p:nvPr/>
      </p:nvGrpSpPr>
      <p:grpSpPr>
        <a:xfrm>
          <a:off x="0" y="0"/>
          <a:ext cx="0" cy="0"/>
          <a:chOff x="0" y="0"/>
          <a:chExt cx="0" cy="0"/>
        </a:xfrm>
      </p:grpSpPr>
      <p:sp>
        <p:nvSpPr>
          <p:cNvPr id="670" name="Google Shape;670;p17"/>
          <p:cNvSpPr txBox="1">
            <a:spLocks noGrp="1"/>
          </p:cNvSpPr>
          <p:nvPr>
            <p:ph type="title"/>
          </p:nvPr>
        </p:nvSpPr>
        <p:spPr>
          <a:xfrm>
            <a:off x="6702400" y="2294115"/>
            <a:ext cx="4210000" cy="1438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71" name="Google Shape;671;p17"/>
          <p:cNvSpPr txBox="1">
            <a:spLocks noGrp="1"/>
          </p:cNvSpPr>
          <p:nvPr>
            <p:ph type="subTitle" idx="1"/>
          </p:nvPr>
        </p:nvSpPr>
        <p:spPr>
          <a:xfrm>
            <a:off x="6702691" y="3732084"/>
            <a:ext cx="4210000" cy="144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72" name="Google Shape;672;p17"/>
          <p:cNvGrpSpPr/>
          <p:nvPr/>
        </p:nvGrpSpPr>
        <p:grpSpPr>
          <a:xfrm>
            <a:off x="-1277739" y="4634021"/>
            <a:ext cx="2615697" cy="3199972"/>
            <a:chOff x="108580" y="3135490"/>
            <a:chExt cx="1961773" cy="2399979"/>
          </a:xfrm>
        </p:grpSpPr>
        <p:sp>
          <p:nvSpPr>
            <p:cNvPr id="673" name="Google Shape;673;p17"/>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17"/>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17"/>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17"/>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77" name="Google Shape;677;p17"/>
            <p:cNvGrpSpPr/>
            <p:nvPr/>
          </p:nvGrpSpPr>
          <p:grpSpPr>
            <a:xfrm>
              <a:off x="108580" y="3135490"/>
              <a:ext cx="1961773" cy="2399979"/>
              <a:chOff x="108580" y="3135490"/>
              <a:chExt cx="1961773" cy="2399979"/>
            </a:xfrm>
          </p:grpSpPr>
          <p:sp>
            <p:nvSpPr>
              <p:cNvPr id="678" name="Google Shape;678;p17"/>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17"/>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17"/>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17"/>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17"/>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17"/>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17"/>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17"/>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17"/>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687" name="Google Shape;687;p17"/>
          <p:cNvGrpSpPr/>
          <p:nvPr/>
        </p:nvGrpSpPr>
        <p:grpSpPr>
          <a:xfrm>
            <a:off x="9667783" y="-474070"/>
            <a:ext cx="2579109" cy="1776015"/>
            <a:chOff x="7107962" y="-355553"/>
            <a:chExt cx="1934332" cy="1332011"/>
          </a:xfrm>
        </p:grpSpPr>
        <p:sp>
          <p:nvSpPr>
            <p:cNvPr id="688" name="Google Shape;688;p17"/>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17"/>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17"/>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17"/>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17"/>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17"/>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4" name="Google Shape;694;p17"/>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5" name="Google Shape;695;p17"/>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509479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696"/>
        <p:cNvGrpSpPr/>
        <p:nvPr/>
      </p:nvGrpSpPr>
      <p:grpSpPr>
        <a:xfrm>
          <a:off x="0" y="0"/>
          <a:ext cx="0" cy="0"/>
          <a:chOff x="0" y="0"/>
          <a:chExt cx="0" cy="0"/>
        </a:xfrm>
      </p:grpSpPr>
      <p:grpSp>
        <p:nvGrpSpPr>
          <p:cNvPr id="697" name="Google Shape;697;p18"/>
          <p:cNvGrpSpPr/>
          <p:nvPr/>
        </p:nvGrpSpPr>
        <p:grpSpPr>
          <a:xfrm flipH="1">
            <a:off x="9631196" y="4634021"/>
            <a:ext cx="2615697" cy="3199972"/>
            <a:chOff x="108580" y="3135490"/>
            <a:chExt cx="1961773" cy="2399979"/>
          </a:xfrm>
        </p:grpSpPr>
        <p:sp>
          <p:nvSpPr>
            <p:cNvPr id="698" name="Google Shape;698;p18"/>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9" name="Google Shape;699;p18"/>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0" name="Google Shape;700;p18"/>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18"/>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702" name="Google Shape;702;p18"/>
            <p:cNvGrpSpPr/>
            <p:nvPr/>
          </p:nvGrpSpPr>
          <p:grpSpPr>
            <a:xfrm>
              <a:off x="108580" y="3135490"/>
              <a:ext cx="1961773" cy="2399979"/>
              <a:chOff x="108580" y="3135490"/>
              <a:chExt cx="1961773" cy="2399979"/>
            </a:xfrm>
          </p:grpSpPr>
          <p:sp>
            <p:nvSpPr>
              <p:cNvPr id="703" name="Google Shape;703;p18"/>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4" name="Google Shape;704;p18"/>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5" name="Google Shape;705;p18"/>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6" name="Google Shape;706;p18"/>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7" name="Google Shape;707;p18"/>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18"/>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18"/>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0" name="Google Shape;710;p18"/>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1" name="Google Shape;711;p18"/>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712" name="Google Shape;712;p18"/>
          <p:cNvGrpSpPr/>
          <p:nvPr/>
        </p:nvGrpSpPr>
        <p:grpSpPr>
          <a:xfrm flipH="1">
            <a:off x="-338590" y="-474070"/>
            <a:ext cx="2579109" cy="1776015"/>
            <a:chOff x="7107962" y="-355553"/>
            <a:chExt cx="1934332" cy="1332011"/>
          </a:xfrm>
        </p:grpSpPr>
        <p:sp>
          <p:nvSpPr>
            <p:cNvPr id="713" name="Google Shape;713;p18"/>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4" name="Google Shape;714;p18"/>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5" name="Google Shape;715;p18"/>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6" name="Google Shape;716;p18"/>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7" name="Google Shape;717;p18"/>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8" name="Google Shape;718;p18"/>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9" name="Google Shape;719;p18"/>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0" name="Google Shape;720;p18"/>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21" name="Google Shape;721;p18"/>
          <p:cNvSpPr txBox="1">
            <a:spLocks noGrp="1"/>
          </p:cNvSpPr>
          <p:nvPr>
            <p:ph type="title"/>
          </p:nvPr>
        </p:nvSpPr>
        <p:spPr>
          <a:xfrm>
            <a:off x="960000" y="2231333"/>
            <a:ext cx="59552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22" name="Google Shape;722;p18"/>
          <p:cNvSpPr txBox="1">
            <a:spLocks noGrp="1"/>
          </p:cNvSpPr>
          <p:nvPr>
            <p:ph type="subTitle" idx="1"/>
          </p:nvPr>
        </p:nvSpPr>
        <p:spPr>
          <a:xfrm>
            <a:off x="960000" y="2994933"/>
            <a:ext cx="5955200" cy="185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000"/>
              <a:buFont typeface="Anaheim"/>
              <a:buChar char="◆"/>
              <a:defRPr/>
            </a:lvl1pPr>
            <a:lvl2pPr lvl="1" algn="ctr" rtl="0">
              <a:lnSpc>
                <a:spcPct val="100000"/>
              </a:lnSpc>
              <a:spcBef>
                <a:spcPts val="0"/>
              </a:spcBef>
              <a:spcAft>
                <a:spcPts val="0"/>
              </a:spcAft>
              <a:buClr>
                <a:srgbClr val="595959"/>
              </a:buClr>
              <a:buSzPts val="1400"/>
              <a:buFont typeface="Anaheim"/>
              <a:buChar char="○"/>
              <a:defRPr/>
            </a:lvl2pPr>
            <a:lvl3pPr lvl="2" algn="ctr" rtl="0">
              <a:lnSpc>
                <a:spcPct val="100000"/>
              </a:lnSpc>
              <a:spcBef>
                <a:spcPts val="0"/>
              </a:spcBef>
              <a:spcAft>
                <a:spcPts val="0"/>
              </a:spcAft>
              <a:buClr>
                <a:srgbClr val="595959"/>
              </a:buClr>
              <a:buSzPts val="1400"/>
              <a:buFont typeface="Anaheim"/>
              <a:buChar char="■"/>
              <a:defRPr/>
            </a:lvl3pPr>
            <a:lvl4pPr lvl="3" algn="ctr" rtl="0">
              <a:lnSpc>
                <a:spcPct val="100000"/>
              </a:lnSpc>
              <a:spcBef>
                <a:spcPts val="0"/>
              </a:spcBef>
              <a:spcAft>
                <a:spcPts val="0"/>
              </a:spcAft>
              <a:buClr>
                <a:srgbClr val="595959"/>
              </a:buClr>
              <a:buSzPts val="1400"/>
              <a:buFont typeface="Anaheim"/>
              <a:buChar char="●"/>
              <a:defRPr/>
            </a:lvl4pPr>
            <a:lvl5pPr lvl="4" algn="ctr" rtl="0">
              <a:lnSpc>
                <a:spcPct val="100000"/>
              </a:lnSpc>
              <a:spcBef>
                <a:spcPts val="0"/>
              </a:spcBef>
              <a:spcAft>
                <a:spcPts val="0"/>
              </a:spcAft>
              <a:buClr>
                <a:srgbClr val="595959"/>
              </a:buClr>
              <a:buSzPts val="1400"/>
              <a:buFont typeface="Anaheim"/>
              <a:buChar char="○"/>
              <a:defRPr/>
            </a:lvl5pPr>
            <a:lvl6pPr lvl="5" algn="ctr" rtl="0">
              <a:lnSpc>
                <a:spcPct val="100000"/>
              </a:lnSpc>
              <a:spcBef>
                <a:spcPts val="0"/>
              </a:spcBef>
              <a:spcAft>
                <a:spcPts val="0"/>
              </a:spcAft>
              <a:buClr>
                <a:srgbClr val="595959"/>
              </a:buClr>
              <a:buSzPts val="1400"/>
              <a:buFont typeface="Anaheim"/>
              <a:buChar char="■"/>
              <a:defRPr/>
            </a:lvl6pPr>
            <a:lvl7pPr lvl="6" algn="ctr" rtl="0">
              <a:lnSpc>
                <a:spcPct val="100000"/>
              </a:lnSpc>
              <a:spcBef>
                <a:spcPts val="0"/>
              </a:spcBef>
              <a:spcAft>
                <a:spcPts val="0"/>
              </a:spcAft>
              <a:buClr>
                <a:srgbClr val="595959"/>
              </a:buClr>
              <a:buSzPts val="1400"/>
              <a:buFont typeface="Anaheim"/>
              <a:buChar char="●"/>
              <a:defRPr/>
            </a:lvl7pPr>
            <a:lvl8pPr lvl="7" algn="ctr" rtl="0">
              <a:lnSpc>
                <a:spcPct val="100000"/>
              </a:lnSpc>
              <a:spcBef>
                <a:spcPts val="0"/>
              </a:spcBef>
              <a:spcAft>
                <a:spcPts val="0"/>
              </a:spcAft>
              <a:buClr>
                <a:srgbClr val="595959"/>
              </a:buClr>
              <a:buSzPts val="1400"/>
              <a:buFont typeface="Anaheim"/>
              <a:buChar char="○"/>
              <a:defRPr/>
            </a:lvl8pPr>
            <a:lvl9pPr lvl="8" algn="ctr" rtl="0">
              <a:lnSpc>
                <a:spcPct val="100000"/>
              </a:lnSpc>
              <a:spcBef>
                <a:spcPts val="0"/>
              </a:spcBef>
              <a:spcAft>
                <a:spcPts val="0"/>
              </a:spcAft>
              <a:buClr>
                <a:srgbClr val="595959"/>
              </a:buClr>
              <a:buSzPts val="1400"/>
              <a:buFont typeface="Anaheim"/>
              <a:buChar char="■"/>
              <a:defRPr/>
            </a:lvl9pPr>
          </a:lstStyle>
          <a:p>
            <a:endParaRPr/>
          </a:p>
        </p:txBody>
      </p:sp>
    </p:spTree>
    <p:extLst>
      <p:ext uri="{BB962C8B-B14F-4D97-AF65-F5344CB8AC3E}">
        <p14:creationId xmlns:p14="http://schemas.microsoft.com/office/powerpoint/2010/main" val="27595764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723"/>
        <p:cNvGrpSpPr/>
        <p:nvPr/>
      </p:nvGrpSpPr>
      <p:grpSpPr>
        <a:xfrm>
          <a:off x="0" y="0"/>
          <a:ext cx="0" cy="0"/>
          <a:chOff x="0" y="0"/>
          <a:chExt cx="0" cy="0"/>
        </a:xfrm>
      </p:grpSpPr>
      <p:sp>
        <p:nvSpPr>
          <p:cNvPr id="724" name="Google Shape;724;p19"/>
          <p:cNvSpPr txBox="1">
            <a:spLocks noGrp="1"/>
          </p:cNvSpPr>
          <p:nvPr>
            <p:ph type="title"/>
          </p:nvPr>
        </p:nvSpPr>
        <p:spPr>
          <a:xfrm>
            <a:off x="6702400" y="2668197"/>
            <a:ext cx="4210000" cy="768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25" name="Google Shape;725;p19"/>
          <p:cNvSpPr txBox="1">
            <a:spLocks noGrp="1"/>
          </p:cNvSpPr>
          <p:nvPr>
            <p:ph type="subTitle" idx="1"/>
          </p:nvPr>
        </p:nvSpPr>
        <p:spPr>
          <a:xfrm>
            <a:off x="6702700" y="3436179"/>
            <a:ext cx="4210000" cy="105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26" name="Google Shape;726;p19"/>
          <p:cNvGrpSpPr/>
          <p:nvPr/>
        </p:nvGrpSpPr>
        <p:grpSpPr>
          <a:xfrm>
            <a:off x="9267723" y="-196008"/>
            <a:ext cx="3376967" cy="2509000"/>
            <a:chOff x="7221517" y="-507956"/>
            <a:chExt cx="2532725" cy="1881750"/>
          </a:xfrm>
        </p:grpSpPr>
        <p:sp>
          <p:nvSpPr>
            <p:cNvPr id="727" name="Google Shape;727;p19"/>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8" name="Google Shape;728;p19"/>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9" name="Google Shape;729;p19"/>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0" name="Google Shape;730;p19"/>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1" name="Google Shape;731;p19"/>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19"/>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3" name="Google Shape;733;p19"/>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4" name="Google Shape;734;p19"/>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19"/>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6" name="Google Shape;736;p19"/>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7" name="Google Shape;737;p19"/>
          <p:cNvGrpSpPr/>
          <p:nvPr/>
        </p:nvGrpSpPr>
        <p:grpSpPr>
          <a:xfrm>
            <a:off x="8532457" y="5017659"/>
            <a:ext cx="3376967" cy="2509000"/>
            <a:chOff x="7221517" y="-507956"/>
            <a:chExt cx="2532725" cy="1881750"/>
          </a:xfrm>
        </p:grpSpPr>
        <p:sp>
          <p:nvSpPr>
            <p:cNvPr id="738" name="Google Shape;738;p19"/>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19"/>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19"/>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19"/>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19"/>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19"/>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19"/>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19"/>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19"/>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19"/>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529821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C9A67-0F4E-F27A-E8A1-31A095A932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E6BB755-AE78-256F-09FC-4D28EF108B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731E17-7617-433E-35B3-2CA0A4F92FFA}"/>
              </a:ext>
            </a:extLst>
          </p:cNvPr>
          <p:cNvSpPr>
            <a:spLocks noGrp="1"/>
          </p:cNvSpPr>
          <p:nvPr>
            <p:ph type="dt" sz="half" idx="10"/>
          </p:nvPr>
        </p:nvSpPr>
        <p:spPr/>
        <p:txBody>
          <a:bodyPr/>
          <a:lstStyle/>
          <a:p>
            <a:fld id="{E076CA7C-4563-47FF-BAA2-E830878826EB}" type="datetimeFigureOut">
              <a:rPr lang="en-GB" smtClean="0"/>
              <a:t>11/07/2024</a:t>
            </a:fld>
            <a:endParaRPr lang="en-GB"/>
          </a:p>
        </p:txBody>
      </p:sp>
      <p:sp>
        <p:nvSpPr>
          <p:cNvPr id="5" name="Footer Placeholder 4">
            <a:extLst>
              <a:ext uri="{FF2B5EF4-FFF2-40B4-BE49-F238E27FC236}">
                <a16:creationId xmlns:a16="http://schemas.microsoft.com/office/drawing/2014/main" id="{1C08611D-5474-8BEA-11CE-959EBC0CB06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0FD25AB-E873-1D49-8D2C-FFAD4D8E96BA}"/>
              </a:ext>
            </a:extLst>
          </p:cNvPr>
          <p:cNvSpPr>
            <a:spLocks noGrp="1"/>
          </p:cNvSpPr>
          <p:nvPr>
            <p:ph type="sldNum" sz="quarter" idx="12"/>
          </p:nvPr>
        </p:nvSpPr>
        <p:spPr/>
        <p:txBody>
          <a:bodyPr/>
          <a:lstStyle/>
          <a:p>
            <a:fld id="{EA1C2712-AE81-40CF-9EC7-79A94BC670F2}" type="slidenum">
              <a:rPr lang="en-GB" smtClean="0"/>
              <a:t>‹#›</a:t>
            </a:fld>
            <a:endParaRPr lang="en-GB"/>
          </a:p>
        </p:txBody>
      </p:sp>
    </p:spTree>
    <p:extLst>
      <p:ext uri="{BB962C8B-B14F-4D97-AF65-F5344CB8AC3E}">
        <p14:creationId xmlns:p14="http://schemas.microsoft.com/office/powerpoint/2010/main" val="21174244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748"/>
        <p:cNvGrpSpPr/>
        <p:nvPr/>
      </p:nvGrpSpPr>
      <p:grpSpPr>
        <a:xfrm>
          <a:off x="0" y="0"/>
          <a:ext cx="0" cy="0"/>
          <a:chOff x="0" y="0"/>
          <a:chExt cx="0" cy="0"/>
        </a:xfrm>
      </p:grpSpPr>
      <p:sp>
        <p:nvSpPr>
          <p:cNvPr id="749" name="Google Shape;749;p20"/>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50" name="Google Shape;750;p20"/>
          <p:cNvSpPr txBox="1">
            <a:spLocks noGrp="1"/>
          </p:cNvSpPr>
          <p:nvPr>
            <p:ph type="subTitle" idx="1"/>
          </p:nvPr>
        </p:nvSpPr>
        <p:spPr>
          <a:xfrm>
            <a:off x="5649247" y="4612296"/>
            <a:ext cx="3340800" cy="64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1" name="Google Shape;751;p20"/>
          <p:cNvSpPr txBox="1">
            <a:spLocks noGrp="1"/>
          </p:cNvSpPr>
          <p:nvPr>
            <p:ph type="subTitle" idx="2"/>
          </p:nvPr>
        </p:nvSpPr>
        <p:spPr>
          <a:xfrm>
            <a:off x="3201951" y="2740863"/>
            <a:ext cx="3340800" cy="64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2" name="Google Shape;752;p20"/>
          <p:cNvSpPr txBox="1">
            <a:spLocks noGrp="1"/>
          </p:cNvSpPr>
          <p:nvPr>
            <p:ph type="subTitle" idx="3"/>
          </p:nvPr>
        </p:nvSpPr>
        <p:spPr>
          <a:xfrm>
            <a:off x="3201951" y="2131267"/>
            <a:ext cx="3340800" cy="60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8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753" name="Google Shape;753;p20"/>
          <p:cNvSpPr txBox="1">
            <a:spLocks noGrp="1"/>
          </p:cNvSpPr>
          <p:nvPr>
            <p:ph type="subTitle" idx="4"/>
          </p:nvPr>
        </p:nvSpPr>
        <p:spPr>
          <a:xfrm>
            <a:off x="5649251" y="4002700"/>
            <a:ext cx="3340800" cy="609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8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754" name="Google Shape;754;p20"/>
          <p:cNvGrpSpPr/>
          <p:nvPr/>
        </p:nvGrpSpPr>
        <p:grpSpPr>
          <a:xfrm rot="-121718">
            <a:off x="10012672" y="-498783"/>
            <a:ext cx="2615768" cy="3200059"/>
            <a:chOff x="108580" y="3135490"/>
            <a:chExt cx="1961773" cy="2399979"/>
          </a:xfrm>
        </p:grpSpPr>
        <p:sp>
          <p:nvSpPr>
            <p:cNvPr id="755" name="Google Shape;755;p20"/>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20"/>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20"/>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20"/>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759" name="Google Shape;759;p20"/>
            <p:cNvGrpSpPr/>
            <p:nvPr/>
          </p:nvGrpSpPr>
          <p:grpSpPr>
            <a:xfrm>
              <a:off x="108580" y="3135490"/>
              <a:ext cx="1961773" cy="2399979"/>
              <a:chOff x="108580" y="3135490"/>
              <a:chExt cx="1961773" cy="2399979"/>
            </a:xfrm>
          </p:grpSpPr>
          <p:sp>
            <p:nvSpPr>
              <p:cNvPr id="760" name="Google Shape;760;p20"/>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1" name="Google Shape;761;p20"/>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20"/>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20"/>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4" name="Google Shape;764;p20"/>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20"/>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6" name="Google Shape;766;p20"/>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7" name="Google Shape;767;p20"/>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8" name="Google Shape;768;p20"/>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769" name="Google Shape;769;p20"/>
          <p:cNvGrpSpPr/>
          <p:nvPr/>
        </p:nvGrpSpPr>
        <p:grpSpPr>
          <a:xfrm rot="-121718">
            <a:off x="-248928" y="4428817"/>
            <a:ext cx="2615768" cy="3200059"/>
            <a:chOff x="108580" y="3135490"/>
            <a:chExt cx="1961773" cy="2399979"/>
          </a:xfrm>
        </p:grpSpPr>
        <p:sp>
          <p:nvSpPr>
            <p:cNvPr id="770" name="Google Shape;770;p20"/>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1" name="Google Shape;771;p20"/>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2" name="Google Shape;772;p20"/>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3" name="Google Shape;773;p20"/>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774" name="Google Shape;774;p20"/>
            <p:cNvGrpSpPr/>
            <p:nvPr/>
          </p:nvGrpSpPr>
          <p:grpSpPr>
            <a:xfrm>
              <a:off x="108580" y="3135490"/>
              <a:ext cx="1961773" cy="2399979"/>
              <a:chOff x="108580" y="3135490"/>
              <a:chExt cx="1961773" cy="2399979"/>
            </a:xfrm>
          </p:grpSpPr>
          <p:sp>
            <p:nvSpPr>
              <p:cNvPr id="775" name="Google Shape;775;p20"/>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6" name="Google Shape;776;p20"/>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7" name="Google Shape;777;p20"/>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20"/>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20"/>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0" name="Google Shape;780;p20"/>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20"/>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20"/>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3" name="Google Shape;783;p20"/>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4419568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784"/>
        <p:cNvGrpSpPr/>
        <p:nvPr/>
      </p:nvGrpSpPr>
      <p:grpSpPr>
        <a:xfrm>
          <a:off x="0" y="0"/>
          <a:ext cx="0" cy="0"/>
          <a:chOff x="0" y="0"/>
          <a:chExt cx="0" cy="0"/>
        </a:xfrm>
      </p:grpSpPr>
      <p:sp>
        <p:nvSpPr>
          <p:cNvPr id="785" name="Google Shape;785;p21"/>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86" name="Google Shape;786;p21"/>
          <p:cNvSpPr txBox="1">
            <a:spLocks noGrp="1"/>
          </p:cNvSpPr>
          <p:nvPr>
            <p:ph type="subTitle" idx="1"/>
          </p:nvPr>
        </p:nvSpPr>
        <p:spPr>
          <a:xfrm>
            <a:off x="6728397" y="2095500"/>
            <a:ext cx="4511200" cy="373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b="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787" name="Google Shape;787;p21"/>
          <p:cNvSpPr txBox="1">
            <a:spLocks noGrp="1"/>
          </p:cNvSpPr>
          <p:nvPr>
            <p:ph type="subTitle" idx="2"/>
          </p:nvPr>
        </p:nvSpPr>
        <p:spPr>
          <a:xfrm>
            <a:off x="952633" y="2095500"/>
            <a:ext cx="4511200" cy="373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b="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788" name="Google Shape;788;p21"/>
          <p:cNvGrpSpPr/>
          <p:nvPr/>
        </p:nvGrpSpPr>
        <p:grpSpPr>
          <a:xfrm>
            <a:off x="9984290" y="-677275"/>
            <a:ext cx="3376967" cy="2509000"/>
            <a:chOff x="7221517" y="-507956"/>
            <a:chExt cx="2532725" cy="1881750"/>
          </a:xfrm>
        </p:grpSpPr>
        <p:sp>
          <p:nvSpPr>
            <p:cNvPr id="789" name="Google Shape;789;p21"/>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0" name="Google Shape;790;p21"/>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1" name="Google Shape;791;p21"/>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2" name="Google Shape;792;p21"/>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21"/>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4" name="Google Shape;794;p21"/>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5" name="Google Shape;795;p21"/>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6" name="Google Shape;796;p21"/>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7" name="Google Shape;797;p21"/>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8" name="Google Shape;798;p21"/>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99" name="Google Shape;799;p21"/>
          <p:cNvGrpSpPr/>
          <p:nvPr/>
        </p:nvGrpSpPr>
        <p:grpSpPr>
          <a:xfrm flipH="1">
            <a:off x="-1293310" y="-677275"/>
            <a:ext cx="3376967" cy="2509000"/>
            <a:chOff x="7221517" y="-507956"/>
            <a:chExt cx="2532725" cy="1881750"/>
          </a:xfrm>
        </p:grpSpPr>
        <p:sp>
          <p:nvSpPr>
            <p:cNvPr id="800" name="Google Shape;800;p21"/>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1" name="Google Shape;801;p21"/>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2" name="Google Shape;802;p21"/>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21"/>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4" name="Google Shape;804;p21"/>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21"/>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6" name="Google Shape;806;p21"/>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7" name="Google Shape;807;p21"/>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8" name="Google Shape;808;p21"/>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21"/>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939222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10"/>
        <p:cNvGrpSpPr/>
        <p:nvPr/>
      </p:nvGrpSpPr>
      <p:grpSpPr>
        <a:xfrm>
          <a:off x="0" y="0"/>
          <a:ext cx="0" cy="0"/>
          <a:chOff x="0" y="0"/>
          <a:chExt cx="0" cy="0"/>
        </a:xfrm>
      </p:grpSpPr>
      <p:sp>
        <p:nvSpPr>
          <p:cNvPr id="811" name="Google Shape;811;p22"/>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2" name="Google Shape;812;p22"/>
          <p:cNvSpPr txBox="1">
            <a:spLocks noGrp="1"/>
          </p:cNvSpPr>
          <p:nvPr>
            <p:ph type="subTitle" idx="1"/>
          </p:nvPr>
        </p:nvSpPr>
        <p:spPr>
          <a:xfrm>
            <a:off x="1235983" y="4241000"/>
            <a:ext cx="2793600" cy="119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2"/>
          <p:cNvSpPr txBox="1">
            <a:spLocks noGrp="1"/>
          </p:cNvSpPr>
          <p:nvPr>
            <p:ph type="subTitle" idx="2"/>
          </p:nvPr>
        </p:nvSpPr>
        <p:spPr>
          <a:xfrm>
            <a:off x="4699199" y="4241000"/>
            <a:ext cx="2793600" cy="119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2"/>
          <p:cNvSpPr txBox="1">
            <a:spLocks noGrp="1"/>
          </p:cNvSpPr>
          <p:nvPr>
            <p:ph type="subTitle" idx="3"/>
          </p:nvPr>
        </p:nvSpPr>
        <p:spPr>
          <a:xfrm>
            <a:off x="8162415" y="4241000"/>
            <a:ext cx="2793600" cy="119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5" name="Google Shape;815;p22"/>
          <p:cNvSpPr txBox="1">
            <a:spLocks noGrp="1"/>
          </p:cNvSpPr>
          <p:nvPr>
            <p:ph type="subTitle" idx="4"/>
          </p:nvPr>
        </p:nvSpPr>
        <p:spPr>
          <a:xfrm>
            <a:off x="1235983" y="3634900"/>
            <a:ext cx="27936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8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816" name="Google Shape;816;p22"/>
          <p:cNvSpPr txBox="1">
            <a:spLocks noGrp="1"/>
          </p:cNvSpPr>
          <p:nvPr>
            <p:ph type="subTitle" idx="5"/>
          </p:nvPr>
        </p:nvSpPr>
        <p:spPr>
          <a:xfrm>
            <a:off x="4699199" y="3634900"/>
            <a:ext cx="27936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8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817" name="Google Shape;817;p22"/>
          <p:cNvSpPr txBox="1">
            <a:spLocks noGrp="1"/>
          </p:cNvSpPr>
          <p:nvPr>
            <p:ph type="subTitle" idx="6"/>
          </p:nvPr>
        </p:nvSpPr>
        <p:spPr>
          <a:xfrm>
            <a:off x="8162415" y="3634900"/>
            <a:ext cx="27936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8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818" name="Google Shape;818;p22"/>
          <p:cNvGrpSpPr/>
          <p:nvPr/>
        </p:nvGrpSpPr>
        <p:grpSpPr>
          <a:xfrm>
            <a:off x="9628690" y="-677275"/>
            <a:ext cx="3376967" cy="2509000"/>
            <a:chOff x="7221517" y="-507956"/>
            <a:chExt cx="2532725" cy="1881750"/>
          </a:xfrm>
        </p:grpSpPr>
        <p:sp>
          <p:nvSpPr>
            <p:cNvPr id="819" name="Google Shape;819;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0" name="Google Shape;820;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1" name="Google Shape;821;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2" name="Google Shape;822;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3" name="Google Shape;823;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4" name="Google Shape;824;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5" name="Google Shape;825;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6" name="Google Shape;826;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7" name="Google Shape;827;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8" name="Google Shape;828;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9" name="Google Shape;829;p22"/>
          <p:cNvGrpSpPr/>
          <p:nvPr/>
        </p:nvGrpSpPr>
        <p:grpSpPr>
          <a:xfrm flipH="1">
            <a:off x="-1115510" y="-677275"/>
            <a:ext cx="3376967" cy="2509000"/>
            <a:chOff x="7221517" y="-507956"/>
            <a:chExt cx="2532725" cy="1881750"/>
          </a:xfrm>
        </p:grpSpPr>
        <p:sp>
          <p:nvSpPr>
            <p:cNvPr id="830" name="Google Shape;830;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1" name="Google Shape;831;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2" name="Google Shape;832;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3" name="Google Shape;833;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4" name="Google Shape;834;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5" name="Google Shape;835;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7" name="Google Shape;837;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8" name="Google Shape;838;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9" name="Google Shape;839;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8483396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840"/>
        <p:cNvGrpSpPr/>
        <p:nvPr/>
      </p:nvGrpSpPr>
      <p:grpSpPr>
        <a:xfrm>
          <a:off x="0" y="0"/>
          <a:ext cx="0" cy="0"/>
          <a:chOff x="0" y="0"/>
          <a:chExt cx="0" cy="0"/>
        </a:xfrm>
      </p:grpSpPr>
      <p:sp>
        <p:nvSpPr>
          <p:cNvPr id="841" name="Google Shape;841;p23"/>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42" name="Google Shape;842;p23"/>
          <p:cNvSpPr txBox="1">
            <a:spLocks noGrp="1"/>
          </p:cNvSpPr>
          <p:nvPr>
            <p:ph type="subTitle" idx="1"/>
          </p:nvPr>
        </p:nvSpPr>
        <p:spPr>
          <a:xfrm>
            <a:off x="2340433" y="2939700"/>
            <a:ext cx="3460000" cy="6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3" name="Google Shape;843;p23"/>
          <p:cNvSpPr txBox="1">
            <a:spLocks noGrp="1"/>
          </p:cNvSpPr>
          <p:nvPr>
            <p:ph type="subTitle" idx="2"/>
          </p:nvPr>
        </p:nvSpPr>
        <p:spPr>
          <a:xfrm>
            <a:off x="6391579" y="2939700"/>
            <a:ext cx="3460000" cy="6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4" name="Google Shape;844;p23"/>
          <p:cNvSpPr txBox="1">
            <a:spLocks noGrp="1"/>
          </p:cNvSpPr>
          <p:nvPr>
            <p:ph type="subTitle" idx="3"/>
          </p:nvPr>
        </p:nvSpPr>
        <p:spPr>
          <a:xfrm>
            <a:off x="2340433" y="4850900"/>
            <a:ext cx="3460000" cy="6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5" name="Google Shape;845;p23"/>
          <p:cNvSpPr txBox="1">
            <a:spLocks noGrp="1"/>
          </p:cNvSpPr>
          <p:nvPr>
            <p:ph type="subTitle" idx="4"/>
          </p:nvPr>
        </p:nvSpPr>
        <p:spPr>
          <a:xfrm>
            <a:off x="6391579" y="4850900"/>
            <a:ext cx="3460000" cy="6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6" name="Google Shape;846;p23"/>
          <p:cNvSpPr txBox="1">
            <a:spLocks noGrp="1"/>
          </p:cNvSpPr>
          <p:nvPr>
            <p:ph type="subTitle" idx="5"/>
          </p:nvPr>
        </p:nvSpPr>
        <p:spPr>
          <a:xfrm>
            <a:off x="2340433" y="2330100"/>
            <a:ext cx="34600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8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847" name="Google Shape;847;p23"/>
          <p:cNvSpPr txBox="1">
            <a:spLocks noGrp="1"/>
          </p:cNvSpPr>
          <p:nvPr>
            <p:ph type="subTitle" idx="6"/>
          </p:nvPr>
        </p:nvSpPr>
        <p:spPr>
          <a:xfrm>
            <a:off x="2340433" y="4241300"/>
            <a:ext cx="34600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8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848" name="Google Shape;848;p23"/>
          <p:cNvSpPr txBox="1">
            <a:spLocks noGrp="1"/>
          </p:cNvSpPr>
          <p:nvPr>
            <p:ph type="subTitle" idx="7"/>
          </p:nvPr>
        </p:nvSpPr>
        <p:spPr>
          <a:xfrm>
            <a:off x="6391573" y="2330100"/>
            <a:ext cx="34600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8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849" name="Google Shape;849;p23"/>
          <p:cNvSpPr txBox="1">
            <a:spLocks noGrp="1"/>
          </p:cNvSpPr>
          <p:nvPr>
            <p:ph type="subTitle" idx="8"/>
          </p:nvPr>
        </p:nvSpPr>
        <p:spPr>
          <a:xfrm>
            <a:off x="6391573" y="4241300"/>
            <a:ext cx="34600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8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850" name="Google Shape;850;p23"/>
          <p:cNvGrpSpPr/>
          <p:nvPr/>
        </p:nvGrpSpPr>
        <p:grpSpPr>
          <a:xfrm flipH="1">
            <a:off x="-1179010" y="-677275"/>
            <a:ext cx="3376967" cy="2509000"/>
            <a:chOff x="7221517" y="-507956"/>
            <a:chExt cx="2532725" cy="1881750"/>
          </a:xfrm>
        </p:grpSpPr>
        <p:sp>
          <p:nvSpPr>
            <p:cNvPr id="851" name="Google Shape;851;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2" name="Google Shape;852;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3" name="Google Shape;853;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4" name="Google Shape;854;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5" name="Google Shape;855;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6" name="Google Shape;856;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7" name="Google Shape;857;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8" name="Google Shape;858;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9" name="Google Shape;859;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0" name="Google Shape;860;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61" name="Google Shape;861;p23"/>
          <p:cNvGrpSpPr/>
          <p:nvPr/>
        </p:nvGrpSpPr>
        <p:grpSpPr>
          <a:xfrm flipH="1">
            <a:off x="9895390" y="5456825"/>
            <a:ext cx="3376967" cy="2509000"/>
            <a:chOff x="7221517" y="-507956"/>
            <a:chExt cx="2532725" cy="1881750"/>
          </a:xfrm>
        </p:grpSpPr>
        <p:sp>
          <p:nvSpPr>
            <p:cNvPr id="862" name="Google Shape;862;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3" name="Google Shape;863;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4" name="Google Shape;864;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5" name="Google Shape;865;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6" name="Google Shape;866;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7" name="Google Shape;867;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8" name="Google Shape;868;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9" name="Google Shape;869;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0" name="Google Shape;870;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1" name="Google Shape;871;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8693232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872"/>
        <p:cNvGrpSpPr/>
        <p:nvPr/>
      </p:nvGrpSpPr>
      <p:grpSpPr>
        <a:xfrm>
          <a:off x="0" y="0"/>
          <a:ext cx="0" cy="0"/>
          <a:chOff x="0" y="0"/>
          <a:chExt cx="0" cy="0"/>
        </a:xfrm>
      </p:grpSpPr>
      <p:pic>
        <p:nvPicPr>
          <p:cNvPr id="873" name="Google Shape;873;p24"/>
          <p:cNvPicPr preferRelativeResize="0"/>
          <p:nvPr/>
        </p:nvPicPr>
        <p:blipFill rotWithShape="1">
          <a:blip r:embed="rId2">
            <a:alphaModFix/>
          </a:blip>
          <a:srcRect l="24331" t="5721" r="23342" b="4591"/>
          <a:stretch/>
        </p:blipFill>
        <p:spPr>
          <a:xfrm rot="2268302">
            <a:off x="10127016" y="-581401"/>
            <a:ext cx="2476499" cy="2387599"/>
          </a:xfrm>
          <a:prstGeom prst="rect">
            <a:avLst/>
          </a:prstGeom>
          <a:noFill/>
          <a:ln>
            <a:noFill/>
          </a:ln>
        </p:spPr>
      </p:pic>
      <p:sp>
        <p:nvSpPr>
          <p:cNvPr id="874" name="Google Shape;874;p24"/>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75" name="Google Shape;875;p24"/>
          <p:cNvSpPr txBox="1">
            <a:spLocks noGrp="1"/>
          </p:cNvSpPr>
          <p:nvPr>
            <p:ph type="subTitle" idx="1"/>
          </p:nvPr>
        </p:nvSpPr>
        <p:spPr>
          <a:xfrm>
            <a:off x="1480273" y="2924233"/>
            <a:ext cx="2648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6" name="Google Shape;876;p24"/>
          <p:cNvSpPr txBox="1">
            <a:spLocks noGrp="1"/>
          </p:cNvSpPr>
          <p:nvPr>
            <p:ph type="subTitle" idx="2"/>
          </p:nvPr>
        </p:nvSpPr>
        <p:spPr>
          <a:xfrm>
            <a:off x="4773400" y="2924233"/>
            <a:ext cx="2648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7" name="Google Shape;877;p24"/>
          <p:cNvSpPr txBox="1">
            <a:spLocks noGrp="1"/>
          </p:cNvSpPr>
          <p:nvPr>
            <p:ph type="subTitle" idx="3"/>
          </p:nvPr>
        </p:nvSpPr>
        <p:spPr>
          <a:xfrm>
            <a:off x="1480273" y="4937033"/>
            <a:ext cx="2648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8" name="Google Shape;878;p24"/>
          <p:cNvSpPr txBox="1">
            <a:spLocks noGrp="1"/>
          </p:cNvSpPr>
          <p:nvPr>
            <p:ph type="subTitle" idx="4"/>
          </p:nvPr>
        </p:nvSpPr>
        <p:spPr>
          <a:xfrm>
            <a:off x="4773400" y="4937033"/>
            <a:ext cx="2648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9" name="Google Shape;879;p24"/>
          <p:cNvSpPr txBox="1">
            <a:spLocks noGrp="1"/>
          </p:cNvSpPr>
          <p:nvPr>
            <p:ph type="subTitle" idx="5"/>
          </p:nvPr>
        </p:nvSpPr>
        <p:spPr>
          <a:xfrm>
            <a:off x="8066527" y="2924233"/>
            <a:ext cx="2648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0" name="Google Shape;880;p24"/>
          <p:cNvSpPr txBox="1">
            <a:spLocks noGrp="1"/>
          </p:cNvSpPr>
          <p:nvPr>
            <p:ph type="subTitle" idx="6"/>
          </p:nvPr>
        </p:nvSpPr>
        <p:spPr>
          <a:xfrm>
            <a:off x="8066527" y="4937033"/>
            <a:ext cx="2648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1" name="Google Shape;881;p24"/>
          <p:cNvSpPr txBox="1">
            <a:spLocks noGrp="1"/>
          </p:cNvSpPr>
          <p:nvPr>
            <p:ph type="subTitle" idx="7"/>
          </p:nvPr>
        </p:nvSpPr>
        <p:spPr>
          <a:xfrm>
            <a:off x="1481473" y="2314617"/>
            <a:ext cx="26456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8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882" name="Google Shape;882;p24"/>
          <p:cNvSpPr txBox="1">
            <a:spLocks noGrp="1"/>
          </p:cNvSpPr>
          <p:nvPr>
            <p:ph type="subTitle" idx="8"/>
          </p:nvPr>
        </p:nvSpPr>
        <p:spPr>
          <a:xfrm>
            <a:off x="4774600" y="2314617"/>
            <a:ext cx="26456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8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883" name="Google Shape;883;p24"/>
          <p:cNvSpPr txBox="1">
            <a:spLocks noGrp="1"/>
          </p:cNvSpPr>
          <p:nvPr>
            <p:ph type="subTitle" idx="9"/>
          </p:nvPr>
        </p:nvSpPr>
        <p:spPr>
          <a:xfrm>
            <a:off x="8067727" y="2314617"/>
            <a:ext cx="26456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8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884" name="Google Shape;884;p24"/>
          <p:cNvSpPr txBox="1">
            <a:spLocks noGrp="1"/>
          </p:cNvSpPr>
          <p:nvPr>
            <p:ph type="subTitle" idx="13"/>
          </p:nvPr>
        </p:nvSpPr>
        <p:spPr>
          <a:xfrm>
            <a:off x="1481473" y="4327433"/>
            <a:ext cx="26456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8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885" name="Google Shape;885;p24"/>
          <p:cNvSpPr txBox="1">
            <a:spLocks noGrp="1"/>
          </p:cNvSpPr>
          <p:nvPr>
            <p:ph type="subTitle" idx="14"/>
          </p:nvPr>
        </p:nvSpPr>
        <p:spPr>
          <a:xfrm>
            <a:off x="4774600" y="4327433"/>
            <a:ext cx="26456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8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886" name="Google Shape;886;p24"/>
          <p:cNvSpPr txBox="1">
            <a:spLocks noGrp="1"/>
          </p:cNvSpPr>
          <p:nvPr>
            <p:ph type="subTitle" idx="15"/>
          </p:nvPr>
        </p:nvSpPr>
        <p:spPr>
          <a:xfrm>
            <a:off x="8067727" y="4327433"/>
            <a:ext cx="26456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8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887" name="Google Shape;887;p24"/>
          <p:cNvGrpSpPr/>
          <p:nvPr/>
        </p:nvGrpSpPr>
        <p:grpSpPr>
          <a:xfrm flipH="1">
            <a:off x="-1179010" y="-677275"/>
            <a:ext cx="3376967" cy="2509000"/>
            <a:chOff x="7221517" y="-507956"/>
            <a:chExt cx="2532725" cy="1881750"/>
          </a:xfrm>
        </p:grpSpPr>
        <p:sp>
          <p:nvSpPr>
            <p:cNvPr id="888" name="Google Shape;888;p24"/>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9" name="Google Shape;889;p24"/>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0" name="Google Shape;890;p24"/>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1" name="Google Shape;891;p24"/>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2" name="Google Shape;892;p24"/>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3" name="Google Shape;893;p24"/>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4" name="Google Shape;894;p24"/>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5" name="Google Shape;895;p24"/>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6" name="Google Shape;896;p24"/>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7" name="Google Shape;897;p24"/>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98" name="Google Shape;898;p24"/>
          <p:cNvGrpSpPr/>
          <p:nvPr/>
        </p:nvGrpSpPr>
        <p:grpSpPr>
          <a:xfrm flipH="1">
            <a:off x="9895390" y="5456825"/>
            <a:ext cx="3376967" cy="2509000"/>
            <a:chOff x="7221517" y="-507956"/>
            <a:chExt cx="2532725" cy="1881750"/>
          </a:xfrm>
        </p:grpSpPr>
        <p:sp>
          <p:nvSpPr>
            <p:cNvPr id="899" name="Google Shape;899;p24"/>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0" name="Google Shape;900;p24"/>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1" name="Google Shape;901;p24"/>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2" name="Google Shape;902;p24"/>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3" name="Google Shape;903;p24"/>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4" name="Google Shape;904;p24"/>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5" name="Google Shape;905;p24"/>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6" name="Google Shape;906;p24"/>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7" name="Google Shape;907;p24"/>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8" name="Google Shape;908;p24"/>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4077360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09"/>
        <p:cNvGrpSpPr/>
        <p:nvPr/>
      </p:nvGrpSpPr>
      <p:grpSpPr>
        <a:xfrm>
          <a:off x="0" y="0"/>
          <a:ext cx="0" cy="0"/>
          <a:chOff x="0" y="0"/>
          <a:chExt cx="0" cy="0"/>
        </a:xfrm>
      </p:grpSpPr>
      <p:sp>
        <p:nvSpPr>
          <p:cNvPr id="910" name="Google Shape;910;p25"/>
          <p:cNvSpPr txBox="1">
            <a:spLocks noGrp="1"/>
          </p:cNvSpPr>
          <p:nvPr>
            <p:ph type="title"/>
          </p:nvPr>
        </p:nvSpPr>
        <p:spPr>
          <a:xfrm>
            <a:off x="950967" y="719333"/>
            <a:ext cx="10290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spcBef>
                <a:spcPts val="0"/>
              </a:spcBef>
              <a:spcAft>
                <a:spcPts val="0"/>
              </a:spcAft>
              <a:buSzPts val="3200"/>
              <a:buNone/>
              <a:defRPr>
                <a:latin typeface="Montserrat"/>
                <a:ea typeface="Montserrat"/>
                <a:cs typeface="Montserrat"/>
                <a:sym typeface="Montserrat"/>
              </a:defRPr>
            </a:lvl2pPr>
            <a:lvl3pPr lvl="2">
              <a:spcBef>
                <a:spcPts val="0"/>
              </a:spcBef>
              <a:spcAft>
                <a:spcPts val="0"/>
              </a:spcAft>
              <a:buSzPts val="3200"/>
              <a:buNone/>
              <a:defRPr>
                <a:latin typeface="Montserrat"/>
                <a:ea typeface="Montserrat"/>
                <a:cs typeface="Montserrat"/>
                <a:sym typeface="Montserrat"/>
              </a:defRPr>
            </a:lvl3pPr>
            <a:lvl4pPr lvl="3">
              <a:spcBef>
                <a:spcPts val="0"/>
              </a:spcBef>
              <a:spcAft>
                <a:spcPts val="0"/>
              </a:spcAft>
              <a:buSzPts val="3200"/>
              <a:buNone/>
              <a:defRPr>
                <a:latin typeface="Montserrat"/>
                <a:ea typeface="Montserrat"/>
                <a:cs typeface="Montserrat"/>
                <a:sym typeface="Montserrat"/>
              </a:defRPr>
            </a:lvl4pPr>
            <a:lvl5pPr lvl="4">
              <a:spcBef>
                <a:spcPts val="0"/>
              </a:spcBef>
              <a:spcAft>
                <a:spcPts val="0"/>
              </a:spcAft>
              <a:buSzPts val="3200"/>
              <a:buNone/>
              <a:defRPr>
                <a:latin typeface="Montserrat"/>
                <a:ea typeface="Montserrat"/>
                <a:cs typeface="Montserrat"/>
                <a:sym typeface="Montserrat"/>
              </a:defRPr>
            </a:lvl5pPr>
            <a:lvl6pPr lvl="5">
              <a:spcBef>
                <a:spcPts val="0"/>
              </a:spcBef>
              <a:spcAft>
                <a:spcPts val="0"/>
              </a:spcAft>
              <a:buSzPts val="3200"/>
              <a:buNone/>
              <a:defRPr>
                <a:latin typeface="Montserrat"/>
                <a:ea typeface="Montserrat"/>
                <a:cs typeface="Montserrat"/>
                <a:sym typeface="Montserrat"/>
              </a:defRPr>
            </a:lvl6pPr>
            <a:lvl7pPr lvl="6">
              <a:spcBef>
                <a:spcPts val="0"/>
              </a:spcBef>
              <a:spcAft>
                <a:spcPts val="0"/>
              </a:spcAft>
              <a:buSzPts val="3200"/>
              <a:buNone/>
              <a:defRPr>
                <a:latin typeface="Montserrat"/>
                <a:ea typeface="Montserrat"/>
                <a:cs typeface="Montserrat"/>
                <a:sym typeface="Montserrat"/>
              </a:defRPr>
            </a:lvl7pPr>
            <a:lvl8pPr lvl="7">
              <a:spcBef>
                <a:spcPts val="0"/>
              </a:spcBef>
              <a:spcAft>
                <a:spcPts val="0"/>
              </a:spcAft>
              <a:buSzPts val="3200"/>
              <a:buNone/>
              <a:defRPr>
                <a:latin typeface="Montserrat"/>
                <a:ea typeface="Montserrat"/>
                <a:cs typeface="Montserrat"/>
                <a:sym typeface="Montserrat"/>
              </a:defRPr>
            </a:lvl8pPr>
            <a:lvl9pPr lvl="8">
              <a:spcBef>
                <a:spcPts val="0"/>
              </a:spcBef>
              <a:spcAft>
                <a:spcPts val="0"/>
              </a:spcAft>
              <a:buSzPts val="3200"/>
              <a:buNone/>
              <a:defRPr>
                <a:latin typeface="Montserrat"/>
                <a:ea typeface="Montserrat"/>
                <a:cs typeface="Montserrat"/>
                <a:sym typeface="Montserrat"/>
              </a:defRPr>
            </a:lvl9pPr>
          </a:lstStyle>
          <a:p>
            <a:endParaRPr/>
          </a:p>
        </p:txBody>
      </p:sp>
      <p:grpSp>
        <p:nvGrpSpPr>
          <p:cNvPr id="911" name="Google Shape;911;p25"/>
          <p:cNvGrpSpPr/>
          <p:nvPr/>
        </p:nvGrpSpPr>
        <p:grpSpPr>
          <a:xfrm>
            <a:off x="9984290" y="-677275"/>
            <a:ext cx="3376967" cy="2509000"/>
            <a:chOff x="7221517" y="-507956"/>
            <a:chExt cx="2532725" cy="1881750"/>
          </a:xfrm>
        </p:grpSpPr>
        <p:sp>
          <p:nvSpPr>
            <p:cNvPr id="912" name="Google Shape;912;p2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3" name="Google Shape;913;p2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4" name="Google Shape;914;p2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5" name="Google Shape;915;p2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6" name="Google Shape;916;p2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7" name="Google Shape;917;p2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8" name="Google Shape;918;p2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9" name="Google Shape;919;p2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0" name="Google Shape;920;p2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1" name="Google Shape;921;p2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1456420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946"/>
        <p:cNvGrpSpPr/>
        <p:nvPr/>
      </p:nvGrpSpPr>
      <p:grpSpPr>
        <a:xfrm>
          <a:off x="0" y="0"/>
          <a:ext cx="0" cy="0"/>
          <a:chOff x="0" y="0"/>
          <a:chExt cx="0" cy="0"/>
        </a:xfrm>
      </p:grpSpPr>
      <p:sp>
        <p:nvSpPr>
          <p:cNvPr id="947" name="Google Shape;947;p27"/>
          <p:cNvSpPr txBox="1">
            <a:spLocks noGrp="1"/>
          </p:cNvSpPr>
          <p:nvPr>
            <p:ph type="title" hasCustomPrompt="1"/>
          </p:nvPr>
        </p:nvSpPr>
        <p:spPr>
          <a:xfrm>
            <a:off x="950951" y="893633"/>
            <a:ext cx="6262400" cy="102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948" name="Google Shape;948;p27"/>
          <p:cNvSpPr txBox="1">
            <a:spLocks noGrp="1"/>
          </p:cNvSpPr>
          <p:nvPr>
            <p:ph type="subTitle" idx="1"/>
          </p:nvPr>
        </p:nvSpPr>
        <p:spPr>
          <a:xfrm>
            <a:off x="950951" y="1918836"/>
            <a:ext cx="6262400" cy="48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2000">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949" name="Google Shape;949;p27"/>
          <p:cNvSpPr txBox="1">
            <a:spLocks noGrp="1"/>
          </p:cNvSpPr>
          <p:nvPr>
            <p:ph type="title" idx="2" hasCustomPrompt="1"/>
          </p:nvPr>
        </p:nvSpPr>
        <p:spPr>
          <a:xfrm>
            <a:off x="4978617" y="2759733"/>
            <a:ext cx="6262400" cy="102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950" name="Google Shape;950;p27"/>
          <p:cNvSpPr txBox="1">
            <a:spLocks noGrp="1"/>
          </p:cNvSpPr>
          <p:nvPr>
            <p:ph type="subTitle" idx="3"/>
          </p:nvPr>
        </p:nvSpPr>
        <p:spPr>
          <a:xfrm>
            <a:off x="4978617" y="3784944"/>
            <a:ext cx="6262400" cy="48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2000">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951" name="Google Shape;951;p27"/>
          <p:cNvSpPr txBox="1">
            <a:spLocks noGrp="1"/>
          </p:cNvSpPr>
          <p:nvPr>
            <p:ph type="title" idx="4" hasCustomPrompt="1"/>
          </p:nvPr>
        </p:nvSpPr>
        <p:spPr>
          <a:xfrm>
            <a:off x="950951" y="4625833"/>
            <a:ext cx="6262400" cy="102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952" name="Google Shape;952;p27"/>
          <p:cNvSpPr txBox="1">
            <a:spLocks noGrp="1"/>
          </p:cNvSpPr>
          <p:nvPr>
            <p:ph type="subTitle" idx="5"/>
          </p:nvPr>
        </p:nvSpPr>
        <p:spPr>
          <a:xfrm>
            <a:off x="950951" y="5651053"/>
            <a:ext cx="6262400" cy="48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2000">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grpSp>
        <p:nvGrpSpPr>
          <p:cNvPr id="953" name="Google Shape;953;p27"/>
          <p:cNvGrpSpPr/>
          <p:nvPr/>
        </p:nvGrpSpPr>
        <p:grpSpPr>
          <a:xfrm rot="10800000">
            <a:off x="8815023" y="4700025"/>
            <a:ext cx="3376967" cy="2509000"/>
            <a:chOff x="7221517" y="-507956"/>
            <a:chExt cx="2532725" cy="1881750"/>
          </a:xfrm>
        </p:grpSpPr>
        <p:sp>
          <p:nvSpPr>
            <p:cNvPr id="954" name="Google Shape;954;p27"/>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5" name="Google Shape;955;p27"/>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6" name="Google Shape;956;p27"/>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7" name="Google Shape;957;p27"/>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8" name="Google Shape;958;p27"/>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9" name="Google Shape;959;p27"/>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0" name="Google Shape;960;p27"/>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1" name="Google Shape;961;p27"/>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2" name="Google Shape;962;p27"/>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3" name="Google Shape;963;p27"/>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64" name="Google Shape;964;p27"/>
          <p:cNvGrpSpPr/>
          <p:nvPr/>
        </p:nvGrpSpPr>
        <p:grpSpPr>
          <a:xfrm>
            <a:off x="9438190" y="-341875"/>
            <a:ext cx="3376967" cy="2509000"/>
            <a:chOff x="7221517" y="-507956"/>
            <a:chExt cx="2532725" cy="1881750"/>
          </a:xfrm>
        </p:grpSpPr>
        <p:sp>
          <p:nvSpPr>
            <p:cNvPr id="965" name="Google Shape;965;p27"/>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6" name="Google Shape;966;p27"/>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7" name="Google Shape;967;p27"/>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8" name="Google Shape;968;p27"/>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9" name="Google Shape;969;p27"/>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0" name="Google Shape;970;p27"/>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1" name="Google Shape;971;p27"/>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2" name="Google Shape;972;p27"/>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3" name="Google Shape;973;p27"/>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4" name="Google Shape;974;p27"/>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7579433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975"/>
        <p:cNvGrpSpPr/>
        <p:nvPr/>
      </p:nvGrpSpPr>
      <p:grpSpPr>
        <a:xfrm>
          <a:off x="0" y="0"/>
          <a:ext cx="0" cy="0"/>
          <a:chOff x="0" y="0"/>
          <a:chExt cx="0" cy="0"/>
        </a:xfrm>
      </p:grpSpPr>
      <p:sp>
        <p:nvSpPr>
          <p:cNvPr id="976" name="Google Shape;976;p28"/>
          <p:cNvSpPr txBox="1">
            <a:spLocks noGrp="1"/>
          </p:cNvSpPr>
          <p:nvPr>
            <p:ph type="title" hasCustomPrompt="1"/>
          </p:nvPr>
        </p:nvSpPr>
        <p:spPr>
          <a:xfrm>
            <a:off x="1600767" y="3274899"/>
            <a:ext cx="18652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977" name="Google Shape;977;p28"/>
          <p:cNvSpPr txBox="1">
            <a:spLocks noGrp="1"/>
          </p:cNvSpPr>
          <p:nvPr>
            <p:ph type="subTitle" idx="1"/>
          </p:nvPr>
        </p:nvSpPr>
        <p:spPr>
          <a:xfrm>
            <a:off x="950967" y="5083301"/>
            <a:ext cx="3164800" cy="9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endParaRPr/>
          </a:p>
        </p:txBody>
      </p:sp>
      <p:sp>
        <p:nvSpPr>
          <p:cNvPr id="978" name="Google Shape;978;p28"/>
          <p:cNvSpPr txBox="1">
            <a:spLocks noGrp="1"/>
          </p:cNvSpPr>
          <p:nvPr>
            <p:ph type="subTitle" idx="2"/>
          </p:nvPr>
        </p:nvSpPr>
        <p:spPr>
          <a:xfrm>
            <a:off x="950967" y="4548179"/>
            <a:ext cx="31648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8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979" name="Google Shape;979;p28"/>
          <p:cNvSpPr txBox="1">
            <a:spLocks noGrp="1"/>
          </p:cNvSpPr>
          <p:nvPr>
            <p:ph type="title" idx="3" hasCustomPrompt="1"/>
          </p:nvPr>
        </p:nvSpPr>
        <p:spPr>
          <a:xfrm>
            <a:off x="5159647" y="3274899"/>
            <a:ext cx="18636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980" name="Google Shape;980;p28"/>
          <p:cNvSpPr txBox="1">
            <a:spLocks noGrp="1"/>
          </p:cNvSpPr>
          <p:nvPr>
            <p:ph type="subTitle" idx="4"/>
          </p:nvPr>
        </p:nvSpPr>
        <p:spPr>
          <a:xfrm>
            <a:off x="4509049" y="5083301"/>
            <a:ext cx="3164800" cy="9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endParaRPr/>
          </a:p>
        </p:txBody>
      </p:sp>
      <p:sp>
        <p:nvSpPr>
          <p:cNvPr id="981" name="Google Shape;981;p28"/>
          <p:cNvSpPr txBox="1">
            <a:spLocks noGrp="1"/>
          </p:cNvSpPr>
          <p:nvPr>
            <p:ph type="subTitle" idx="5"/>
          </p:nvPr>
        </p:nvSpPr>
        <p:spPr>
          <a:xfrm>
            <a:off x="4509047" y="4548179"/>
            <a:ext cx="31648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8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982" name="Google Shape;982;p28"/>
          <p:cNvSpPr txBox="1">
            <a:spLocks noGrp="1"/>
          </p:cNvSpPr>
          <p:nvPr>
            <p:ph type="title" idx="6" hasCustomPrompt="1"/>
          </p:nvPr>
        </p:nvSpPr>
        <p:spPr>
          <a:xfrm>
            <a:off x="8717728" y="3274899"/>
            <a:ext cx="18636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983" name="Google Shape;983;p28"/>
          <p:cNvSpPr txBox="1">
            <a:spLocks noGrp="1"/>
          </p:cNvSpPr>
          <p:nvPr>
            <p:ph type="subTitle" idx="7"/>
          </p:nvPr>
        </p:nvSpPr>
        <p:spPr>
          <a:xfrm>
            <a:off x="8067132" y="5083301"/>
            <a:ext cx="3164800" cy="9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endParaRPr/>
          </a:p>
        </p:txBody>
      </p:sp>
      <p:sp>
        <p:nvSpPr>
          <p:cNvPr id="984" name="Google Shape;984;p28"/>
          <p:cNvSpPr txBox="1">
            <a:spLocks noGrp="1"/>
          </p:cNvSpPr>
          <p:nvPr>
            <p:ph type="subTitle" idx="8"/>
          </p:nvPr>
        </p:nvSpPr>
        <p:spPr>
          <a:xfrm>
            <a:off x="8067128" y="4548179"/>
            <a:ext cx="31648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8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985" name="Google Shape;985;p28"/>
          <p:cNvSpPr txBox="1">
            <a:spLocks noGrp="1"/>
          </p:cNvSpPr>
          <p:nvPr>
            <p:ph type="title" idx="9"/>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986" name="Google Shape;986;p28"/>
          <p:cNvGrpSpPr/>
          <p:nvPr/>
        </p:nvGrpSpPr>
        <p:grpSpPr>
          <a:xfrm rot="-10638711">
            <a:off x="-3166297" y="-461153"/>
            <a:ext cx="4647065" cy="1818028"/>
            <a:chOff x="5000328" y="4413931"/>
            <a:chExt cx="3485298" cy="1363521"/>
          </a:xfrm>
        </p:grpSpPr>
        <p:grpSp>
          <p:nvGrpSpPr>
            <p:cNvPr id="987" name="Google Shape;987;p28"/>
            <p:cNvGrpSpPr/>
            <p:nvPr/>
          </p:nvGrpSpPr>
          <p:grpSpPr>
            <a:xfrm>
              <a:off x="5000328" y="4413931"/>
              <a:ext cx="3485298" cy="1363521"/>
              <a:chOff x="4151828" y="2626856"/>
              <a:chExt cx="3485298" cy="1363521"/>
            </a:xfrm>
          </p:grpSpPr>
          <p:sp>
            <p:nvSpPr>
              <p:cNvPr id="988" name="Google Shape;988;p2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9" name="Google Shape;989;p2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0" name="Google Shape;990;p2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1" name="Google Shape;991;p2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2" name="Google Shape;992;p2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3" name="Google Shape;993;p2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4" name="Google Shape;994;p2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5" name="Google Shape;995;p2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6" name="Google Shape;996;p2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97" name="Google Shape;997;p2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8" name="Google Shape;998;p2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9" name="Google Shape;999;p2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8096800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000"/>
        <p:cNvGrpSpPr/>
        <p:nvPr/>
      </p:nvGrpSpPr>
      <p:grpSpPr>
        <a:xfrm>
          <a:off x="0" y="0"/>
          <a:ext cx="0" cy="0"/>
          <a:chOff x="0" y="0"/>
          <a:chExt cx="0" cy="0"/>
        </a:xfrm>
      </p:grpSpPr>
      <p:sp>
        <p:nvSpPr>
          <p:cNvPr id="1001" name="Google Shape;1001;p29"/>
          <p:cNvSpPr txBox="1">
            <a:spLocks noGrp="1"/>
          </p:cNvSpPr>
          <p:nvPr>
            <p:ph type="title"/>
          </p:nvPr>
        </p:nvSpPr>
        <p:spPr>
          <a:xfrm>
            <a:off x="3130584" y="1050400"/>
            <a:ext cx="5930800" cy="141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8666"/>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02" name="Google Shape;1002;p29"/>
          <p:cNvSpPr txBox="1">
            <a:spLocks noGrp="1"/>
          </p:cNvSpPr>
          <p:nvPr>
            <p:ph type="subTitle" idx="1"/>
          </p:nvPr>
        </p:nvSpPr>
        <p:spPr>
          <a:xfrm>
            <a:off x="3130533" y="2462000"/>
            <a:ext cx="5930800" cy="14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3" name="Google Shape;1003;p29"/>
          <p:cNvSpPr txBox="1"/>
          <p:nvPr/>
        </p:nvSpPr>
        <p:spPr>
          <a:xfrm>
            <a:off x="2255267" y="4815933"/>
            <a:ext cx="7681200" cy="741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600" b="1">
                <a:solidFill>
                  <a:schemeClr val="dk1"/>
                </a:solidFill>
                <a:latin typeface="Montserrat"/>
                <a:ea typeface="Montserrat"/>
                <a:cs typeface="Montserrat"/>
                <a:sym typeface="Montserrat"/>
              </a:rPr>
              <a:t>CREDITS:</a:t>
            </a:r>
            <a:r>
              <a:rPr lang="en" sz="1600">
                <a:solidFill>
                  <a:schemeClr val="dk1"/>
                </a:solidFill>
                <a:latin typeface="Montserrat"/>
                <a:ea typeface="Montserrat"/>
                <a:cs typeface="Montserrat"/>
                <a:sym typeface="Montserrat"/>
              </a:rPr>
              <a:t> This presentation template was created by </a:t>
            </a:r>
            <a:r>
              <a:rPr lang="en" sz="16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600">
                <a:solidFill>
                  <a:schemeClr val="dk1"/>
                </a:solidFill>
                <a:latin typeface="Montserrat"/>
                <a:ea typeface="Montserrat"/>
                <a:cs typeface="Montserrat"/>
                <a:sym typeface="Montserrat"/>
              </a:rPr>
              <a:t>, and includes icons by </a:t>
            </a:r>
            <a:r>
              <a:rPr lang="en" sz="16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600">
                <a:solidFill>
                  <a:schemeClr val="dk1"/>
                </a:solidFill>
                <a:latin typeface="Montserrat"/>
                <a:ea typeface="Montserrat"/>
                <a:cs typeface="Montserrat"/>
                <a:sym typeface="Montserrat"/>
              </a:rPr>
              <a:t>, and infographics &amp; images by </a:t>
            </a:r>
            <a:r>
              <a:rPr lang="en" sz="16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600">
                <a:solidFill>
                  <a:schemeClr val="dk1"/>
                </a:solidFill>
                <a:latin typeface="Montserrat"/>
                <a:ea typeface="Montserrat"/>
                <a:cs typeface="Montserrat"/>
                <a:sym typeface="Montserrat"/>
              </a:rPr>
              <a:t> </a:t>
            </a:r>
            <a:endParaRPr sz="1600" b="1">
              <a:solidFill>
                <a:schemeClr val="dk1"/>
              </a:solidFill>
              <a:latin typeface="Montserrat"/>
              <a:ea typeface="Montserrat"/>
              <a:cs typeface="Montserrat"/>
              <a:sym typeface="Montserrat"/>
            </a:endParaRPr>
          </a:p>
        </p:txBody>
      </p:sp>
      <p:grpSp>
        <p:nvGrpSpPr>
          <p:cNvPr id="1004" name="Google Shape;1004;p29"/>
          <p:cNvGrpSpPr/>
          <p:nvPr/>
        </p:nvGrpSpPr>
        <p:grpSpPr>
          <a:xfrm>
            <a:off x="9830386" y="1448035"/>
            <a:ext cx="6715020" cy="5484420"/>
            <a:chOff x="4780389" y="2513201"/>
            <a:chExt cx="5036265" cy="4113315"/>
          </a:xfrm>
        </p:grpSpPr>
        <p:grpSp>
          <p:nvGrpSpPr>
            <p:cNvPr id="1005" name="Google Shape;1005;p29"/>
            <p:cNvGrpSpPr/>
            <p:nvPr/>
          </p:nvGrpSpPr>
          <p:grpSpPr>
            <a:xfrm>
              <a:off x="4780389" y="2513201"/>
              <a:ext cx="5036265" cy="4113315"/>
              <a:chOff x="4673664" y="2214101"/>
              <a:chExt cx="5036265" cy="4113315"/>
            </a:xfrm>
          </p:grpSpPr>
          <p:sp>
            <p:nvSpPr>
              <p:cNvPr id="1006" name="Google Shape;1006;p29"/>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007" name="Google Shape;1007;p29"/>
              <p:cNvGrpSpPr/>
              <p:nvPr/>
            </p:nvGrpSpPr>
            <p:grpSpPr>
              <a:xfrm>
                <a:off x="4673664" y="2214101"/>
                <a:ext cx="5036265" cy="4113315"/>
                <a:chOff x="4673664" y="2214101"/>
                <a:chExt cx="5036265" cy="4113315"/>
              </a:xfrm>
            </p:grpSpPr>
            <p:grpSp>
              <p:nvGrpSpPr>
                <p:cNvPr id="1008" name="Google Shape;1008;p29"/>
                <p:cNvGrpSpPr/>
                <p:nvPr/>
              </p:nvGrpSpPr>
              <p:grpSpPr>
                <a:xfrm>
                  <a:off x="4673664" y="2214101"/>
                  <a:ext cx="5036265" cy="4113315"/>
                  <a:chOff x="3825164" y="427026"/>
                  <a:chExt cx="5036265" cy="4113315"/>
                </a:xfrm>
              </p:grpSpPr>
              <p:sp>
                <p:nvSpPr>
                  <p:cNvPr id="1009" name="Google Shape;1009;p29"/>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0" name="Google Shape;1010;p29"/>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1" name="Google Shape;1011;p29"/>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2" name="Google Shape;1012;p29"/>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3" name="Google Shape;1013;p29"/>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4" name="Google Shape;1014;p29"/>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5" name="Google Shape;1015;p29"/>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6" name="Google Shape;1016;p29"/>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7" name="Google Shape;1017;p29"/>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8" name="Google Shape;1018;p29"/>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9" name="Google Shape;1019;p29"/>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0" name="Google Shape;1020;p29"/>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1" name="Google Shape;1021;p29"/>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2" name="Google Shape;1022;p29"/>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3" name="Google Shape;1023;p29"/>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4" name="Google Shape;1024;p29"/>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5" name="Google Shape;1025;p29"/>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6" name="Google Shape;1026;p29"/>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7" name="Google Shape;1027;p29"/>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8" name="Google Shape;1028;p29"/>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9" name="Google Shape;1029;p29"/>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0" name="Google Shape;1030;p29"/>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1" name="Google Shape;1031;p29"/>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2" name="Google Shape;1032;p29"/>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3" name="Google Shape;1033;p29"/>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4" name="Google Shape;1034;p29"/>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5" name="Google Shape;1035;p29"/>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6" name="Google Shape;1036;p29"/>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37" name="Google Shape;1037;p29"/>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8" name="Google Shape;1038;p29"/>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9" name="Google Shape;1039;p29"/>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0" name="Google Shape;1040;p29"/>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1" name="Google Shape;1041;p29"/>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2" name="Google Shape;1042;p29"/>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3" name="Google Shape;1043;p29"/>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4" name="Google Shape;1044;p29"/>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045" name="Google Shape;1045;p29"/>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6" name="Google Shape;1046;p29"/>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7" name="Google Shape;1047;p29"/>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48" name="Google Shape;1048;p29"/>
          <p:cNvGrpSpPr/>
          <p:nvPr/>
        </p:nvGrpSpPr>
        <p:grpSpPr>
          <a:xfrm>
            <a:off x="-3392981" y="-1267515"/>
            <a:ext cx="6715020" cy="5484420"/>
            <a:chOff x="4780389" y="2513201"/>
            <a:chExt cx="5036265" cy="4113315"/>
          </a:xfrm>
        </p:grpSpPr>
        <p:grpSp>
          <p:nvGrpSpPr>
            <p:cNvPr id="1049" name="Google Shape;1049;p29"/>
            <p:cNvGrpSpPr/>
            <p:nvPr/>
          </p:nvGrpSpPr>
          <p:grpSpPr>
            <a:xfrm>
              <a:off x="4780389" y="2513201"/>
              <a:ext cx="5036265" cy="4113315"/>
              <a:chOff x="4673664" y="2214101"/>
              <a:chExt cx="5036265" cy="4113315"/>
            </a:xfrm>
          </p:grpSpPr>
          <p:sp>
            <p:nvSpPr>
              <p:cNvPr id="1050" name="Google Shape;1050;p29"/>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051" name="Google Shape;1051;p29"/>
              <p:cNvGrpSpPr/>
              <p:nvPr/>
            </p:nvGrpSpPr>
            <p:grpSpPr>
              <a:xfrm>
                <a:off x="4673664" y="2214101"/>
                <a:ext cx="5036265" cy="4113315"/>
                <a:chOff x="4673664" y="2214101"/>
                <a:chExt cx="5036265" cy="4113315"/>
              </a:xfrm>
            </p:grpSpPr>
            <p:grpSp>
              <p:nvGrpSpPr>
                <p:cNvPr id="1052" name="Google Shape;1052;p29"/>
                <p:cNvGrpSpPr/>
                <p:nvPr/>
              </p:nvGrpSpPr>
              <p:grpSpPr>
                <a:xfrm>
                  <a:off x="4673664" y="2214101"/>
                  <a:ext cx="5036265" cy="4113315"/>
                  <a:chOff x="3825164" y="427026"/>
                  <a:chExt cx="5036265" cy="4113315"/>
                </a:xfrm>
              </p:grpSpPr>
              <p:sp>
                <p:nvSpPr>
                  <p:cNvPr id="1053" name="Google Shape;1053;p29"/>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4" name="Google Shape;1054;p29"/>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5" name="Google Shape;1055;p29"/>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6" name="Google Shape;1056;p29"/>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7" name="Google Shape;1057;p29"/>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8" name="Google Shape;1058;p29"/>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9" name="Google Shape;1059;p29"/>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0" name="Google Shape;1060;p29"/>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1" name="Google Shape;1061;p29"/>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2" name="Google Shape;1062;p29"/>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3" name="Google Shape;1063;p29"/>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4" name="Google Shape;1064;p29"/>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5" name="Google Shape;1065;p29"/>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6" name="Google Shape;1066;p29"/>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7" name="Google Shape;1067;p29"/>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8" name="Google Shape;1068;p29"/>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9" name="Google Shape;1069;p29"/>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0" name="Google Shape;1070;p29"/>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1" name="Google Shape;1071;p29"/>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2" name="Google Shape;1072;p29"/>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3" name="Google Shape;1073;p29"/>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4" name="Google Shape;1074;p29"/>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5" name="Google Shape;1075;p29"/>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6" name="Google Shape;1076;p29"/>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7" name="Google Shape;1077;p29"/>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8" name="Google Shape;1078;p29"/>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9" name="Google Shape;1079;p29"/>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0" name="Google Shape;1080;p29"/>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81" name="Google Shape;1081;p29"/>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2" name="Google Shape;1082;p29"/>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3" name="Google Shape;1083;p29"/>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4" name="Google Shape;1084;p29"/>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5" name="Google Shape;1085;p29"/>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6" name="Google Shape;1086;p29"/>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7" name="Google Shape;1087;p29"/>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8" name="Google Shape;1088;p29"/>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089" name="Google Shape;1089;p29"/>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0" name="Google Shape;1090;p29"/>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1" name="Google Shape;1091;p29"/>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858161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092"/>
        <p:cNvGrpSpPr/>
        <p:nvPr/>
      </p:nvGrpSpPr>
      <p:grpSpPr>
        <a:xfrm>
          <a:off x="0" y="0"/>
          <a:ext cx="0" cy="0"/>
          <a:chOff x="0" y="0"/>
          <a:chExt cx="0" cy="0"/>
        </a:xfrm>
      </p:grpSpPr>
      <p:pic>
        <p:nvPicPr>
          <p:cNvPr id="1093" name="Google Shape;1093;p30"/>
          <p:cNvPicPr preferRelativeResize="0"/>
          <p:nvPr/>
        </p:nvPicPr>
        <p:blipFill rotWithShape="1">
          <a:blip r:embed="rId2">
            <a:alphaModFix/>
          </a:blip>
          <a:srcRect l="24331" t="5721" r="23342" b="4591"/>
          <a:stretch/>
        </p:blipFill>
        <p:spPr>
          <a:xfrm rot="2268302">
            <a:off x="10127016" y="-581401"/>
            <a:ext cx="2476499" cy="2387599"/>
          </a:xfrm>
          <a:prstGeom prst="rect">
            <a:avLst/>
          </a:prstGeom>
          <a:noFill/>
          <a:ln>
            <a:noFill/>
          </a:ln>
        </p:spPr>
      </p:pic>
      <p:grpSp>
        <p:nvGrpSpPr>
          <p:cNvPr id="1094" name="Google Shape;1094;p30"/>
          <p:cNvGrpSpPr/>
          <p:nvPr/>
        </p:nvGrpSpPr>
        <p:grpSpPr>
          <a:xfrm flipH="1">
            <a:off x="-1179010" y="-677275"/>
            <a:ext cx="3376967" cy="2509000"/>
            <a:chOff x="7221517" y="-507956"/>
            <a:chExt cx="2532725" cy="1881750"/>
          </a:xfrm>
        </p:grpSpPr>
        <p:sp>
          <p:nvSpPr>
            <p:cNvPr id="1095" name="Google Shape;109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6" name="Google Shape;109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7" name="Google Shape;109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8" name="Google Shape;109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9" name="Google Shape;109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0" name="Google Shape;110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1" name="Google Shape;110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2" name="Google Shape;110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3" name="Google Shape;110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4" name="Google Shape;110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05" name="Google Shape;1105;p30"/>
          <p:cNvGrpSpPr/>
          <p:nvPr/>
        </p:nvGrpSpPr>
        <p:grpSpPr>
          <a:xfrm flipH="1">
            <a:off x="9895390" y="5456825"/>
            <a:ext cx="3376967" cy="2509000"/>
            <a:chOff x="7221517" y="-507956"/>
            <a:chExt cx="2532725" cy="1881750"/>
          </a:xfrm>
        </p:grpSpPr>
        <p:sp>
          <p:nvSpPr>
            <p:cNvPr id="1106" name="Google Shape;1106;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7" name="Google Shape;1107;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8" name="Google Shape;1108;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9" name="Google Shape;1109;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0" name="Google Shape;1110;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1" name="Google Shape;1111;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2" name="Google Shape;1112;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3" name="Google Shape;1113;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4" name="Google Shape;1114;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5" name="Google Shape;1115;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16" name="Google Shape;1116;p30"/>
          <p:cNvGrpSpPr/>
          <p:nvPr/>
        </p:nvGrpSpPr>
        <p:grpSpPr>
          <a:xfrm>
            <a:off x="2042034" y="6397833"/>
            <a:ext cx="102433" cy="102400"/>
            <a:chOff x="3104875" y="1099400"/>
            <a:chExt cx="76825" cy="76800"/>
          </a:xfrm>
        </p:grpSpPr>
        <p:sp>
          <p:nvSpPr>
            <p:cNvPr id="1117" name="Google Shape;1117;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8" name="Google Shape;1118;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19" name="Google Shape;1119;p30"/>
          <p:cNvGrpSpPr/>
          <p:nvPr/>
        </p:nvGrpSpPr>
        <p:grpSpPr>
          <a:xfrm>
            <a:off x="11661168" y="3377800"/>
            <a:ext cx="102433" cy="102400"/>
            <a:chOff x="3104875" y="1099400"/>
            <a:chExt cx="76825" cy="76800"/>
          </a:xfrm>
        </p:grpSpPr>
        <p:sp>
          <p:nvSpPr>
            <p:cNvPr id="1120" name="Google Shape;1120;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1" name="Google Shape;1121;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22" name="Google Shape;1122;p30"/>
          <p:cNvGrpSpPr/>
          <p:nvPr/>
        </p:nvGrpSpPr>
        <p:grpSpPr>
          <a:xfrm>
            <a:off x="4768801" y="287933"/>
            <a:ext cx="102433" cy="102400"/>
            <a:chOff x="3104875" y="1099400"/>
            <a:chExt cx="76825" cy="76800"/>
          </a:xfrm>
        </p:grpSpPr>
        <p:sp>
          <p:nvSpPr>
            <p:cNvPr id="1123" name="Google Shape;1123;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4" name="Google Shape;1124;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125" name="Google Shape;1125;p30"/>
          <p:cNvPicPr preferRelativeResize="0"/>
          <p:nvPr/>
        </p:nvPicPr>
        <p:blipFill rotWithShape="1">
          <a:blip r:embed="rId3">
            <a:alphaModFix/>
          </a:blip>
          <a:srcRect l="15236" r="10474"/>
          <a:stretch/>
        </p:blipFill>
        <p:spPr>
          <a:xfrm>
            <a:off x="9895399" y="719346"/>
            <a:ext cx="2070099" cy="1854468"/>
          </a:xfrm>
          <a:prstGeom prst="rect">
            <a:avLst/>
          </a:prstGeom>
          <a:noFill/>
          <a:ln>
            <a:noFill/>
          </a:ln>
        </p:spPr>
      </p:pic>
    </p:spTree>
    <p:extLst>
      <p:ext uri="{BB962C8B-B14F-4D97-AF65-F5344CB8AC3E}">
        <p14:creationId xmlns:p14="http://schemas.microsoft.com/office/powerpoint/2010/main" val="2859371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D8CA1-B606-EA43-117A-371521F90FD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B6F16DC-AD13-535F-C3FC-19FA943509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2DF6489-551C-1955-C162-511F893F63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0FB161A-CA71-C6B5-5B7F-40EBD3D2A5A8}"/>
              </a:ext>
            </a:extLst>
          </p:cNvPr>
          <p:cNvSpPr>
            <a:spLocks noGrp="1"/>
          </p:cNvSpPr>
          <p:nvPr>
            <p:ph type="dt" sz="half" idx="10"/>
          </p:nvPr>
        </p:nvSpPr>
        <p:spPr/>
        <p:txBody>
          <a:bodyPr/>
          <a:lstStyle/>
          <a:p>
            <a:fld id="{E076CA7C-4563-47FF-BAA2-E830878826EB}" type="datetimeFigureOut">
              <a:rPr lang="en-GB" smtClean="0"/>
              <a:t>11/07/2024</a:t>
            </a:fld>
            <a:endParaRPr lang="en-GB"/>
          </a:p>
        </p:txBody>
      </p:sp>
      <p:sp>
        <p:nvSpPr>
          <p:cNvPr id="6" name="Footer Placeholder 5">
            <a:extLst>
              <a:ext uri="{FF2B5EF4-FFF2-40B4-BE49-F238E27FC236}">
                <a16:creationId xmlns:a16="http://schemas.microsoft.com/office/drawing/2014/main" id="{3394AE15-F5D3-5DC0-DFAA-9997A9362C2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3B2E865-D168-4798-099C-D4E100B7E0DE}"/>
              </a:ext>
            </a:extLst>
          </p:cNvPr>
          <p:cNvSpPr>
            <a:spLocks noGrp="1"/>
          </p:cNvSpPr>
          <p:nvPr>
            <p:ph type="sldNum" sz="quarter" idx="12"/>
          </p:nvPr>
        </p:nvSpPr>
        <p:spPr/>
        <p:txBody>
          <a:bodyPr/>
          <a:lstStyle/>
          <a:p>
            <a:fld id="{EA1C2712-AE81-40CF-9EC7-79A94BC670F2}" type="slidenum">
              <a:rPr lang="en-GB" smtClean="0"/>
              <a:t>‹#›</a:t>
            </a:fld>
            <a:endParaRPr lang="en-GB"/>
          </a:p>
        </p:txBody>
      </p:sp>
    </p:spTree>
    <p:extLst>
      <p:ext uri="{BB962C8B-B14F-4D97-AF65-F5344CB8AC3E}">
        <p14:creationId xmlns:p14="http://schemas.microsoft.com/office/powerpoint/2010/main" val="24819593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126"/>
        <p:cNvGrpSpPr/>
        <p:nvPr/>
      </p:nvGrpSpPr>
      <p:grpSpPr>
        <a:xfrm>
          <a:off x="0" y="0"/>
          <a:ext cx="0" cy="0"/>
          <a:chOff x="0" y="0"/>
          <a:chExt cx="0" cy="0"/>
        </a:xfrm>
      </p:grpSpPr>
      <p:grpSp>
        <p:nvGrpSpPr>
          <p:cNvPr id="1127" name="Google Shape;1127;p31"/>
          <p:cNvGrpSpPr/>
          <p:nvPr/>
        </p:nvGrpSpPr>
        <p:grpSpPr>
          <a:xfrm>
            <a:off x="6373853" y="3350935"/>
            <a:ext cx="6715020" cy="5484420"/>
            <a:chOff x="4780389" y="2513201"/>
            <a:chExt cx="5036265" cy="4113315"/>
          </a:xfrm>
        </p:grpSpPr>
        <p:grpSp>
          <p:nvGrpSpPr>
            <p:cNvPr id="1128" name="Google Shape;1128;p31"/>
            <p:cNvGrpSpPr/>
            <p:nvPr/>
          </p:nvGrpSpPr>
          <p:grpSpPr>
            <a:xfrm>
              <a:off x="4780389" y="2513201"/>
              <a:ext cx="5036265" cy="4113315"/>
              <a:chOff x="4673664" y="2214101"/>
              <a:chExt cx="5036265" cy="4113315"/>
            </a:xfrm>
          </p:grpSpPr>
          <p:sp>
            <p:nvSpPr>
              <p:cNvPr id="1129" name="Google Shape;1129;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130" name="Google Shape;1130;p31"/>
              <p:cNvGrpSpPr/>
              <p:nvPr/>
            </p:nvGrpSpPr>
            <p:grpSpPr>
              <a:xfrm>
                <a:off x="4673664" y="2214101"/>
                <a:ext cx="5036265" cy="4113315"/>
                <a:chOff x="4673664" y="2214101"/>
                <a:chExt cx="5036265" cy="4113315"/>
              </a:xfrm>
            </p:grpSpPr>
            <p:grpSp>
              <p:nvGrpSpPr>
                <p:cNvPr id="1131" name="Google Shape;1131;p31"/>
                <p:cNvGrpSpPr/>
                <p:nvPr/>
              </p:nvGrpSpPr>
              <p:grpSpPr>
                <a:xfrm>
                  <a:off x="4673664" y="2214101"/>
                  <a:ext cx="5036265" cy="4113315"/>
                  <a:chOff x="3825164" y="427026"/>
                  <a:chExt cx="5036265" cy="4113315"/>
                </a:xfrm>
              </p:grpSpPr>
              <p:sp>
                <p:nvSpPr>
                  <p:cNvPr id="1132" name="Google Shape;1132;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3" name="Google Shape;1133;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4" name="Google Shape;1134;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5" name="Google Shape;1135;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6" name="Google Shape;1136;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7" name="Google Shape;1137;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8" name="Google Shape;1138;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9" name="Google Shape;1139;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0" name="Google Shape;1140;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1" name="Google Shape;1141;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2" name="Google Shape;1142;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3" name="Google Shape;1143;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4" name="Google Shape;1144;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5" name="Google Shape;1145;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6" name="Google Shape;1146;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7" name="Google Shape;1147;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8" name="Google Shape;1148;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9" name="Google Shape;1149;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0" name="Google Shape;1150;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1" name="Google Shape;1151;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2" name="Google Shape;1152;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3" name="Google Shape;1153;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4" name="Google Shape;1154;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5" name="Google Shape;1155;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6" name="Google Shape;1156;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7" name="Google Shape;1157;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8" name="Google Shape;1158;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9" name="Google Shape;1159;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60" name="Google Shape;1160;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1" name="Google Shape;1161;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2" name="Google Shape;1162;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3" name="Google Shape;1163;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4" name="Google Shape;1164;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5" name="Google Shape;1165;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6" name="Google Shape;1166;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7" name="Google Shape;1167;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168" name="Google Shape;1168;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9" name="Google Shape;1169;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0" name="Google Shape;1170;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71" name="Google Shape;1171;p31"/>
          <p:cNvGrpSpPr/>
          <p:nvPr/>
        </p:nvGrpSpPr>
        <p:grpSpPr>
          <a:xfrm>
            <a:off x="-4510047" y="-2022882"/>
            <a:ext cx="6715020" cy="5484420"/>
            <a:chOff x="4780389" y="2513201"/>
            <a:chExt cx="5036265" cy="4113315"/>
          </a:xfrm>
        </p:grpSpPr>
        <p:grpSp>
          <p:nvGrpSpPr>
            <p:cNvPr id="1172" name="Google Shape;1172;p31"/>
            <p:cNvGrpSpPr/>
            <p:nvPr/>
          </p:nvGrpSpPr>
          <p:grpSpPr>
            <a:xfrm>
              <a:off x="4780389" y="2513201"/>
              <a:ext cx="5036265" cy="4113315"/>
              <a:chOff x="4673664" y="2214101"/>
              <a:chExt cx="5036265" cy="4113315"/>
            </a:xfrm>
          </p:grpSpPr>
          <p:sp>
            <p:nvSpPr>
              <p:cNvPr id="1173" name="Google Shape;1173;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174" name="Google Shape;1174;p31"/>
              <p:cNvGrpSpPr/>
              <p:nvPr/>
            </p:nvGrpSpPr>
            <p:grpSpPr>
              <a:xfrm>
                <a:off x="4673664" y="2214101"/>
                <a:ext cx="5036265" cy="4113315"/>
                <a:chOff x="4673664" y="2214101"/>
                <a:chExt cx="5036265" cy="4113315"/>
              </a:xfrm>
            </p:grpSpPr>
            <p:grpSp>
              <p:nvGrpSpPr>
                <p:cNvPr id="1175" name="Google Shape;1175;p31"/>
                <p:cNvGrpSpPr/>
                <p:nvPr/>
              </p:nvGrpSpPr>
              <p:grpSpPr>
                <a:xfrm>
                  <a:off x="4673664" y="2214101"/>
                  <a:ext cx="5036265" cy="4113315"/>
                  <a:chOff x="3825164" y="427026"/>
                  <a:chExt cx="5036265" cy="4113315"/>
                </a:xfrm>
              </p:grpSpPr>
              <p:sp>
                <p:nvSpPr>
                  <p:cNvPr id="1176" name="Google Shape;1176;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7" name="Google Shape;1177;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8" name="Google Shape;1178;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9" name="Google Shape;1179;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0" name="Google Shape;1180;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1" name="Google Shape;1181;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2" name="Google Shape;1182;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3" name="Google Shape;1183;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4" name="Google Shape;1184;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5" name="Google Shape;1185;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6" name="Google Shape;1186;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7" name="Google Shape;1187;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8" name="Google Shape;1188;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9" name="Google Shape;1189;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0" name="Google Shape;1190;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1" name="Google Shape;1191;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2" name="Google Shape;1192;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3" name="Google Shape;1193;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4" name="Google Shape;1194;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5" name="Google Shape;1195;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6" name="Google Shape;1196;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7" name="Google Shape;1197;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8" name="Google Shape;1198;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9" name="Google Shape;1199;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0" name="Google Shape;1200;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1" name="Google Shape;1201;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2" name="Google Shape;1202;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3" name="Google Shape;1203;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04" name="Google Shape;1204;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5" name="Google Shape;1205;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6" name="Google Shape;1206;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7" name="Google Shape;1207;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8" name="Google Shape;1208;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9" name="Google Shape;1209;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0" name="Google Shape;1210;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1" name="Google Shape;1211;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212" name="Google Shape;1212;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3" name="Google Shape;1213;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4" name="Google Shape;1214;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15" name="Google Shape;1215;p31"/>
          <p:cNvGrpSpPr/>
          <p:nvPr/>
        </p:nvGrpSpPr>
        <p:grpSpPr>
          <a:xfrm>
            <a:off x="365634" y="2918033"/>
            <a:ext cx="102433" cy="102400"/>
            <a:chOff x="3104875" y="1099400"/>
            <a:chExt cx="76825" cy="76800"/>
          </a:xfrm>
        </p:grpSpPr>
        <p:sp>
          <p:nvSpPr>
            <p:cNvPr id="1216" name="Google Shape;1216;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7" name="Google Shape;1217;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18" name="Google Shape;1218;p31"/>
          <p:cNvGrpSpPr/>
          <p:nvPr/>
        </p:nvGrpSpPr>
        <p:grpSpPr>
          <a:xfrm>
            <a:off x="5044468" y="6375000"/>
            <a:ext cx="102433" cy="102400"/>
            <a:chOff x="3104875" y="1099400"/>
            <a:chExt cx="76825" cy="76800"/>
          </a:xfrm>
        </p:grpSpPr>
        <p:sp>
          <p:nvSpPr>
            <p:cNvPr id="1219" name="Google Shape;1219;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0" name="Google Shape;1220;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21" name="Google Shape;1221;p31"/>
          <p:cNvGrpSpPr/>
          <p:nvPr/>
        </p:nvGrpSpPr>
        <p:grpSpPr>
          <a:xfrm>
            <a:off x="9378901" y="351433"/>
            <a:ext cx="102433" cy="102400"/>
            <a:chOff x="3104875" y="1099400"/>
            <a:chExt cx="76825" cy="76800"/>
          </a:xfrm>
        </p:grpSpPr>
        <p:sp>
          <p:nvSpPr>
            <p:cNvPr id="1222" name="Google Shape;1222;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3" name="Google Shape;1223;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224" name="Google Shape;1224;p31"/>
          <p:cNvPicPr preferRelativeResize="0"/>
          <p:nvPr/>
        </p:nvPicPr>
        <p:blipFill rotWithShape="1">
          <a:blip r:embed="rId2">
            <a:alphaModFix/>
          </a:blip>
          <a:srcRect l="24331" t="5721" r="23342" b="4591"/>
          <a:stretch/>
        </p:blipFill>
        <p:spPr>
          <a:xfrm rot="2268302">
            <a:off x="272049" y="2919850"/>
            <a:ext cx="2476499" cy="2387599"/>
          </a:xfrm>
          <a:prstGeom prst="rect">
            <a:avLst/>
          </a:prstGeom>
          <a:noFill/>
          <a:ln>
            <a:noFill/>
          </a:ln>
        </p:spPr>
      </p:pic>
      <p:pic>
        <p:nvPicPr>
          <p:cNvPr id="1225" name="Google Shape;1225;p31"/>
          <p:cNvPicPr preferRelativeResize="0"/>
          <p:nvPr/>
        </p:nvPicPr>
        <p:blipFill rotWithShape="1">
          <a:blip r:embed="rId3">
            <a:alphaModFix/>
          </a:blip>
          <a:srcRect l="18647" t="7960" r="8852" b="8336"/>
          <a:stretch/>
        </p:blipFill>
        <p:spPr>
          <a:xfrm rot="-1406513">
            <a:off x="1199048" y="569901"/>
            <a:ext cx="1566977" cy="1017636"/>
          </a:xfrm>
          <a:prstGeom prst="rect">
            <a:avLst/>
          </a:prstGeom>
          <a:noFill/>
          <a:ln>
            <a:noFill/>
          </a:ln>
        </p:spPr>
      </p:pic>
      <p:pic>
        <p:nvPicPr>
          <p:cNvPr id="1226" name="Google Shape;1226;p31"/>
          <p:cNvPicPr preferRelativeResize="0"/>
          <p:nvPr/>
        </p:nvPicPr>
        <p:blipFill rotWithShape="1">
          <a:blip r:embed="rId4">
            <a:alphaModFix/>
          </a:blip>
          <a:srcRect l="25537" t="7152" r="23467" b="5838"/>
          <a:stretch/>
        </p:blipFill>
        <p:spPr>
          <a:xfrm>
            <a:off x="9234132" y="1006967"/>
            <a:ext cx="2560000" cy="2456968"/>
          </a:xfrm>
          <a:prstGeom prst="rect">
            <a:avLst/>
          </a:prstGeom>
          <a:noFill/>
          <a:ln>
            <a:noFill/>
          </a:ln>
        </p:spPr>
      </p:pic>
      <p:pic>
        <p:nvPicPr>
          <p:cNvPr id="1227" name="Google Shape;1227;p31"/>
          <p:cNvPicPr preferRelativeResize="0"/>
          <p:nvPr/>
        </p:nvPicPr>
        <p:blipFill rotWithShape="1">
          <a:blip r:embed="rId5">
            <a:alphaModFix/>
          </a:blip>
          <a:srcRect l="15236" r="10474"/>
          <a:stretch/>
        </p:blipFill>
        <p:spPr>
          <a:xfrm rot="1220421">
            <a:off x="8913166" y="2713346"/>
            <a:ext cx="2070100" cy="1854468"/>
          </a:xfrm>
          <a:prstGeom prst="rect">
            <a:avLst/>
          </a:prstGeom>
          <a:noFill/>
          <a:ln>
            <a:noFill/>
          </a:ln>
        </p:spPr>
      </p:pic>
      <p:pic>
        <p:nvPicPr>
          <p:cNvPr id="1228" name="Google Shape;1228;p31"/>
          <p:cNvPicPr preferRelativeResize="0"/>
          <p:nvPr/>
        </p:nvPicPr>
        <p:blipFill rotWithShape="1">
          <a:blip r:embed="rId6">
            <a:alphaModFix/>
          </a:blip>
          <a:srcRect l="22009" r="18455"/>
          <a:stretch/>
        </p:blipFill>
        <p:spPr>
          <a:xfrm rot="-1592621">
            <a:off x="1964641" y="3544444"/>
            <a:ext cx="1204884" cy="1138416"/>
          </a:xfrm>
          <a:prstGeom prst="rect">
            <a:avLst/>
          </a:prstGeom>
          <a:noFill/>
          <a:ln>
            <a:noFill/>
          </a:ln>
        </p:spPr>
      </p:pic>
    </p:spTree>
    <p:extLst>
      <p:ext uri="{BB962C8B-B14F-4D97-AF65-F5344CB8AC3E}">
        <p14:creationId xmlns:p14="http://schemas.microsoft.com/office/powerpoint/2010/main" val="7989993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922"/>
        <p:cNvGrpSpPr/>
        <p:nvPr/>
      </p:nvGrpSpPr>
      <p:grpSpPr>
        <a:xfrm>
          <a:off x="0" y="0"/>
          <a:ext cx="0" cy="0"/>
          <a:chOff x="0" y="0"/>
          <a:chExt cx="0" cy="0"/>
        </a:xfrm>
      </p:grpSpPr>
      <p:sp>
        <p:nvSpPr>
          <p:cNvPr id="923" name="Google Shape;923;p26"/>
          <p:cNvSpPr txBox="1">
            <a:spLocks noGrp="1"/>
          </p:cNvSpPr>
          <p:nvPr>
            <p:ph type="title"/>
          </p:nvPr>
        </p:nvSpPr>
        <p:spPr>
          <a:xfrm>
            <a:off x="950967" y="719333"/>
            <a:ext cx="10290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a:endParaRPr/>
          </a:p>
        </p:txBody>
      </p:sp>
      <p:grpSp>
        <p:nvGrpSpPr>
          <p:cNvPr id="924" name="Google Shape;924;p26"/>
          <p:cNvGrpSpPr/>
          <p:nvPr/>
        </p:nvGrpSpPr>
        <p:grpSpPr>
          <a:xfrm rot="10800000">
            <a:off x="9628690" y="-1789675"/>
            <a:ext cx="3376967" cy="2509000"/>
            <a:chOff x="7221517" y="-507956"/>
            <a:chExt cx="2532725" cy="1881750"/>
          </a:xfrm>
        </p:grpSpPr>
        <p:sp>
          <p:nvSpPr>
            <p:cNvPr id="925" name="Google Shape;925;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6" name="Google Shape;926;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7" name="Google Shape;927;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8" name="Google Shape;928;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9" name="Google Shape;929;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0" name="Google Shape;930;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1" name="Google Shape;931;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2" name="Google Shape;932;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3" name="Google Shape;933;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4" name="Google Shape;934;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35" name="Google Shape;935;p26"/>
          <p:cNvGrpSpPr/>
          <p:nvPr/>
        </p:nvGrpSpPr>
        <p:grpSpPr>
          <a:xfrm rot="10800000" flipH="1">
            <a:off x="-620210" y="-1789675"/>
            <a:ext cx="3376967" cy="2509000"/>
            <a:chOff x="7221517" y="-507956"/>
            <a:chExt cx="2532725" cy="1881750"/>
          </a:xfrm>
        </p:grpSpPr>
        <p:sp>
          <p:nvSpPr>
            <p:cNvPr id="936" name="Google Shape;936;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7" name="Google Shape;937;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8" name="Google Shape;938;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9" name="Google Shape;939;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0" name="Google Shape;940;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1" name="Google Shape;941;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2" name="Google Shape;942;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3" name="Google Shape;943;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4" name="Google Shape;944;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5" name="Google Shape;945;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546235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7/11/2024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7788288"/>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169748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47407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01642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113100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933616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7/11/2024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064568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14062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7D0AB-568F-AD52-D828-16A9C6FBABF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209C815-459E-F956-80EB-F3E7FF47C7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417DAE-3BB2-CFB4-C486-2E9627AB6B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12AA4C8-1672-4083-18E2-65708566E4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55E36C-F48D-7603-F3AB-FECAA6A4E8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8219CC6-C68D-0D6A-19B9-EC9FF96CDF4A}"/>
              </a:ext>
            </a:extLst>
          </p:cNvPr>
          <p:cNvSpPr>
            <a:spLocks noGrp="1"/>
          </p:cNvSpPr>
          <p:nvPr>
            <p:ph type="dt" sz="half" idx="10"/>
          </p:nvPr>
        </p:nvSpPr>
        <p:spPr/>
        <p:txBody>
          <a:bodyPr/>
          <a:lstStyle/>
          <a:p>
            <a:fld id="{E076CA7C-4563-47FF-BAA2-E830878826EB}" type="datetimeFigureOut">
              <a:rPr lang="en-GB" smtClean="0"/>
              <a:t>11/07/2024</a:t>
            </a:fld>
            <a:endParaRPr lang="en-GB"/>
          </a:p>
        </p:txBody>
      </p:sp>
      <p:sp>
        <p:nvSpPr>
          <p:cNvPr id="8" name="Footer Placeholder 7">
            <a:extLst>
              <a:ext uri="{FF2B5EF4-FFF2-40B4-BE49-F238E27FC236}">
                <a16:creationId xmlns:a16="http://schemas.microsoft.com/office/drawing/2014/main" id="{A121F1EA-2C2C-1B5F-8AA4-7C3C4F3DB7D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6EDACA2-8919-7501-092F-7587C8A8FD1C}"/>
              </a:ext>
            </a:extLst>
          </p:cNvPr>
          <p:cNvSpPr>
            <a:spLocks noGrp="1"/>
          </p:cNvSpPr>
          <p:nvPr>
            <p:ph type="sldNum" sz="quarter" idx="12"/>
          </p:nvPr>
        </p:nvSpPr>
        <p:spPr/>
        <p:txBody>
          <a:bodyPr/>
          <a:lstStyle/>
          <a:p>
            <a:fld id="{EA1C2712-AE81-40CF-9EC7-79A94BC670F2}" type="slidenum">
              <a:rPr lang="en-GB" smtClean="0"/>
              <a:t>‹#›</a:t>
            </a:fld>
            <a:endParaRPr lang="en-GB"/>
          </a:p>
        </p:txBody>
      </p:sp>
    </p:spTree>
    <p:extLst>
      <p:ext uri="{BB962C8B-B14F-4D97-AF65-F5344CB8AC3E}">
        <p14:creationId xmlns:p14="http://schemas.microsoft.com/office/powerpoint/2010/main" val="11307458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484442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580442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140698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031698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57411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097987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348824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3727170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358671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053"/>
        <p:cNvGrpSpPr/>
        <p:nvPr/>
      </p:nvGrpSpPr>
      <p:grpSpPr>
        <a:xfrm>
          <a:off x="0" y="0"/>
          <a:ext cx="0" cy="0"/>
          <a:chOff x="0" y="0"/>
          <a:chExt cx="0" cy="0"/>
        </a:xfrm>
      </p:grpSpPr>
      <p:grpSp>
        <p:nvGrpSpPr>
          <p:cNvPr id="1054" name="Google Shape;1054;p18"/>
          <p:cNvGrpSpPr/>
          <p:nvPr/>
        </p:nvGrpSpPr>
        <p:grpSpPr>
          <a:xfrm rot="5400000">
            <a:off x="-742943" y="281241"/>
            <a:ext cx="2408432" cy="1998176"/>
            <a:chOff x="2484056" y="4197118"/>
            <a:chExt cx="1806324" cy="1498632"/>
          </a:xfrm>
        </p:grpSpPr>
        <p:sp>
          <p:nvSpPr>
            <p:cNvPr id="1055" name="Google Shape;1055;p18"/>
            <p:cNvSpPr/>
            <p:nvPr/>
          </p:nvSpPr>
          <p:spPr>
            <a:xfrm rot="10800000" flipH="1">
              <a:off x="2484056" y="4298882"/>
              <a:ext cx="147349" cy="1036215"/>
            </a:xfrm>
            <a:custGeom>
              <a:avLst/>
              <a:gdLst/>
              <a:ahLst/>
              <a:cxnLst/>
              <a:rect l="l" t="t" r="r" b="b"/>
              <a:pathLst>
                <a:path w="4910" h="34529" fill="none" extrusionOk="0">
                  <a:moveTo>
                    <a:pt x="4910" y="34529"/>
                  </a:moveTo>
                  <a:lnTo>
                    <a:pt x="4910" y="31383"/>
                  </a:lnTo>
                  <a:lnTo>
                    <a:pt x="0" y="26446"/>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6" name="Google Shape;1056;p18"/>
            <p:cNvSpPr/>
            <p:nvPr/>
          </p:nvSpPr>
          <p:spPr>
            <a:xfrm rot="10800000" flipH="1">
              <a:off x="2631375" y="4547125"/>
              <a:ext cx="30" cy="743198"/>
            </a:xfrm>
            <a:custGeom>
              <a:avLst/>
              <a:gdLst/>
              <a:ahLst/>
              <a:cxnLst/>
              <a:rect l="l" t="t" r="r" b="b"/>
              <a:pathLst>
                <a:path w="1" h="24765" fill="none" extrusionOk="0">
                  <a:moveTo>
                    <a:pt x="1" y="0"/>
                  </a:moveTo>
                  <a:lnTo>
                    <a:pt x="1" y="24764"/>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7" name="Google Shape;1057;p18"/>
            <p:cNvSpPr/>
            <p:nvPr/>
          </p:nvSpPr>
          <p:spPr>
            <a:xfrm rot="10800000" flipH="1">
              <a:off x="2754296" y="4432367"/>
              <a:ext cx="30" cy="882384"/>
            </a:xfrm>
            <a:custGeom>
              <a:avLst/>
              <a:gdLst/>
              <a:ahLst/>
              <a:cxnLst/>
              <a:rect l="l" t="t" r="r" b="b"/>
              <a:pathLst>
                <a:path w="1" h="29403" fill="none" extrusionOk="0">
                  <a:moveTo>
                    <a:pt x="0" y="0"/>
                  </a:moveTo>
                  <a:lnTo>
                    <a:pt x="0" y="29403"/>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8" name="Google Shape;1058;p18"/>
            <p:cNvSpPr/>
            <p:nvPr/>
          </p:nvSpPr>
          <p:spPr>
            <a:xfrm rot="10800000" flipH="1">
              <a:off x="2580898" y="4197118"/>
              <a:ext cx="101794" cy="101794"/>
            </a:xfrm>
            <a:custGeom>
              <a:avLst/>
              <a:gdLst/>
              <a:ahLst/>
              <a:cxnLst/>
              <a:rect l="l" t="t" r="r" b="b"/>
              <a:pathLst>
                <a:path w="3392" h="3392" fill="none" extrusionOk="0">
                  <a:moveTo>
                    <a:pt x="3391" y="1683"/>
                  </a:moveTo>
                  <a:cubicBezTo>
                    <a:pt x="3391" y="2632"/>
                    <a:pt x="2632" y="3391"/>
                    <a:pt x="1683" y="3391"/>
                  </a:cubicBezTo>
                  <a:cubicBezTo>
                    <a:pt x="760" y="3391"/>
                    <a:pt x="1" y="2632"/>
                    <a:pt x="1" y="1683"/>
                  </a:cubicBezTo>
                  <a:cubicBezTo>
                    <a:pt x="1" y="760"/>
                    <a:pt x="760" y="1"/>
                    <a:pt x="1683" y="1"/>
                  </a:cubicBezTo>
                  <a:cubicBezTo>
                    <a:pt x="2632" y="1"/>
                    <a:pt x="3391" y="760"/>
                    <a:pt x="3391" y="1683"/>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9" name="Google Shape;1059;p18"/>
            <p:cNvSpPr/>
            <p:nvPr/>
          </p:nvSpPr>
          <p:spPr>
            <a:xfrm rot="10800000" flipH="1">
              <a:off x="2808014" y="4765646"/>
              <a:ext cx="101764" cy="102604"/>
            </a:xfrm>
            <a:custGeom>
              <a:avLst/>
              <a:gdLst/>
              <a:ahLst/>
              <a:cxnLst/>
              <a:rect l="l" t="t" r="r" b="b"/>
              <a:pathLst>
                <a:path w="3391" h="3419" fill="none" extrusionOk="0">
                  <a:moveTo>
                    <a:pt x="0" y="1682"/>
                  </a:moveTo>
                  <a:cubicBezTo>
                    <a:pt x="0" y="733"/>
                    <a:pt x="760" y="1"/>
                    <a:pt x="1682" y="1"/>
                  </a:cubicBezTo>
                  <a:cubicBezTo>
                    <a:pt x="2631" y="1"/>
                    <a:pt x="3391" y="787"/>
                    <a:pt x="3391" y="1682"/>
                  </a:cubicBezTo>
                  <a:cubicBezTo>
                    <a:pt x="3391" y="2632"/>
                    <a:pt x="2604" y="3391"/>
                    <a:pt x="1682" y="3391"/>
                  </a:cubicBezTo>
                  <a:cubicBezTo>
                    <a:pt x="733" y="3418"/>
                    <a:pt x="0" y="2632"/>
                    <a:pt x="0"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0" name="Google Shape;1060;p18"/>
            <p:cNvSpPr/>
            <p:nvPr/>
          </p:nvSpPr>
          <p:spPr>
            <a:xfrm rot="10800000" flipH="1">
              <a:off x="2729058" y="4381080"/>
              <a:ext cx="51317" cy="51317"/>
            </a:xfrm>
            <a:custGeom>
              <a:avLst/>
              <a:gdLst/>
              <a:ahLst/>
              <a:cxnLst/>
              <a:rect l="l" t="t" r="r" b="b"/>
              <a:pathLst>
                <a:path w="1710" h="1710" fill="none" extrusionOk="0">
                  <a:moveTo>
                    <a:pt x="0" y="841"/>
                  </a:moveTo>
                  <a:cubicBezTo>
                    <a:pt x="0" y="380"/>
                    <a:pt x="380" y="1"/>
                    <a:pt x="868" y="1"/>
                  </a:cubicBezTo>
                  <a:cubicBezTo>
                    <a:pt x="1330" y="1"/>
                    <a:pt x="1709" y="380"/>
                    <a:pt x="1709" y="841"/>
                  </a:cubicBezTo>
                  <a:cubicBezTo>
                    <a:pt x="1709" y="1330"/>
                    <a:pt x="1330" y="1709"/>
                    <a:pt x="868" y="1709"/>
                  </a:cubicBezTo>
                  <a:cubicBezTo>
                    <a:pt x="380" y="1709"/>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1" name="Google Shape;1061;p18"/>
            <p:cNvSpPr/>
            <p:nvPr/>
          </p:nvSpPr>
          <p:spPr>
            <a:xfrm rot="10800000" flipH="1">
              <a:off x="3511926" y="4919182"/>
              <a:ext cx="50507" cy="50507"/>
            </a:xfrm>
            <a:custGeom>
              <a:avLst/>
              <a:gdLst/>
              <a:ahLst/>
              <a:cxnLst/>
              <a:rect l="l" t="t" r="r" b="b"/>
              <a:pathLst>
                <a:path w="1683" h="1683" fill="none" extrusionOk="0">
                  <a:moveTo>
                    <a:pt x="1" y="842"/>
                  </a:moveTo>
                  <a:cubicBezTo>
                    <a:pt x="1" y="353"/>
                    <a:pt x="381" y="1"/>
                    <a:pt x="842" y="1"/>
                  </a:cubicBezTo>
                  <a:cubicBezTo>
                    <a:pt x="1330" y="1"/>
                    <a:pt x="1683" y="353"/>
                    <a:pt x="1683" y="842"/>
                  </a:cubicBezTo>
                  <a:cubicBezTo>
                    <a:pt x="1683" y="1303"/>
                    <a:pt x="1330" y="1683"/>
                    <a:pt x="842" y="1683"/>
                  </a:cubicBezTo>
                  <a:cubicBezTo>
                    <a:pt x="381" y="1683"/>
                    <a:pt x="1" y="1303"/>
                    <a:pt x="1" y="84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2" name="Google Shape;1062;p18"/>
            <p:cNvSpPr/>
            <p:nvPr/>
          </p:nvSpPr>
          <p:spPr>
            <a:xfrm rot="10800000" flipH="1">
              <a:off x="3705955" y="4895194"/>
              <a:ext cx="51287" cy="50507"/>
            </a:xfrm>
            <a:custGeom>
              <a:avLst/>
              <a:gdLst/>
              <a:ahLst/>
              <a:cxnLst/>
              <a:rect l="l" t="t" r="r" b="b"/>
              <a:pathLst>
                <a:path w="1709" h="1683" fill="none" extrusionOk="0">
                  <a:moveTo>
                    <a:pt x="0" y="841"/>
                  </a:moveTo>
                  <a:cubicBezTo>
                    <a:pt x="0" y="380"/>
                    <a:pt x="380" y="0"/>
                    <a:pt x="868" y="0"/>
                  </a:cubicBezTo>
                  <a:cubicBezTo>
                    <a:pt x="1329" y="0"/>
                    <a:pt x="1709" y="380"/>
                    <a:pt x="1709" y="841"/>
                  </a:cubicBezTo>
                  <a:cubicBezTo>
                    <a:pt x="1709" y="1330"/>
                    <a:pt x="1329" y="1682"/>
                    <a:pt x="868" y="1682"/>
                  </a:cubicBezTo>
                  <a:cubicBezTo>
                    <a:pt x="407"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3" name="Google Shape;1063;p18"/>
            <p:cNvSpPr/>
            <p:nvPr/>
          </p:nvSpPr>
          <p:spPr>
            <a:xfrm rot="10800000" flipH="1">
              <a:off x="4074688" y="4977422"/>
              <a:ext cx="50477" cy="52127"/>
            </a:xfrm>
            <a:custGeom>
              <a:avLst/>
              <a:gdLst/>
              <a:ahLst/>
              <a:cxnLst/>
              <a:rect l="l" t="t" r="r" b="b"/>
              <a:pathLst>
                <a:path w="1682" h="1737" fill="none" extrusionOk="0">
                  <a:moveTo>
                    <a:pt x="0" y="869"/>
                  </a:moveTo>
                  <a:cubicBezTo>
                    <a:pt x="0" y="380"/>
                    <a:pt x="380" y="1"/>
                    <a:pt x="841" y="1"/>
                  </a:cubicBezTo>
                  <a:cubicBezTo>
                    <a:pt x="1329" y="1"/>
                    <a:pt x="1682" y="380"/>
                    <a:pt x="1682" y="869"/>
                  </a:cubicBezTo>
                  <a:cubicBezTo>
                    <a:pt x="1682" y="1330"/>
                    <a:pt x="1329" y="1710"/>
                    <a:pt x="841" y="1710"/>
                  </a:cubicBezTo>
                  <a:cubicBezTo>
                    <a:pt x="380" y="1737"/>
                    <a:pt x="0" y="1330"/>
                    <a:pt x="0" y="86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4" name="Google Shape;1064;p18"/>
            <p:cNvSpPr/>
            <p:nvPr/>
          </p:nvSpPr>
          <p:spPr>
            <a:xfrm rot="10800000" flipH="1">
              <a:off x="4074688" y="4895194"/>
              <a:ext cx="50477" cy="50507"/>
            </a:xfrm>
            <a:custGeom>
              <a:avLst/>
              <a:gdLst/>
              <a:ahLst/>
              <a:cxnLst/>
              <a:rect l="l" t="t" r="r" b="b"/>
              <a:pathLst>
                <a:path w="1682" h="1683" fill="none" extrusionOk="0">
                  <a:moveTo>
                    <a:pt x="0" y="841"/>
                  </a:moveTo>
                  <a:cubicBezTo>
                    <a:pt x="0" y="380"/>
                    <a:pt x="380" y="0"/>
                    <a:pt x="841" y="0"/>
                  </a:cubicBezTo>
                  <a:cubicBezTo>
                    <a:pt x="1329" y="0"/>
                    <a:pt x="1682" y="380"/>
                    <a:pt x="1682" y="841"/>
                  </a:cubicBezTo>
                  <a:cubicBezTo>
                    <a:pt x="1682" y="1330"/>
                    <a:pt x="1329" y="1682"/>
                    <a:pt x="841" y="1682"/>
                  </a:cubicBezTo>
                  <a:cubicBezTo>
                    <a:pt x="380"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5" name="Google Shape;1065;p18"/>
            <p:cNvSpPr/>
            <p:nvPr/>
          </p:nvSpPr>
          <p:spPr>
            <a:xfrm rot="10800000" flipH="1">
              <a:off x="4239903" y="5107933"/>
              <a:ext cx="50477" cy="51317"/>
            </a:xfrm>
            <a:custGeom>
              <a:avLst/>
              <a:gdLst/>
              <a:ahLst/>
              <a:cxnLst/>
              <a:rect l="l" t="t" r="r" b="b"/>
              <a:pathLst>
                <a:path w="1682" h="1710" fill="none" extrusionOk="0">
                  <a:moveTo>
                    <a:pt x="0" y="868"/>
                  </a:moveTo>
                  <a:cubicBezTo>
                    <a:pt x="0" y="380"/>
                    <a:pt x="380" y="0"/>
                    <a:pt x="841" y="0"/>
                  </a:cubicBezTo>
                  <a:cubicBezTo>
                    <a:pt x="1329" y="0"/>
                    <a:pt x="1682" y="380"/>
                    <a:pt x="1682" y="868"/>
                  </a:cubicBezTo>
                  <a:cubicBezTo>
                    <a:pt x="1682" y="1330"/>
                    <a:pt x="1329" y="1709"/>
                    <a:pt x="841" y="1709"/>
                  </a:cubicBezTo>
                  <a:cubicBezTo>
                    <a:pt x="407" y="1709"/>
                    <a:pt x="0" y="1302"/>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6" name="Google Shape;1066;p18"/>
            <p:cNvSpPr/>
            <p:nvPr/>
          </p:nvSpPr>
          <p:spPr>
            <a:xfrm rot="10800000" flipH="1">
              <a:off x="3277003" y="4784509"/>
              <a:ext cx="51317" cy="50477"/>
            </a:xfrm>
            <a:custGeom>
              <a:avLst/>
              <a:gdLst/>
              <a:ahLst/>
              <a:cxnLst/>
              <a:rect l="l" t="t" r="r" b="b"/>
              <a:pathLst>
                <a:path w="1710" h="1682" fill="none" extrusionOk="0">
                  <a:moveTo>
                    <a:pt x="1" y="841"/>
                  </a:moveTo>
                  <a:cubicBezTo>
                    <a:pt x="1" y="380"/>
                    <a:pt x="380" y="0"/>
                    <a:pt x="842" y="0"/>
                  </a:cubicBezTo>
                  <a:cubicBezTo>
                    <a:pt x="1330" y="0"/>
                    <a:pt x="1710" y="380"/>
                    <a:pt x="1710" y="841"/>
                  </a:cubicBezTo>
                  <a:cubicBezTo>
                    <a:pt x="1710" y="1329"/>
                    <a:pt x="1330" y="1682"/>
                    <a:pt x="842" y="1682"/>
                  </a:cubicBezTo>
                  <a:cubicBezTo>
                    <a:pt x="380" y="1682"/>
                    <a:pt x="1" y="1275"/>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7" name="Google Shape;1067;p18"/>
            <p:cNvSpPr/>
            <p:nvPr/>
          </p:nvSpPr>
          <p:spPr>
            <a:xfrm rot="10800000" flipH="1">
              <a:off x="3007573" y="4742165"/>
              <a:ext cx="50507" cy="51317"/>
            </a:xfrm>
            <a:custGeom>
              <a:avLst/>
              <a:gdLst/>
              <a:ahLst/>
              <a:cxnLst/>
              <a:rect l="l" t="t" r="r" b="b"/>
              <a:pathLst>
                <a:path w="1683" h="1710" fill="none" extrusionOk="0">
                  <a:moveTo>
                    <a:pt x="1" y="841"/>
                  </a:moveTo>
                  <a:cubicBezTo>
                    <a:pt x="1" y="380"/>
                    <a:pt x="380" y="0"/>
                    <a:pt x="842" y="0"/>
                  </a:cubicBezTo>
                  <a:cubicBezTo>
                    <a:pt x="1330" y="0"/>
                    <a:pt x="1682" y="380"/>
                    <a:pt x="1682" y="841"/>
                  </a:cubicBezTo>
                  <a:cubicBezTo>
                    <a:pt x="1682" y="1329"/>
                    <a:pt x="1330" y="1709"/>
                    <a:pt x="842" y="1709"/>
                  </a:cubicBezTo>
                  <a:cubicBezTo>
                    <a:pt x="380" y="1709"/>
                    <a:pt x="1" y="1329"/>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8" name="Google Shape;1068;p18"/>
            <p:cNvSpPr/>
            <p:nvPr/>
          </p:nvSpPr>
          <p:spPr>
            <a:xfrm rot="10800000" flipH="1">
              <a:off x="3994081" y="4763330"/>
              <a:ext cx="51317" cy="51317"/>
            </a:xfrm>
            <a:custGeom>
              <a:avLst/>
              <a:gdLst/>
              <a:ahLst/>
              <a:cxnLst/>
              <a:rect l="l" t="t" r="r" b="b"/>
              <a:pathLst>
                <a:path w="1710" h="1710" extrusionOk="0">
                  <a:moveTo>
                    <a:pt x="842" y="0"/>
                  </a:moveTo>
                  <a:cubicBezTo>
                    <a:pt x="381" y="0"/>
                    <a:pt x="1" y="380"/>
                    <a:pt x="1" y="841"/>
                  </a:cubicBezTo>
                  <a:cubicBezTo>
                    <a:pt x="1" y="1329"/>
                    <a:pt x="381" y="1709"/>
                    <a:pt x="842" y="1709"/>
                  </a:cubicBezTo>
                  <a:cubicBezTo>
                    <a:pt x="1330" y="1709"/>
                    <a:pt x="1710" y="1329"/>
                    <a:pt x="1710" y="841"/>
                  </a:cubicBezTo>
                  <a:cubicBezTo>
                    <a:pt x="1710" y="380"/>
                    <a:pt x="1330" y="0"/>
                    <a:pt x="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9" name="Google Shape;1069;p18"/>
            <p:cNvSpPr/>
            <p:nvPr/>
          </p:nvSpPr>
          <p:spPr>
            <a:xfrm rot="10800000" flipH="1">
              <a:off x="3766185" y="5083207"/>
              <a:ext cx="51287" cy="50537"/>
            </a:xfrm>
            <a:custGeom>
              <a:avLst/>
              <a:gdLst/>
              <a:ahLst/>
              <a:cxnLst/>
              <a:rect l="l" t="t" r="r" b="b"/>
              <a:pathLst>
                <a:path w="1709" h="1684" extrusionOk="0">
                  <a:moveTo>
                    <a:pt x="841" y="1"/>
                  </a:moveTo>
                  <a:cubicBezTo>
                    <a:pt x="380" y="1"/>
                    <a:pt x="0" y="353"/>
                    <a:pt x="0" y="842"/>
                  </a:cubicBezTo>
                  <a:cubicBezTo>
                    <a:pt x="0" y="1288"/>
                    <a:pt x="356" y="1684"/>
                    <a:pt x="797" y="1684"/>
                  </a:cubicBezTo>
                  <a:cubicBezTo>
                    <a:pt x="812" y="1684"/>
                    <a:pt x="826" y="1683"/>
                    <a:pt x="841" y="1683"/>
                  </a:cubicBezTo>
                  <a:cubicBezTo>
                    <a:pt x="1329" y="1683"/>
                    <a:pt x="1709" y="1303"/>
                    <a:pt x="1709" y="842"/>
                  </a:cubicBezTo>
                  <a:cubicBezTo>
                    <a:pt x="1709" y="353"/>
                    <a:pt x="1329" y="1"/>
                    <a:pt x="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0" name="Google Shape;1070;p18"/>
            <p:cNvSpPr/>
            <p:nvPr/>
          </p:nvSpPr>
          <p:spPr>
            <a:xfrm rot="10800000" flipH="1">
              <a:off x="3261405" y="5064017"/>
              <a:ext cx="51317" cy="51317"/>
            </a:xfrm>
            <a:custGeom>
              <a:avLst/>
              <a:gdLst/>
              <a:ahLst/>
              <a:cxnLst/>
              <a:rect l="l" t="t" r="r" b="b"/>
              <a:pathLst>
                <a:path w="1710" h="1710" extrusionOk="0">
                  <a:moveTo>
                    <a:pt x="841" y="1"/>
                  </a:moveTo>
                  <a:cubicBezTo>
                    <a:pt x="380" y="1"/>
                    <a:pt x="0" y="381"/>
                    <a:pt x="0" y="869"/>
                  </a:cubicBezTo>
                  <a:cubicBezTo>
                    <a:pt x="0" y="1330"/>
                    <a:pt x="380" y="1710"/>
                    <a:pt x="841" y="1710"/>
                  </a:cubicBezTo>
                  <a:cubicBezTo>
                    <a:pt x="1330" y="1710"/>
                    <a:pt x="1709" y="1330"/>
                    <a:pt x="1709" y="869"/>
                  </a:cubicBezTo>
                  <a:cubicBezTo>
                    <a:pt x="1709" y="381"/>
                    <a:pt x="1330"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1" name="Google Shape;1071;p18"/>
            <p:cNvSpPr/>
            <p:nvPr/>
          </p:nvSpPr>
          <p:spPr>
            <a:xfrm rot="10800000" flipH="1">
              <a:off x="3261405" y="4982630"/>
              <a:ext cx="51317" cy="51287"/>
            </a:xfrm>
            <a:custGeom>
              <a:avLst/>
              <a:gdLst/>
              <a:ahLst/>
              <a:cxnLst/>
              <a:rect l="l" t="t" r="r" b="b"/>
              <a:pathLst>
                <a:path w="1710" h="1709" fill="none" extrusionOk="0">
                  <a:moveTo>
                    <a:pt x="1709" y="868"/>
                  </a:moveTo>
                  <a:cubicBezTo>
                    <a:pt x="1709" y="1329"/>
                    <a:pt x="1330" y="1709"/>
                    <a:pt x="841" y="1709"/>
                  </a:cubicBezTo>
                  <a:cubicBezTo>
                    <a:pt x="380" y="1709"/>
                    <a:pt x="0" y="1329"/>
                    <a:pt x="0" y="868"/>
                  </a:cubicBezTo>
                  <a:cubicBezTo>
                    <a:pt x="0" y="380"/>
                    <a:pt x="380" y="0"/>
                    <a:pt x="841" y="0"/>
                  </a:cubicBezTo>
                  <a:cubicBezTo>
                    <a:pt x="1330" y="0"/>
                    <a:pt x="1709" y="380"/>
                    <a:pt x="1709"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2" name="Google Shape;1072;p18"/>
            <p:cNvSpPr/>
            <p:nvPr/>
          </p:nvSpPr>
          <p:spPr>
            <a:xfrm rot="10800000" flipH="1">
              <a:off x="3268870" y="4902023"/>
              <a:ext cx="51317" cy="51317"/>
            </a:xfrm>
            <a:custGeom>
              <a:avLst/>
              <a:gdLst/>
              <a:ahLst/>
              <a:cxnLst/>
              <a:rect l="l" t="t" r="r" b="b"/>
              <a:pathLst>
                <a:path w="1710" h="1710" fill="none" extrusionOk="0">
                  <a:moveTo>
                    <a:pt x="1709" y="841"/>
                  </a:moveTo>
                  <a:cubicBezTo>
                    <a:pt x="1709" y="1329"/>
                    <a:pt x="1330" y="1709"/>
                    <a:pt x="841" y="1709"/>
                  </a:cubicBezTo>
                  <a:cubicBezTo>
                    <a:pt x="380" y="1709"/>
                    <a:pt x="0" y="1329"/>
                    <a:pt x="0" y="841"/>
                  </a:cubicBezTo>
                  <a:cubicBezTo>
                    <a:pt x="0" y="380"/>
                    <a:pt x="380" y="0"/>
                    <a:pt x="841" y="0"/>
                  </a:cubicBezTo>
                  <a:cubicBezTo>
                    <a:pt x="1330" y="0"/>
                    <a:pt x="1709" y="380"/>
                    <a:pt x="1709"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3" name="Google Shape;1073;p18"/>
            <p:cNvSpPr/>
            <p:nvPr/>
          </p:nvSpPr>
          <p:spPr>
            <a:xfrm rot="10800000" flipH="1">
              <a:off x="2858491" y="4868220"/>
              <a:ext cx="30" cy="660970"/>
            </a:xfrm>
            <a:custGeom>
              <a:avLst/>
              <a:gdLst/>
              <a:ahLst/>
              <a:cxnLst/>
              <a:rect l="l" t="t" r="r" b="b"/>
              <a:pathLst>
                <a:path w="1" h="22025" fill="none" extrusionOk="0">
                  <a:moveTo>
                    <a:pt x="0" y="22025"/>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4" name="Google Shape;1074;p18"/>
            <p:cNvSpPr/>
            <p:nvPr/>
          </p:nvSpPr>
          <p:spPr>
            <a:xfrm rot="10800000" flipH="1">
              <a:off x="3032811" y="4838552"/>
              <a:ext cx="51317" cy="50477"/>
            </a:xfrm>
            <a:custGeom>
              <a:avLst/>
              <a:gdLst/>
              <a:ahLst/>
              <a:cxnLst/>
              <a:rect l="l" t="t" r="r" b="b"/>
              <a:pathLst>
                <a:path w="1710" h="1682" extrusionOk="0">
                  <a:moveTo>
                    <a:pt x="841" y="0"/>
                  </a:moveTo>
                  <a:cubicBezTo>
                    <a:pt x="380" y="0"/>
                    <a:pt x="1" y="380"/>
                    <a:pt x="1" y="841"/>
                  </a:cubicBezTo>
                  <a:cubicBezTo>
                    <a:pt x="1" y="1329"/>
                    <a:pt x="407" y="1682"/>
                    <a:pt x="841" y="1682"/>
                  </a:cubicBezTo>
                  <a:cubicBezTo>
                    <a:pt x="1330" y="1682"/>
                    <a:pt x="1709" y="1329"/>
                    <a:pt x="1709" y="841"/>
                  </a:cubicBezTo>
                  <a:cubicBezTo>
                    <a:pt x="1709" y="380"/>
                    <a:pt x="1330"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5" name="Google Shape;1075;p18"/>
            <p:cNvSpPr/>
            <p:nvPr/>
          </p:nvSpPr>
          <p:spPr>
            <a:xfrm rot="10800000" flipH="1">
              <a:off x="3072695" y="4881677"/>
              <a:ext cx="65962" cy="506329"/>
            </a:xfrm>
            <a:custGeom>
              <a:avLst/>
              <a:gdLst/>
              <a:ahLst/>
              <a:cxnLst/>
              <a:rect l="l" t="t" r="r" b="b"/>
              <a:pathLst>
                <a:path w="2198" h="16872" fill="none" extrusionOk="0">
                  <a:moveTo>
                    <a:pt x="1" y="16871"/>
                  </a:moveTo>
                  <a:lnTo>
                    <a:pt x="2198" y="14701"/>
                  </a:lnTo>
                  <a:lnTo>
                    <a:pt x="2198"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6" name="Google Shape;1076;p18"/>
            <p:cNvSpPr/>
            <p:nvPr/>
          </p:nvSpPr>
          <p:spPr>
            <a:xfrm rot="10800000" flipH="1">
              <a:off x="2946533" y="4784509"/>
              <a:ext cx="70854" cy="490033"/>
            </a:xfrm>
            <a:custGeom>
              <a:avLst/>
              <a:gdLst/>
              <a:ahLst/>
              <a:cxnLst/>
              <a:rect l="l" t="t" r="r" b="b"/>
              <a:pathLst>
                <a:path w="2361" h="16329" fill="none" extrusionOk="0">
                  <a:moveTo>
                    <a:pt x="2360" y="16329"/>
                  </a:moveTo>
                  <a:lnTo>
                    <a:pt x="0" y="13942"/>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7" name="Google Shape;1077;p18"/>
            <p:cNvSpPr/>
            <p:nvPr/>
          </p:nvSpPr>
          <p:spPr>
            <a:xfrm rot="10800000" flipH="1">
              <a:off x="3320157" y="4826823"/>
              <a:ext cx="83038" cy="564128"/>
            </a:xfrm>
            <a:custGeom>
              <a:avLst/>
              <a:gdLst/>
              <a:ahLst/>
              <a:cxnLst/>
              <a:rect l="l" t="t" r="r" b="b"/>
              <a:pathLst>
                <a:path w="2767" h="18798" fill="none" extrusionOk="0">
                  <a:moveTo>
                    <a:pt x="0" y="18797"/>
                  </a:moveTo>
                  <a:lnTo>
                    <a:pt x="2767" y="16003"/>
                  </a:lnTo>
                  <a:lnTo>
                    <a:pt x="2767"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8" name="Google Shape;1078;p18"/>
            <p:cNvSpPr/>
            <p:nvPr/>
          </p:nvSpPr>
          <p:spPr>
            <a:xfrm rot="10800000" flipH="1">
              <a:off x="3555080" y="4964767"/>
              <a:ext cx="55368" cy="730984"/>
            </a:xfrm>
            <a:custGeom>
              <a:avLst/>
              <a:gdLst/>
              <a:ahLst/>
              <a:cxnLst/>
              <a:rect l="l" t="t" r="r" b="b"/>
              <a:pathLst>
                <a:path w="1845" h="24358" fill="none" extrusionOk="0">
                  <a:moveTo>
                    <a:pt x="0" y="24358"/>
                  </a:moveTo>
                  <a:lnTo>
                    <a:pt x="1845" y="22486"/>
                  </a:lnTo>
                  <a:lnTo>
                    <a:pt x="1845"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9" name="Google Shape;1079;p18"/>
            <p:cNvSpPr/>
            <p:nvPr/>
          </p:nvSpPr>
          <p:spPr>
            <a:xfrm rot="10800000" flipH="1">
              <a:off x="3932231" y="4809726"/>
              <a:ext cx="69203" cy="485982"/>
            </a:xfrm>
            <a:custGeom>
              <a:avLst/>
              <a:gdLst/>
              <a:ahLst/>
              <a:cxnLst/>
              <a:rect l="l" t="t" r="r" b="b"/>
              <a:pathLst>
                <a:path w="2306" h="16194" fill="none" extrusionOk="0">
                  <a:moveTo>
                    <a:pt x="2306" y="16193"/>
                  </a:moveTo>
                  <a:lnTo>
                    <a:pt x="0" y="13888"/>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0" name="Google Shape;1080;p18"/>
            <p:cNvSpPr/>
            <p:nvPr/>
          </p:nvSpPr>
          <p:spPr>
            <a:xfrm rot="10800000" flipH="1">
              <a:off x="3748269" y="4932647"/>
              <a:ext cx="110737" cy="363061"/>
            </a:xfrm>
            <a:custGeom>
              <a:avLst/>
              <a:gdLst/>
              <a:ahLst/>
              <a:cxnLst/>
              <a:rect l="l" t="t" r="r" b="b"/>
              <a:pathLst>
                <a:path w="3690" h="12098" fill="none" extrusionOk="0">
                  <a:moveTo>
                    <a:pt x="0" y="12097"/>
                  </a:moveTo>
                  <a:lnTo>
                    <a:pt x="3689" y="8436"/>
                  </a:lnTo>
                  <a:lnTo>
                    <a:pt x="3689"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1" name="Google Shape;1081;p18"/>
            <p:cNvSpPr/>
            <p:nvPr/>
          </p:nvSpPr>
          <p:spPr>
            <a:xfrm rot="10800000" flipH="1">
              <a:off x="3791424" y="5139386"/>
              <a:ext cx="30" cy="138436"/>
            </a:xfrm>
            <a:custGeom>
              <a:avLst/>
              <a:gdLst/>
              <a:ahLst/>
              <a:cxnLst/>
              <a:rect l="l" t="t" r="r" b="b"/>
              <a:pathLst>
                <a:path w="1" h="4613" fill="none" extrusionOk="0">
                  <a:moveTo>
                    <a:pt x="0" y="4612"/>
                  </a:move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2" name="Google Shape;1082;p18"/>
            <p:cNvSpPr/>
            <p:nvPr/>
          </p:nvSpPr>
          <p:spPr>
            <a:xfrm rot="10800000" flipH="1">
              <a:off x="4198369" y="5151088"/>
              <a:ext cx="47266" cy="138406"/>
            </a:xfrm>
            <a:custGeom>
              <a:avLst/>
              <a:gdLst/>
              <a:ahLst/>
              <a:cxnLst/>
              <a:rect l="l" t="t" r="r" b="b"/>
              <a:pathLst>
                <a:path w="1575" h="4612" fill="none" extrusionOk="0">
                  <a:moveTo>
                    <a:pt x="1574" y="4612"/>
                  </a:moveTo>
                  <a:lnTo>
                    <a:pt x="1" y="3039"/>
                  </a:lnTo>
                  <a:lnTo>
                    <a:pt x="1"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3" name="Google Shape;1083;p18"/>
            <p:cNvSpPr/>
            <p:nvPr/>
          </p:nvSpPr>
          <p:spPr>
            <a:xfrm rot="10800000" flipH="1">
              <a:off x="4099896" y="5029519"/>
              <a:ext cx="30" cy="266189"/>
            </a:xfrm>
            <a:custGeom>
              <a:avLst/>
              <a:gdLst/>
              <a:ahLst/>
              <a:cxnLst/>
              <a:rect l="l" t="t" r="r" b="b"/>
              <a:pathLst>
                <a:path w="1" h="8870" fill="none" extrusionOk="0">
                  <a:moveTo>
                    <a:pt x="1" y="8870"/>
                  </a:moveTo>
                  <a:lnTo>
                    <a:pt x="1"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84" name="Google Shape;1084;p18"/>
          <p:cNvGrpSpPr/>
          <p:nvPr/>
        </p:nvGrpSpPr>
        <p:grpSpPr>
          <a:xfrm rot="-5400000" flipH="1">
            <a:off x="10526557" y="281241"/>
            <a:ext cx="2408432" cy="1998176"/>
            <a:chOff x="2484056" y="4197118"/>
            <a:chExt cx="1806324" cy="1498632"/>
          </a:xfrm>
        </p:grpSpPr>
        <p:sp>
          <p:nvSpPr>
            <p:cNvPr id="1085" name="Google Shape;1085;p18"/>
            <p:cNvSpPr/>
            <p:nvPr/>
          </p:nvSpPr>
          <p:spPr>
            <a:xfrm rot="10800000" flipH="1">
              <a:off x="2484056" y="4298882"/>
              <a:ext cx="147349" cy="1036215"/>
            </a:xfrm>
            <a:custGeom>
              <a:avLst/>
              <a:gdLst/>
              <a:ahLst/>
              <a:cxnLst/>
              <a:rect l="l" t="t" r="r" b="b"/>
              <a:pathLst>
                <a:path w="4910" h="34529" fill="none" extrusionOk="0">
                  <a:moveTo>
                    <a:pt x="4910" y="34529"/>
                  </a:moveTo>
                  <a:lnTo>
                    <a:pt x="4910" y="31383"/>
                  </a:lnTo>
                  <a:lnTo>
                    <a:pt x="0" y="26446"/>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6" name="Google Shape;1086;p18"/>
            <p:cNvSpPr/>
            <p:nvPr/>
          </p:nvSpPr>
          <p:spPr>
            <a:xfrm rot="10800000" flipH="1">
              <a:off x="2631375" y="4547125"/>
              <a:ext cx="30" cy="743198"/>
            </a:xfrm>
            <a:custGeom>
              <a:avLst/>
              <a:gdLst/>
              <a:ahLst/>
              <a:cxnLst/>
              <a:rect l="l" t="t" r="r" b="b"/>
              <a:pathLst>
                <a:path w="1" h="24765" fill="none" extrusionOk="0">
                  <a:moveTo>
                    <a:pt x="1" y="0"/>
                  </a:moveTo>
                  <a:lnTo>
                    <a:pt x="1" y="24764"/>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7" name="Google Shape;1087;p18"/>
            <p:cNvSpPr/>
            <p:nvPr/>
          </p:nvSpPr>
          <p:spPr>
            <a:xfrm rot="10800000" flipH="1">
              <a:off x="2754296" y="4432367"/>
              <a:ext cx="30" cy="882384"/>
            </a:xfrm>
            <a:custGeom>
              <a:avLst/>
              <a:gdLst/>
              <a:ahLst/>
              <a:cxnLst/>
              <a:rect l="l" t="t" r="r" b="b"/>
              <a:pathLst>
                <a:path w="1" h="29403" fill="none" extrusionOk="0">
                  <a:moveTo>
                    <a:pt x="0" y="0"/>
                  </a:moveTo>
                  <a:lnTo>
                    <a:pt x="0" y="29403"/>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8" name="Google Shape;1088;p18"/>
            <p:cNvSpPr/>
            <p:nvPr/>
          </p:nvSpPr>
          <p:spPr>
            <a:xfrm rot="10800000" flipH="1">
              <a:off x="2580898" y="4197118"/>
              <a:ext cx="101794" cy="101794"/>
            </a:xfrm>
            <a:custGeom>
              <a:avLst/>
              <a:gdLst/>
              <a:ahLst/>
              <a:cxnLst/>
              <a:rect l="l" t="t" r="r" b="b"/>
              <a:pathLst>
                <a:path w="3392" h="3392" fill="none" extrusionOk="0">
                  <a:moveTo>
                    <a:pt x="3391" y="1683"/>
                  </a:moveTo>
                  <a:cubicBezTo>
                    <a:pt x="3391" y="2632"/>
                    <a:pt x="2632" y="3391"/>
                    <a:pt x="1683" y="3391"/>
                  </a:cubicBezTo>
                  <a:cubicBezTo>
                    <a:pt x="760" y="3391"/>
                    <a:pt x="1" y="2632"/>
                    <a:pt x="1" y="1683"/>
                  </a:cubicBezTo>
                  <a:cubicBezTo>
                    <a:pt x="1" y="760"/>
                    <a:pt x="760" y="1"/>
                    <a:pt x="1683" y="1"/>
                  </a:cubicBezTo>
                  <a:cubicBezTo>
                    <a:pt x="2632" y="1"/>
                    <a:pt x="3391" y="760"/>
                    <a:pt x="3391" y="1683"/>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9" name="Google Shape;1089;p18"/>
            <p:cNvSpPr/>
            <p:nvPr/>
          </p:nvSpPr>
          <p:spPr>
            <a:xfrm rot="10800000" flipH="1">
              <a:off x="2808014" y="4765646"/>
              <a:ext cx="101764" cy="102604"/>
            </a:xfrm>
            <a:custGeom>
              <a:avLst/>
              <a:gdLst/>
              <a:ahLst/>
              <a:cxnLst/>
              <a:rect l="l" t="t" r="r" b="b"/>
              <a:pathLst>
                <a:path w="3391" h="3419" fill="none" extrusionOk="0">
                  <a:moveTo>
                    <a:pt x="0" y="1682"/>
                  </a:moveTo>
                  <a:cubicBezTo>
                    <a:pt x="0" y="733"/>
                    <a:pt x="760" y="1"/>
                    <a:pt x="1682" y="1"/>
                  </a:cubicBezTo>
                  <a:cubicBezTo>
                    <a:pt x="2631" y="1"/>
                    <a:pt x="3391" y="787"/>
                    <a:pt x="3391" y="1682"/>
                  </a:cubicBezTo>
                  <a:cubicBezTo>
                    <a:pt x="3391" y="2632"/>
                    <a:pt x="2604" y="3391"/>
                    <a:pt x="1682" y="3391"/>
                  </a:cubicBezTo>
                  <a:cubicBezTo>
                    <a:pt x="733" y="3418"/>
                    <a:pt x="0" y="2632"/>
                    <a:pt x="0"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0" name="Google Shape;1090;p18"/>
            <p:cNvSpPr/>
            <p:nvPr/>
          </p:nvSpPr>
          <p:spPr>
            <a:xfrm rot="10800000" flipH="1">
              <a:off x="2729058" y="4381080"/>
              <a:ext cx="51317" cy="51317"/>
            </a:xfrm>
            <a:custGeom>
              <a:avLst/>
              <a:gdLst/>
              <a:ahLst/>
              <a:cxnLst/>
              <a:rect l="l" t="t" r="r" b="b"/>
              <a:pathLst>
                <a:path w="1710" h="1710" fill="none" extrusionOk="0">
                  <a:moveTo>
                    <a:pt x="0" y="841"/>
                  </a:moveTo>
                  <a:cubicBezTo>
                    <a:pt x="0" y="380"/>
                    <a:pt x="380" y="1"/>
                    <a:pt x="868" y="1"/>
                  </a:cubicBezTo>
                  <a:cubicBezTo>
                    <a:pt x="1330" y="1"/>
                    <a:pt x="1709" y="380"/>
                    <a:pt x="1709" y="841"/>
                  </a:cubicBezTo>
                  <a:cubicBezTo>
                    <a:pt x="1709" y="1330"/>
                    <a:pt x="1330" y="1709"/>
                    <a:pt x="868" y="1709"/>
                  </a:cubicBezTo>
                  <a:cubicBezTo>
                    <a:pt x="380" y="1709"/>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1" name="Google Shape;1091;p18"/>
            <p:cNvSpPr/>
            <p:nvPr/>
          </p:nvSpPr>
          <p:spPr>
            <a:xfrm rot="10800000" flipH="1">
              <a:off x="3511926" y="4919182"/>
              <a:ext cx="50507" cy="50507"/>
            </a:xfrm>
            <a:custGeom>
              <a:avLst/>
              <a:gdLst/>
              <a:ahLst/>
              <a:cxnLst/>
              <a:rect l="l" t="t" r="r" b="b"/>
              <a:pathLst>
                <a:path w="1683" h="1683" fill="none" extrusionOk="0">
                  <a:moveTo>
                    <a:pt x="1" y="842"/>
                  </a:moveTo>
                  <a:cubicBezTo>
                    <a:pt x="1" y="353"/>
                    <a:pt x="381" y="1"/>
                    <a:pt x="842" y="1"/>
                  </a:cubicBezTo>
                  <a:cubicBezTo>
                    <a:pt x="1330" y="1"/>
                    <a:pt x="1683" y="353"/>
                    <a:pt x="1683" y="842"/>
                  </a:cubicBezTo>
                  <a:cubicBezTo>
                    <a:pt x="1683" y="1303"/>
                    <a:pt x="1330" y="1683"/>
                    <a:pt x="842" y="1683"/>
                  </a:cubicBezTo>
                  <a:cubicBezTo>
                    <a:pt x="381" y="1683"/>
                    <a:pt x="1" y="1303"/>
                    <a:pt x="1" y="84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2" name="Google Shape;1092;p18"/>
            <p:cNvSpPr/>
            <p:nvPr/>
          </p:nvSpPr>
          <p:spPr>
            <a:xfrm rot="10800000" flipH="1">
              <a:off x="3705955" y="4895194"/>
              <a:ext cx="51287" cy="50507"/>
            </a:xfrm>
            <a:custGeom>
              <a:avLst/>
              <a:gdLst/>
              <a:ahLst/>
              <a:cxnLst/>
              <a:rect l="l" t="t" r="r" b="b"/>
              <a:pathLst>
                <a:path w="1709" h="1683" fill="none" extrusionOk="0">
                  <a:moveTo>
                    <a:pt x="0" y="841"/>
                  </a:moveTo>
                  <a:cubicBezTo>
                    <a:pt x="0" y="380"/>
                    <a:pt x="380" y="0"/>
                    <a:pt x="868" y="0"/>
                  </a:cubicBezTo>
                  <a:cubicBezTo>
                    <a:pt x="1329" y="0"/>
                    <a:pt x="1709" y="380"/>
                    <a:pt x="1709" y="841"/>
                  </a:cubicBezTo>
                  <a:cubicBezTo>
                    <a:pt x="1709" y="1330"/>
                    <a:pt x="1329" y="1682"/>
                    <a:pt x="868" y="1682"/>
                  </a:cubicBezTo>
                  <a:cubicBezTo>
                    <a:pt x="407"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3" name="Google Shape;1093;p18"/>
            <p:cNvSpPr/>
            <p:nvPr/>
          </p:nvSpPr>
          <p:spPr>
            <a:xfrm rot="10800000" flipH="1">
              <a:off x="4074688" y="4977422"/>
              <a:ext cx="50477" cy="52127"/>
            </a:xfrm>
            <a:custGeom>
              <a:avLst/>
              <a:gdLst/>
              <a:ahLst/>
              <a:cxnLst/>
              <a:rect l="l" t="t" r="r" b="b"/>
              <a:pathLst>
                <a:path w="1682" h="1737" fill="none" extrusionOk="0">
                  <a:moveTo>
                    <a:pt x="0" y="869"/>
                  </a:moveTo>
                  <a:cubicBezTo>
                    <a:pt x="0" y="380"/>
                    <a:pt x="380" y="1"/>
                    <a:pt x="841" y="1"/>
                  </a:cubicBezTo>
                  <a:cubicBezTo>
                    <a:pt x="1329" y="1"/>
                    <a:pt x="1682" y="380"/>
                    <a:pt x="1682" y="869"/>
                  </a:cubicBezTo>
                  <a:cubicBezTo>
                    <a:pt x="1682" y="1330"/>
                    <a:pt x="1329" y="1710"/>
                    <a:pt x="841" y="1710"/>
                  </a:cubicBezTo>
                  <a:cubicBezTo>
                    <a:pt x="380" y="1737"/>
                    <a:pt x="0" y="1330"/>
                    <a:pt x="0" y="86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4" name="Google Shape;1094;p18"/>
            <p:cNvSpPr/>
            <p:nvPr/>
          </p:nvSpPr>
          <p:spPr>
            <a:xfrm rot="10800000" flipH="1">
              <a:off x="4074688" y="4895194"/>
              <a:ext cx="50477" cy="50507"/>
            </a:xfrm>
            <a:custGeom>
              <a:avLst/>
              <a:gdLst/>
              <a:ahLst/>
              <a:cxnLst/>
              <a:rect l="l" t="t" r="r" b="b"/>
              <a:pathLst>
                <a:path w="1682" h="1683" fill="none" extrusionOk="0">
                  <a:moveTo>
                    <a:pt x="0" y="841"/>
                  </a:moveTo>
                  <a:cubicBezTo>
                    <a:pt x="0" y="380"/>
                    <a:pt x="380" y="0"/>
                    <a:pt x="841" y="0"/>
                  </a:cubicBezTo>
                  <a:cubicBezTo>
                    <a:pt x="1329" y="0"/>
                    <a:pt x="1682" y="380"/>
                    <a:pt x="1682" y="841"/>
                  </a:cubicBezTo>
                  <a:cubicBezTo>
                    <a:pt x="1682" y="1330"/>
                    <a:pt x="1329" y="1682"/>
                    <a:pt x="841" y="1682"/>
                  </a:cubicBezTo>
                  <a:cubicBezTo>
                    <a:pt x="380"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5" name="Google Shape;1095;p18"/>
            <p:cNvSpPr/>
            <p:nvPr/>
          </p:nvSpPr>
          <p:spPr>
            <a:xfrm rot="10800000" flipH="1">
              <a:off x="4239903" y="5107933"/>
              <a:ext cx="50477" cy="51317"/>
            </a:xfrm>
            <a:custGeom>
              <a:avLst/>
              <a:gdLst/>
              <a:ahLst/>
              <a:cxnLst/>
              <a:rect l="l" t="t" r="r" b="b"/>
              <a:pathLst>
                <a:path w="1682" h="1710" fill="none" extrusionOk="0">
                  <a:moveTo>
                    <a:pt x="0" y="868"/>
                  </a:moveTo>
                  <a:cubicBezTo>
                    <a:pt x="0" y="380"/>
                    <a:pt x="380" y="0"/>
                    <a:pt x="841" y="0"/>
                  </a:cubicBezTo>
                  <a:cubicBezTo>
                    <a:pt x="1329" y="0"/>
                    <a:pt x="1682" y="380"/>
                    <a:pt x="1682" y="868"/>
                  </a:cubicBezTo>
                  <a:cubicBezTo>
                    <a:pt x="1682" y="1330"/>
                    <a:pt x="1329" y="1709"/>
                    <a:pt x="841" y="1709"/>
                  </a:cubicBezTo>
                  <a:cubicBezTo>
                    <a:pt x="407" y="1709"/>
                    <a:pt x="0" y="1302"/>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6" name="Google Shape;1096;p18"/>
            <p:cNvSpPr/>
            <p:nvPr/>
          </p:nvSpPr>
          <p:spPr>
            <a:xfrm rot="10800000" flipH="1">
              <a:off x="3277003" y="4784509"/>
              <a:ext cx="51317" cy="50477"/>
            </a:xfrm>
            <a:custGeom>
              <a:avLst/>
              <a:gdLst/>
              <a:ahLst/>
              <a:cxnLst/>
              <a:rect l="l" t="t" r="r" b="b"/>
              <a:pathLst>
                <a:path w="1710" h="1682" fill="none" extrusionOk="0">
                  <a:moveTo>
                    <a:pt x="1" y="841"/>
                  </a:moveTo>
                  <a:cubicBezTo>
                    <a:pt x="1" y="380"/>
                    <a:pt x="380" y="0"/>
                    <a:pt x="842" y="0"/>
                  </a:cubicBezTo>
                  <a:cubicBezTo>
                    <a:pt x="1330" y="0"/>
                    <a:pt x="1710" y="380"/>
                    <a:pt x="1710" y="841"/>
                  </a:cubicBezTo>
                  <a:cubicBezTo>
                    <a:pt x="1710" y="1329"/>
                    <a:pt x="1330" y="1682"/>
                    <a:pt x="842" y="1682"/>
                  </a:cubicBezTo>
                  <a:cubicBezTo>
                    <a:pt x="380" y="1682"/>
                    <a:pt x="1" y="1275"/>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7" name="Google Shape;1097;p18"/>
            <p:cNvSpPr/>
            <p:nvPr/>
          </p:nvSpPr>
          <p:spPr>
            <a:xfrm rot="10800000" flipH="1">
              <a:off x="3007573" y="4742165"/>
              <a:ext cx="50507" cy="51317"/>
            </a:xfrm>
            <a:custGeom>
              <a:avLst/>
              <a:gdLst/>
              <a:ahLst/>
              <a:cxnLst/>
              <a:rect l="l" t="t" r="r" b="b"/>
              <a:pathLst>
                <a:path w="1683" h="1710" fill="none" extrusionOk="0">
                  <a:moveTo>
                    <a:pt x="1" y="841"/>
                  </a:moveTo>
                  <a:cubicBezTo>
                    <a:pt x="1" y="380"/>
                    <a:pt x="380" y="0"/>
                    <a:pt x="842" y="0"/>
                  </a:cubicBezTo>
                  <a:cubicBezTo>
                    <a:pt x="1330" y="0"/>
                    <a:pt x="1682" y="380"/>
                    <a:pt x="1682" y="841"/>
                  </a:cubicBezTo>
                  <a:cubicBezTo>
                    <a:pt x="1682" y="1329"/>
                    <a:pt x="1330" y="1709"/>
                    <a:pt x="842" y="1709"/>
                  </a:cubicBezTo>
                  <a:cubicBezTo>
                    <a:pt x="380" y="1709"/>
                    <a:pt x="1" y="1329"/>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8" name="Google Shape;1098;p18"/>
            <p:cNvSpPr/>
            <p:nvPr/>
          </p:nvSpPr>
          <p:spPr>
            <a:xfrm rot="10800000" flipH="1">
              <a:off x="3994081" y="4763330"/>
              <a:ext cx="51317" cy="51317"/>
            </a:xfrm>
            <a:custGeom>
              <a:avLst/>
              <a:gdLst/>
              <a:ahLst/>
              <a:cxnLst/>
              <a:rect l="l" t="t" r="r" b="b"/>
              <a:pathLst>
                <a:path w="1710" h="1710" extrusionOk="0">
                  <a:moveTo>
                    <a:pt x="842" y="0"/>
                  </a:moveTo>
                  <a:cubicBezTo>
                    <a:pt x="381" y="0"/>
                    <a:pt x="1" y="380"/>
                    <a:pt x="1" y="841"/>
                  </a:cubicBezTo>
                  <a:cubicBezTo>
                    <a:pt x="1" y="1329"/>
                    <a:pt x="381" y="1709"/>
                    <a:pt x="842" y="1709"/>
                  </a:cubicBezTo>
                  <a:cubicBezTo>
                    <a:pt x="1330" y="1709"/>
                    <a:pt x="1710" y="1329"/>
                    <a:pt x="1710" y="841"/>
                  </a:cubicBezTo>
                  <a:cubicBezTo>
                    <a:pt x="1710" y="380"/>
                    <a:pt x="1330" y="0"/>
                    <a:pt x="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9" name="Google Shape;1099;p18"/>
            <p:cNvSpPr/>
            <p:nvPr/>
          </p:nvSpPr>
          <p:spPr>
            <a:xfrm rot="10800000" flipH="1">
              <a:off x="3766185" y="5083207"/>
              <a:ext cx="51287" cy="50537"/>
            </a:xfrm>
            <a:custGeom>
              <a:avLst/>
              <a:gdLst/>
              <a:ahLst/>
              <a:cxnLst/>
              <a:rect l="l" t="t" r="r" b="b"/>
              <a:pathLst>
                <a:path w="1709" h="1684" extrusionOk="0">
                  <a:moveTo>
                    <a:pt x="841" y="1"/>
                  </a:moveTo>
                  <a:cubicBezTo>
                    <a:pt x="380" y="1"/>
                    <a:pt x="0" y="353"/>
                    <a:pt x="0" y="842"/>
                  </a:cubicBezTo>
                  <a:cubicBezTo>
                    <a:pt x="0" y="1288"/>
                    <a:pt x="356" y="1684"/>
                    <a:pt x="797" y="1684"/>
                  </a:cubicBezTo>
                  <a:cubicBezTo>
                    <a:pt x="812" y="1684"/>
                    <a:pt x="826" y="1683"/>
                    <a:pt x="841" y="1683"/>
                  </a:cubicBezTo>
                  <a:cubicBezTo>
                    <a:pt x="1329" y="1683"/>
                    <a:pt x="1709" y="1303"/>
                    <a:pt x="1709" y="842"/>
                  </a:cubicBezTo>
                  <a:cubicBezTo>
                    <a:pt x="1709" y="353"/>
                    <a:pt x="1329" y="1"/>
                    <a:pt x="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0" name="Google Shape;1100;p18"/>
            <p:cNvSpPr/>
            <p:nvPr/>
          </p:nvSpPr>
          <p:spPr>
            <a:xfrm rot="10800000" flipH="1">
              <a:off x="3261405" y="5064017"/>
              <a:ext cx="51317" cy="51317"/>
            </a:xfrm>
            <a:custGeom>
              <a:avLst/>
              <a:gdLst/>
              <a:ahLst/>
              <a:cxnLst/>
              <a:rect l="l" t="t" r="r" b="b"/>
              <a:pathLst>
                <a:path w="1710" h="1710" extrusionOk="0">
                  <a:moveTo>
                    <a:pt x="841" y="1"/>
                  </a:moveTo>
                  <a:cubicBezTo>
                    <a:pt x="380" y="1"/>
                    <a:pt x="0" y="381"/>
                    <a:pt x="0" y="869"/>
                  </a:cubicBezTo>
                  <a:cubicBezTo>
                    <a:pt x="0" y="1330"/>
                    <a:pt x="380" y="1710"/>
                    <a:pt x="841" y="1710"/>
                  </a:cubicBezTo>
                  <a:cubicBezTo>
                    <a:pt x="1330" y="1710"/>
                    <a:pt x="1709" y="1330"/>
                    <a:pt x="1709" y="869"/>
                  </a:cubicBezTo>
                  <a:cubicBezTo>
                    <a:pt x="1709" y="381"/>
                    <a:pt x="1330"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1" name="Google Shape;1101;p18"/>
            <p:cNvSpPr/>
            <p:nvPr/>
          </p:nvSpPr>
          <p:spPr>
            <a:xfrm rot="10800000" flipH="1">
              <a:off x="3261405" y="4982630"/>
              <a:ext cx="51317" cy="51287"/>
            </a:xfrm>
            <a:custGeom>
              <a:avLst/>
              <a:gdLst/>
              <a:ahLst/>
              <a:cxnLst/>
              <a:rect l="l" t="t" r="r" b="b"/>
              <a:pathLst>
                <a:path w="1710" h="1709" fill="none" extrusionOk="0">
                  <a:moveTo>
                    <a:pt x="1709" y="868"/>
                  </a:moveTo>
                  <a:cubicBezTo>
                    <a:pt x="1709" y="1329"/>
                    <a:pt x="1330" y="1709"/>
                    <a:pt x="841" y="1709"/>
                  </a:cubicBezTo>
                  <a:cubicBezTo>
                    <a:pt x="380" y="1709"/>
                    <a:pt x="0" y="1329"/>
                    <a:pt x="0" y="868"/>
                  </a:cubicBezTo>
                  <a:cubicBezTo>
                    <a:pt x="0" y="380"/>
                    <a:pt x="380" y="0"/>
                    <a:pt x="841" y="0"/>
                  </a:cubicBezTo>
                  <a:cubicBezTo>
                    <a:pt x="1330" y="0"/>
                    <a:pt x="1709" y="380"/>
                    <a:pt x="1709"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2" name="Google Shape;1102;p18"/>
            <p:cNvSpPr/>
            <p:nvPr/>
          </p:nvSpPr>
          <p:spPr>
            <a:xfrm rot="10800000" flipH="1">
              <a:off x="3268870" y="4902023"/>
              <a:ext cx="51317" cy="51317"/>
            </a:xfrm>
            <a:custGeom>
              <a:avLst/>
              <a:gdLst/>
              <a:ahLst/>
              <a:cxnLst/>
              <a:rect l="l" t="t" r="r" b="b"/>
              <a:pathLst>
                <a:path w="1710" h="1710" fill="none" extrusionOk="0">
                  <a:moveTo>
                    <a:pt x="1709" y="841"/>
                  </a:moveTo>
                  <a:cubicBezTo>
                    <a:pt x="1709" y="1329"/>
                    <a:pt x="1330" y="1709"/>
                    <a:pt x="841" y="1709"/>
                  </a:cubicBezTo>
                  <a:cubicBezTo>
                    <a:pt x="380" y="1709"/>
                    <a:pt x="0" y="1329"/>
                    <a:pt x="0" y="841"/>
                  </a:cubicBezTo>
                  <a:cubicBezTo>
                    <a:pt x="0" y="380"/>
                    <a:pt x="380" y="0"/>
                    <a:pt x="841" y="0"/>
                  </a:cubicBezTo>
                  <a:cubicBezTo>
                    <a:pt x="1330" y="0"/>
                    <a:pt x="1709" y="380"/>
                    <a:pt x="1709"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3" name="Google Shape;1103;p18"/>
            <p:cNvSpPr/>
            <p:nvPr/>
          </p:nvSpPr>
          <p:spPr>
            <a:xfrm rot="10800000" flipH="1">
              <a:off x="2858491" y="4868220"/>
              <a:ext cx="30" cy="660970"/>
            </a:xfrm>
            <a:custGeom>
              <a:avLst/>
              <a:gdLst/>
              <a:ahLst/>
              <a:cxnLst/>
              <a:rect l="l" t="t" r="r" b="b"/>
              <a:pathLst>
                <a:path w="1" h="22025" fill="none" extrusionOk="0">
                  <a:moveTo>
                    <a:pt x="0" y="22025"/>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4" name="Google Shape;1104;p18"/>
            <p:cNvSpPr/>
            <p:nvPr/>
          </p:nvSpPr>
          <p:spPr>
            <a:xfrm rot="10800000" flipH="1">
              <a:off x="3032811" y="4838552"/>
              <a:ext cx="51317" cy="50477"/>
            </a:xfrm>
            <a:custGeom>
              <a:avLst/>
              <a:gdLst/>
              <a:ahLst/>
              <a:cxnLst/>
              <a:rect l="l" t="t" r="r" b="b"/>
              <a:pathLst>
                <a:path w="1710" h="1682" extrusionOk="0">
                  <a:moveTo>
                    <a:pt x="841" y="0"/>
                  </a:moveTo>
                  <a:cubicBezTo>
                    <a:pt x="380" y="0"/>
                    <a:pt x="1" y="380"/>
                    <a:pt x="1" y="841"/>
                  </a:cubicBezTo>
                  <a:cubicBezTo>
                    <a:pt x="1" y="1329"/>
                    <a:pt x="407" y="1682"/>
                    <a:pt x="841" y="1682"/>
                  </a:cubicBezTo>
                  <a:cubicBezTo>
                    <a:pt x="1330" y="1682"/>
                    <a:pt x="1709" y="1329"/>
                    <a:pt x="1709" y="841"/>
                  </a:cubicBezTo>
                  <a:cubicBezTo>
                    <a:pt x="1709" y="380"/>
                    <a:pt x="1330"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5" name="Google Shape;1105;p18"/>
            <p:cNvSpPr/>
            <p:nvPr/>
          </p:nvSpPr>
          <p:spPr>
            <a:xfrm rot="10800000" flipH="1">
              <a:off x="3072695" y="4881677"/>
              <a:ext cx="65962" cy="506329"/>
            </a:xfrm>
            <a:custGeom>
              <a:avLst/>
              <a:gdLst/>
              <a:ahLst/>
              <a:cxnLst/>
              <a:rect l="l" t="t" r="r" b="b"/>
              <a:pathLst>
                <a:path w="2198" h="16872" fill="none" extrusionOk="0">
                  <a:moveTo>
                    <a:pt x="1" y="16871"/>
                  </a:moveTo>
                  <a:lnTo>
                    <a:pt x="2198" y="14701"/>
                  </a:lnTo>
                  <a:lnTo>
                    <a:pt x="2198"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6" name="Google Shape;1106;p18"/>
            <p:cNvSpPr/>
            <p:nvPr/>
          </p:nvSpPr>
          <p:spPr>
            <a:xfrm rot="10800000" flipH="1">
              <a:off x="2946533" y="4784509"/>
              <a:ext cx="70854" cy="490033"/>
            </a:xfrm>
            <a:custGeom>
              <a:avLst/>
              <a:gdLst/>
              <a:ahLst/>
              <a:cxnLst/>
              <a:rect l="l" t="t" r="r" b="b"/>
              <a:pathLst>
                <a:path w="2361" h="16329" fill="none" extrusionOk="0">
                  <a:moveTo>
                    <a:pt x="2360" y="16329"/>
                  </a:moveTo>
                  <a:lnTo>
                    <a:pt x="0" y="13942"/>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7" name="Google Shape;1107;p18"/>
            <p:cNvSpPr/>
            <p:nvPr/>
          </p:nvSpPr>
          <p:spPr>
            <a:xfrm rot="10800000" flipH="1">
              <a:off x="3320157" y="4826823"/>
              <a:ext cx="83038" cy="564128"/>
            </a:xfrm>
            <a:custGeom>
              <a:avLst/>
              <a:gdLst/>
              <a:ahLst/>
              <a:cxnLst/>
              <a:rect l="l" t="t" r="r" b="b"/>
              <a:pathLst>
                <a:path w="2767" h="18798" fill="none" extrusionOk="0">
                  <a:moveTo>
                    <a:pt x="0" y="18797"/>
                  </a:moveTo>
                  <a:lnTo>
                    <a:pt x="2767" y="16003"/>
                  </a:lnTo>
                  <a:lnTo>
                    <a:pt x="2767"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8" name="Google Shape;1108;p18"/>
            <p:cNvSpPr/>
            <p:nvPr/>
          </p:nvSpPr>
          <p:spPr>
            <a:xfrm rot="10800000" flipH="1">
              <a:off x="3555080" y="4964767"/>
              <a:ext cx="55368" cy="730984"/>
            </a:xfrm>
            <a:custGeom>
              <a:avLst/>
              <a:gdLst/>
              <a:ahLst/>
              <a:cxnLst/>
              <a:rect l="l" t="t" r="r" b="b"/>
              <a:pathLst>
                <a:path w="1845" h="24358" fill="none" extrusionOk="0">
                  <a:moveTo>
                    <a:pt x="0" y="24358"/>
                  </a:moveTo>
                  <a:lnTo>
                    <a:pt x="1845" y="22486"/>
                  </a:lnTo>
                  <a:lnTo>
                    <a:pt x="1845"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9" name="Google Shape;1109;p18"/>
            <p:cNvSpPr/>
            <p:nvPr/>
          </p:nvSpPr>
          <p:spPr>
            <a:xfrm rot="10800000" flipH="1">
              <a:off x="3932231" y="4809726"/>
              <a:ext cx="69203" cy="485982"/>
            </a:xfrm>
            <a:custGeom>
              <a:avLst/>
              <a:gdLst/>
              <a:ahLst/>
              <a:cxnLst/>
              <a:rect l="l" t="t" r="r" b="b"/>
              <a:pathLst>
                <a:path w="2306" h="16194" fill="none" extrusionOk="0">
                  <a:moveTo>
                    <a:pt x="2306" y="16193"/>
                  </a:moveTo>
                  <a:lnTo>
                    <a:pt x="0" y="13888"/>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0" name="Google Shape;1110;p18"/>
            <p:cNvSpPr/>
            <p:nvPr/>
          </p:nvSpPr>
          <p:spPr>
            <a:xfrm rot="10800000" flipH="1">
              <a:off x="3748269" y="4932647"/>
              <a:ext cx="110737" cy="363061"/>
            </a:xfrm>
            <a:custGeom>
              <a:avLst/>
              <a:gdLst/>
              <a:ahLst/>
              <a:cxnLst/>
              <a:rect l="l" t="t" r="r" b="b"/>
              <a:pathLst>
                <a:path w="3690" h="12098" fill="none" extrusionOk="0">
                  <a:moveTo>
                    <a:pt x="0" y="12097"/>
                  </a:moveTo>
                  <a:lnTo>
                    <a:pt x="3689" y="8436"/>
                  </a:lnTo>
                  <a:lnTo>
                    <a:pt x="3689"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1" name="Google Shape;1111;p18"/>
            <p:cNvSpPr/>
            <p:nvPr/>
          </p:nvSpPr>
          <p:spPr>
            <a:xfrm rot="10800000" flipH="1">
              <a:off x="3791424" y="5139386"/>
              <a:ext cx="30" cy="138436"/>
            </a:xfrm>
            <a:custGeom>
              <a:avLst/>
              <a:gdLst/>
              <a:ahLst/>
              <a:cxnLst/>
              <a:rect l="l" t="t" r="r" b="b"/>
              <a:pathLst>
                <a:path w="1" h="4613" fill="none" extrusionOk="0">
                  <a:moveTo>
                    <a:pt x="0" y="4612"/>
                  </a:move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2" name="Google Shape;1112;p18"/>
            <p:cNvSpPr/>
            <p:nvPr/>
          </p:nvSpPr>
          <p:spPr>
            <a:xfrm rot="10800000" flipH="1">
              <a:off x="4198369" y="5151088"/>
              <a:ext cx="47266" cy="138406"/>
            </a:xfrm>
            <a:custGeom>
              <a:avLst/>
              <a:gdLst/>
              <a:ahLst/>
              <a:cxnLst/>
              <a:rect l="l" t="t" r="r" b="b"/>
              <a:pathLst>
                <a:path w="1575" h="4612" fill="none" extrusionOk="0">
                  <a:moveTo>
                    <a:pt x="1574" y="4612"/>
                  </a:moveTo>
                  <a:lnTo>
                    <a:pt x="1" y="3039"/>
                  </a:lnTo>
                  <a:lnTo>
                    <a:pt x="1"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3" name="Google Shape;1113;p18"/>
            <p:cNvSpPr/>
            <p:nvPr/>
          </p:nvSpPr>
          <p:spPr>
            <a:xfrm rot="10800000" flipH="1">
              <a:off x="4099896" y="5029519"/>
              <a:ext cx="30" cy="266189"/>
            </a:xfrm>
            <a:custGeom>
              <a:avLst/>
              <a:gdLst/>
              <a:ahLst/>
              <a:cxnLst/>
              <a:rect l="l" t="t" r="r" b="b"/>
              <a:pathLst>
                <a:path w="1" h="8870" fill="none" extrusionOk="0">
                  <a:moveTo>
                    <a:pt x="1" y="8870"/>
                  </a:moveTo>
                  <a:lnTo>
                    <a:pt x="1"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14" name="Google Shape;1114;p18"/>
          <p:cNvSpPr/>
          <p:nvPr/>
        </p:nvSpPr>
        <p:spPr>
          <a:xfrm rot="10800000">
            <a:off x="11768286" y="4432527"/>
            <a:ext cx="135725" cy="135725"/>
          </a:xfrm>
          <a:custGeom>
            <a:avLst/>
            <a:gdLst/>
            <a:ahLst/>
            <a:cxnLst/>
            <a:rect l="l" t="t" r="r" b="b"/>
            <a:pathLst>
              <a:path w="3392" h="3392" extrusionOk="0">
                <a:moveTo>
                  <a:pt x="1710" y="1"/>
                </a:moveTo>
                <a:cubicBezTo>
                  <a:pt x="787" y="1"/>
                  <a:pt x="1" y="733"/>
                  <a:pt x="1" y="1682"/>
                </a:cubicBezTo>
                <a:cubicBezTo>
                  <a:pt x="1" y="2642"/>
                  <a:pt x="760" y="3392"/>
                  <a:pt x="1662" y="3392"/>
                </a:cubicBezTo>
                <a:cubicBezTo>
                  <a:pt x="1678" y="3392"/>
                  <a:pt x="1694" y="3391"/>
                  <a:pt x="1710" y="3391"/>
                </a:cubicBezTo>
                <a:cubicBezTo>
                  <a:pt x="2605" y="3391"/>
                  <a:pt x="3391" y="2659"/>
                  <a:pt x="3391" y="1682"/>
                </a:cubicBezTo>
                <a:cubicBezTo>
                  <a:pt x="3391" y="787"/>
                  <a:pt x="2659" y="1"/>
                  <a:pt x="1710"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5" name="Google Shape;1115;p18"/>
          <p:cNvSpPr/>
          <p:nvPr/>
        </p:nvSpPr>
        <p:spPr>
          <a:xfrm rot="10800000">
            <a:off x="11768276" y="573396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6" name="Google Shape;1116;p18"/>
          <p:cNvSpPr/>
          <p:nvPr/>
        </p:nvSpPr>
        <p:spPr>
          <a:xfrm rot="10800000">
            <a:off x="10731820" y="6076795"/>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7" name="Google Shape;1117;p18"/>
          <p:cNvSpPr/>
          <p:nvPr/>
        </p:nvSpPr>
        <p:spPr>
          <a:xfrm rot="10800000">
            <a:off x="6028151" y="6518364"/>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8" name="Google Shape;1118;p18"/>
          <p:cNvSpPr/>
          <p:nvPr/>
        </p:nvSpPr>
        <p:spPr>
          <a:xfrm rot="10800000">
            <a:off x="9167862" y="6518354"/>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9" name="Google Shape;1119;p18"/>
          <p:cNvSpPr/>
          <p:nvPr/>
        </p:nvSpPr>
        <p:spPr>
          <a:xfrm rot="10800000">
            <a:off x="413343" y="6009435"/>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0" name="Google Shape;1120;p18"/>
          <p:cNvSpPr/>
          <p:nvPr/>
        </p:nvSpPr>
        <p:spPr>
          <a:xfrm rot="10800000">
            <a:off x="260129" y="4065521"/>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1" name="Google Shape;1121;p18"/>
          <p:cNvSpPr/>
          <p:nvPr/>
        </p:nvSpPr>
        <p:spPr>
          <a:xfrm rot="10800000">
            <a:off x="10030987" y="179562"/>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2" name="Google Shape;1122;p18"/>
          <p:cNvSpPr txBox="1">
            <a:spLocks noGrp="1"/>
          </p:cNvSpPr>
          <p:nvPr>
            <p:ph type="title"/>
          </p:nvPr>
        </p:nvSpPr>
        <p:spPr>
          <a:xfrm>
            <a:off x="2514195" y="2199251"/>
            <a:ext cx="3295200" cy="48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400">
                <a:latin typeface="Titillium Web"/>
                <a:ea typeface="Titillium Web"/>
                <a:cs typeface="Titillium Web"/>
                <a:sym typeface="Titillium Web"/>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23" name="Google Shape;1123;p18"/>
          <p:cNvSpPr txBox="1">
            <a:spLocks noGrp="1"/>
          </p:cNvSpPr>
          <p:nvPr>
            <p:ph type="subTitle" idx="1"/>
          </p:nvPr>
        </p:nvSpPr>
        <p:spPr>
          <a:xfrm>
            <a:off x="2514181" y="2665284"/>
            <a:ext cx="32952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4" name="Google Shape;1124;p18"/>
          <p:cNvSpPr txBox="1">
            <a:spLocks noGrp="1"/>
          </p:cNvSpPr>
          <p:nvPr>
            <p:ph type="title" idx="2"/>
          </p:nvPr>
        </p:nvSpPr>
        <p:spPr>
          <a:xfrm>
            <a:off x="7694420" y="2199251"/>
            <a:ext cx="3295200" cy="48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400">
                <a:latin typeface="Titillium Web"/>
                <a:ea typeface="Titillium Web"/>
                <a:cs typeface="Titillium Web"/>
                <a:sym typeface="Titillium Web"/>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25" name="Google Shape;1125;p18"/>
          <p:cNvSpPr txBox="1">
            <a:spLocks noGrp="1"/>
          </p:cNvSpPr>
          <p:nvPr>
            <p:ph type="subTitle" idx="3"/>
          </p:nvPr>
        </p:nvSpPr>
        <p:spPr>
          <a:xfrm>
            <a:off x="7694409" y="2665284"/>
            <a:ext cx="32952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6" name="Google Shape;1126;p18"/>
          <p:cNvSpPr txBox="1">
            <a:spLocks noGrp="1"/>
          </p:cNvSpPr>
          <p:nvPr>
            <p:ph type="title" idx="4"/>
          </p:nvPr>
        </p:nvSpPr>
        <p:spPr>
          <a:xfrm>
            <a:off x="2514167" y="4307067"/>
            <a:ext cx="3295200" cy="48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400">
                <a:latin typeface="Titillium Web"/>
                <a:ea typeface="Titillium Web"/>
                <a:cs typeface="Titillium Web"/>
                <a:sym typeface="Titillium Web"/>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27" name="Google Shape;1127;p18"/>
          <p:cNvSpPr txBox="1">
            <a:spLocks noGrp="1"/>
          </p:cNvSpPr>
          <p:nvPr>
            <p:ph type="subTitle" idx="5"/>
          </p:nvPr>
        </p:nvSpPr>
        <p:spPr>
          <a:xfrm>
            <a:off x="2514167" y="4773000"/>
            <a:ext cx="32952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8" name="Google Shape;1128;p18"/>
          <p:cNvSpPr txBox="1">
            <a:spLocks noGrp="1"/>
          </p:cNvSpPr>
          <p:nvPr>
            <p:ph type="title" idx="6"/>
          </p:nvPr>
        </p:nvSpPr>
        <p:spPr>
          <a:xfrm>
            <a:off x="7694389" y="4307067"/>
            <a:ext cx="3295200" cy="48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400">
                <a:latin typeface="Titillium Web"/>
                <a:ea typeface="Titillium Web"/>
                <a:cs typeface="Titillium Web"/>
                <a:sym typeface="Titillium Web"/>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29" name="Google Shape;1129;p18"/>
          <p:cNvSpPr txBox="1">
            <a:spLocks noGrp="1"/>
          </p:cNvSpPr>
          <p:nvPr>
            <p:ph type="subTitle" idx="7"/>
          </p:nvPr>
        </p:nvSpPr>
        <p:spPr>
          <a:xfrm>
            <a:off x="7694395" y="4773000"/>
            <a:ext cx="32952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0" name="Google Shape;1130;p18"/>
          <p:cNvSpPr txBox="1">
            <a:spLocks noGrp="1"/>
          </p:cNvSpPr>
          <p:nvPr>
            <p:ph type="title" idx="8"/>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3222722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4B9D0-6ABF-404B-F9E8-F718A9A5AB2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4B92D31-F3C6-23C8-A05D-55758ADB76B8}"/>
              </a:ext>
            </a:extLst>
          </p:cNvPr>
          <p:cNvSpPr>
            <a:spLocks noGrp="1"/>
          </p:cNvSpPr>
          <p:nvPr>
            <p:ph type="dt" sz="half" idx="10"/>
          </p:nvPr>
        </p:nvSpPr>
        <p:spPr/>
        <p:txBody>
          <a:bodyPr/>
          <a:lstStyle/>
          <a:p>
            <a:fld id="{E076CA7C-4563-47FF-BAA2-E830878826EB}" type="datetimeFigureOut">
              <a:rPr lang="en-GB" smtClean="0"/>
              <a:t>11/07/2024</a:t>
            </a:fld>
            <a:endParaRPr lang="en-GB"/>
          </a:p>
        </p:txBody>
      </p:sp>
      <p:sp>
        <p:nvSpPr>
          <p:cNvPr id="4" name="Footer Placeholder 3">
            <a:extLst>
              <a:ext uri="{FF2B5EF4-FFF2-40B4-BE49-F238E27FC236}">
                <a16:creationId xmlns:a16="http://schemas.microsoft.com/office/drawing/2014/main" id="{3642C325-5275-BFCD-0F94-2B731B3C8C6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5BA597B-EE7B-5BEE-AB30-06CB6B5A9272}"/>
              </a:ext>
            </a:extLst>
          </p:cNvPr>
          <p:cNvSpPr>
            <a:spLocks noGrp="1"/>
          </p:cNvSpPr>
          <p:nvPr>
            <p:ph type="sldNum" sz="quarter" idx="12"/>
          </p:nvPr>
        </p:nvSpPr>
        <p:spPr/>
        <p:txBody>
          <a:bodyPr/>
          <a:lstStyle/>
          <a:p>
            <a:fld id="{EA1C2712-AE81-40CF-9EC7-79A94BC670F2}" type="slidenum">
              <a:rPr lang="en-GB" smtClean="0"/>
              <a:t>‹#›</a:t>
            </a:fld>
            <a:endParaRPr lang="en-GB"/>
          </a:p>
        </p:txBody>
      </p:sp>
    </p:spTree>
    <p:extLst>
      <p:ext uri="{BB962C8B-B14F-4D97-AF65-F5344CB8AC3E}">
        <p14:creationId xmlns:p14="http://schemas.microsoft.com/office/powerpoint/2010/main" val="175739618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76235" y="1778867"/>
            <a:ext cx="6225600" cy="3331600"/>
          </a:xfrm>
          <a:prstGeom prst="rect">
            <a:avLst/>
          </a:prstGeom>
        </p:spPr>
        <p:txBody>
          <a:bodyPr spcFirstLastPara="1" wrap="square" lIns="91425" tIns="91425" rIns="91425" bIns="91425" anchor="ctr" anchorCtr="0">
            <a:noAutofit/>
          </a:bodyPr>
          <a:lstStyle>
            <a:lvl1pPr lvl="0" algn="l">
              <a:lnSpc>
                <a:spcPct val="80000"/>
              </a:lnSpc>
              <a:spcBef>
                <a:spcPts val="0"/>
              </a:spcBef>
              <a:spcAft>
                <a:spcPts val="0"/>
              </a:spcAft>
              <a:buSzPts val="5200"/>
              <a:buNone/>
              <a:defRPr sz="8000" b="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1776233" y="5135867"/>
            <a:ext cx="5741200" cy="546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2267"/>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11" name="Google Shape;11;p2"/>
          <p:cNvSpPr/>
          <p:nvPr/>
        </p:nvSpPr>
        <p:spPr>
          <a:xfrm>
            <a:off x="0" y="-15700"/>
            <a:ext cx="0" cy="1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 name="Google Shape;12;p2"/>
          <p:cNvGrpSpPr/>
          <p:nvPr/>
        </p:nvGrpSpPr>
        <p:grpSpPr>
          <a:xfrm>
            <a:off x="-498613" y="-571492"/>
            <a:ext cx="12954953" cy="6780019"/>
            <a:chOff x="-373960" y="-428619"/>
            <a:chExt cx="9716215" cy="5085014"/>
          </a:xfrm>
        </p:grpSpPr>
        <p:grpSp>
          <p:nvGrpSpPr>
            <p:cNvPr id="13" name="Google Shape;13;p2"/>
            <p:cNvGrpSpPr/>
            <p:nvPr/>
          </p:nvGrpSpPr>
          <p:grpSpPr>
            <a:xfrm>
              <a:off x="-373960" y="-428619"/>
              <a:ext cx="9716215" cy="5085014"/>
              <a:chOff x="-373960" y="-428619"/>
              <a:chExt cx="9716215" cy="5085014"/>
            </a:xfrm>
          </p:grpSpPr>
          <p:sp>
            <p:nvSpPr>
              <p:cNvPr id="14" name="Google Shape;14;p2"/>
              <p:cNvSpPr/>
              <p:nvPr/>
            </p:nvSpPr>
            <p:spPr>
              <a:xfrm>
                <a:off x="114423" y="4233915"/>
                <a:ext cx="101794" cy="101764"/>
              </a:xfrm>
              <a:custGeom>
                <a:avLst/>
                <a:gdLst/>
                <a:ahLst/>
                <a:cxnLst/>
                <a:rect l="l" t="t" r="r" b="b"/>
                <a:pathLst>
                  <a:path w="3392" h="3391" extrusionOk="0">
                    <a:moveTo>
                      <a:pt x="1710" y="0"/>
                    </a:moveTo>
                    <a:cubicBezTo>
                      <a:pt x="788" y="0"/>
                      <a:pt x="1" y="760"/>
                      <a:pt x="1" y="1709"/>
                    </a:cubicBezTo>
                    <a:cubicBezTo>
                      <a:pt x="1" y="2658"/>
                      <a:pt x="788" y="3391"/>
                      <a:pt x="1710" y="3391"/>
                    </a:cubicBezTo>
                    <a:cubicBezTo>
                      <a:pt x="2632" y="3391"/>
                      <a:pt x="3391" y="2658"/>
                      <a:pt x="3391" y="1709"/>
                    </a:cubicBezTo>
                    <a:cubicBezTo>
                      <a:pt x="3391" y="787"/>
                      <a:pt x="2659" y="0"/>
                      <a:pt x="17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73960" y="2754902"/>
                <a:ext cx="101794" cy="101794"/>
              </a:xfrm>
              <a:custGeom>
                <a:avLst/>
                <a:gdLst/>
                <a:ahLst/>
                <a:cxnLst/>
                <a:rect l="l" t="t" r="r" b="b"/>
                <a:pathLst>
                  <a:path w="3392" h="3392" extrusionOk="0">
                    <a:moveTo>
                      <a:pt x="1709" y="0"/>
                    </a:moveTo>
                    <a:cubicBezTo>
                      <a:pt x="787" y="0"/>
                      <a:pt x="1" y="732"/>
                      <a:pt x="1" y="1682"/>
                    </a:cubicBezTo>
                    <a:cubicBezTo>
                      <a:pt x="1" y="2615"/>
                      <a:pt x="735" y="3391"/>
                      <a:pt x="1662" y="3391"/>
                    </a:cubicBezTo>
                    <a:cubicBezTo>
                      <a:pt x="1678" y="3391"/>
                      <a:pt x="1693" y="3391"/>
                      <a:pt x="1709" y="3391"/>
                    </a:cubicBezTo>
                    <a:cubicBezTo>
                      <a:pt x="2632" y="3391"/>
                      <a:pt x="3391" y="2631"/>
                      <a:pt x="3391" y="1682"/>
                    </a:cubicBezTo>
                    <a:cubicBezTo>
                      <a:pt x="3391" y="787"/>
                      <a:pt x="2659" y="0"/>
                      <a:pt x="17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593863" y="2080097"/>
                <a:ext cx="101794" cy="101794"/>
              </a:xfrm>
              <a:custGeom>
                <a:avLst/>
                <a:gdLst/>
                <a:ahLst/>
                <a:cxnLst/>
                <a:rect l="l" t="t" r="r" b="b"/>
                <a:pathLst>
                  <a:path w="3392" h="3392" extrusionOk="0">
                    <a:moveTo>
                      <a:pt x="1710" y="1"/>
                    </a:moveTo>
                    <a:cubicBezTo>
                      <a:pt x="787" y="1"/>
                      <a:pt x="1" y="733"/>
                      <a:pt x="1" y="1682"/>
                    </a:cubicBezTo>
                    <a:cubicBezTo>
                      <a:pt x="1" y="2642"/>
                      <a:pt x="760" y="3392"/>
                      <a:pt x="1662" y="3392"/>
                    </a:cubicBezTo>
                    <a:cubicBezTo>
                      <a:pt x="1678" y="3392"/>
                      <a:pt x="1694" y="3391"/>
                      <a:pt x="1710" y="3391"/>
                    </a:cubicBezTo>
                    <a:cubicBezTo>
                      <a:pt x="2605" y="3391"/>
                      <a:pt x="3391" y="2659"/>
                      <a:pt x="3391" y="1682"/>
                    </a:cubicBezTo>
                    <a:cubicBezTo>
                      <a:pt x="3391" y="787"/>
                      <a:pt x="2659" y="1"/>
                      <a:pt x="17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334216" y="2950237"/>
                <a:ext cx="101764" cy="101794"/>
              </a:xfrm>
              <a:custGeom>
                <a:avLst/>
                <a:gdLst/>
                <a:ahLst/>
                <a:cxnLst/>
                <a:rect l="l" t="t" r="r" b="b"/>
                <a:pathLst>
                  <a:path w="3391" h="3392" fill="none" extrusionOk="0">
                    <a:moveTo>
                      <a:pt x="0" y="1683"/>
                    </a:moveTo>
                    <a:cubicBezTo>
                      <a:pt x="0" y="733"/>
                      <a:pt x="787" y="1"/>
                      <a:pt x="1709" y="1"/>
                    </a:cubicBezTo>
                    <a:cubicBezTo>
                      <a:pt x="2659" y="1"/>
                      <a:pt x="3391" y="787"/>
                      <a:pt x="3391" y="1683"/>
                    </a:cubicBezTo>
                    <a:cubicBezTo>
                      <a:pt x="3391" y="2605"/>
                      <a:pt x="2631" y="3391"/>
                      <a:pt x="1709" y="3391"/>
                    </a:cubicBezTo>
                    <a:cubicBezTo>
                      <a:pt x="787" y="3391"/>
                      <a:pt x="0" y="2632"/>
                      <a:pt x="0" y="1683"/>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334216" y="2730474"/>
                <a:ext cx="101764" cy="102604"/>
              </a:xfrm>
              <a:custGeom>
                <a:avLst/>
                <a:gdLst/>
                <a:ahLst/>
                <a:cxnLst/>
                <a:rect l="l" t="t" r="r" b="b"/>
                <a:pathLst>
                  <a:path w="3391" h="3419" fill="none" extrusionOk="0">
                    <a:moveTo>
                      <a:pt x="0" y="1682"/>
                    </a:moveTo>
                    <a:cubicBezTo>
                      <a:pt x="0" y="733"/>
                      <a:pt x="787" y="0"/>
                      <a:pt x="1709" y="0"/>
                    </a:cubicBezTo>
                    <a:cubicBezTo>
                      <a:pt x="2659" y="0"/>
                      <a:pt x="3391" y="787"/>
                      <a:pt x="3391" y="1682"/>
                    </a:cubicBezTo>
                    <a:cubicBezTo>
                      <a:pt x="3391" y="2631"/>
                      <a:pt x="2631" y="3391"/>
                      <a:pt x="1709" y="3391"/>
                    </a:cubicBezTo>
                    <a:cubicBezTo>
                      <a:pt x="787" y="3418"/>
                      <a:pt x="0" y="2631"/>
                      <a:pt x="0" y="168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373960" y="3148873"/>
                <a:ext cx="101794" cy="102574"/>
              </a:xfrm>
              <a:custGeom>
                <a:avLst/>
                <a:gdLst/>
                <a:ahLst/>
                <a:cxnLst/>
                <a:rect l="l" t="t" r="r" b="b"/>
                <a:pathLst>
                  <a:path w="3392" h="3418" fill="none" extrusionOk="0">
                    <a:moveTo>
                      <a:pt x="1" y="1682"/>
                    </a:moveTo>
                    <a:cubicBezTo>
                      <a:pt x="1" y="732"/>
                      <a:pt x="787" y="0"/>
                      <a:pt x="1709" y="0"/>
                    </a:cubicBezTo>
                    <a:cubicBezTo>
                      <a:pt x="2659" y="0"/>
                      <a:pt x="3391" y="760"/>
                      <a:pt x="3391" y="1682"/>
                    </a:cubicBezTo>
                    <a:cubicBezTo>
                      <a:pt x="3391" y="2604"/>
                      <a:pt x="2632" y="3391"/>
                      <a:pt x="1709" y="3391"/>
                    </a:cubicBezTo>
                    <a:cubicBezTo>
                      <a:pt x="760" y="3418"/>
                      <a:pt x="1" y="2631"/>
                      <a:pt x="1"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37901" y="2002761"/>
                <a:ext cx="101794" cy="101794"/>
              </a:xfrm>
              <a:custGeom>
                <a:avLst/>
                <a:gdLst/>
                <a:ahLst/>
                <a:cxnLst/>
                <a:rect l="l" t="t" r="r" b="b"/>
                <a:pathLst>
                  <a:path w="3392" h="3392" fill="none" extrusionOk="0">
                    <a:moveTo>
                      <a:pt x="1" y="1710"/>
                    </a:moveTo>
                    <a:cubicBezTo>
                      <a:pt x="1" y="760"/>
                      <a:pt x="787" y="1"/>
                      <a:pt x="1709" y="1"/>
                    </a:cubicBezTo>
                    <a:cubicBezTo>
                      <a:pt x="2659" y="1"/>
                      <a:pt x="3391" y="787"/>
                      <a:pt x="3391" y="1710"/>
                    </a:cubicBezTo>
                    <a:cubicBezTo>
                      <a:pt x="3391" y="2659"/>
                      <a:pt x="2632" y="3391"/>
                      <a:pt x="1709" y="3391"/>
                    </a:cubicBezTo>
                    <a:cubicBezTo>
                      <a:pt x="760" y="3391"/>
                      <a:pt x="1" y="2659"/>
                      <a:pt x="1" y="1710"/>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376530" y="1367059"/>
                <a:ext cx="50507" cy="50477"/>
              </a:xfrm>
              <a:custGeom>
                <a:avLst/>
                <a:gdLst/>
                <a:ahLst/>
                <a:cxnLst/>
                <a:rect l="l" t="t" r="r" b="b"/>
                <a:pathLst>
                  <a:path w="1683" h="1682" fill="none" extrusionOk="0">
                    <a:moveTo>
                      <a:pt x="1" y="841"/>
                    </a:moveTo>
                    <a:cubicBezTo>
                      <a:pt x="1" y="380"/>
                      <a:pt x="353" y="0"/>
                      <a:pt x="842" y="0"/>
                    </a:cubicBezTo>
                    <a:cubicBezTo>
                      <a:pt x="1303" y="0"/>
                      <a:pt x="1683" y="380"/>
                      <a:pt x="1683" y="841"/>
                    </a:cubicBezTo>
                    <a:cubicBezTo>
                      <a:pt x="1683" y="1329"/>
                      <a:pt x="1303" y="1682"/>
                      <a:pt x="842" y="1682"/>
                    </a:cubicBezTo>
                    <a:cubicBezTo>
                      <a:pt x="408" y="1682"/>
                      <a:pt x="1" y="1329"/>
                      <a:pt x="1"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140472" y="4439843"/>
                <a:ext cx="50507" cy="50507"/>
              </a:xfrm>
              <a:custGeom>
                <a:avLst/>
                <a:gdLst/>
                <a:ahLst/>
                <a:cxnLst/>
                <a:rect l="l" t="t" r="r" b="b"/>
                <a:pathLst>
                  <a:path w="1683" h="1683" fill="none" extrusionOk="0">
                    <a:moveTo>
                      <a:pt x="1" y="841"/>
                    </a:moveTo>
                    <a:cubicBezTo>
                      <a:pt x="1" y="380"/>
                      <a:pt x="354" y="0"/>
                      <a:pt x="842" y="0"/>
                    </a:cubicBezTo>
                    <a:cubicBezTo>
                      <a:pt x="1303" y="0"/>
                      <a:pt x="1683" y="380"/>
                      <a:pt x="1683" y="841"/>
                    </a:cubicBezTo>
                    <a:cubicBezTo>
                      <a:pt x="1683" y="1329"/>
                      <a:pt x="1303" y="1682"/>
                      <a:pt x="842" y="1682"/>
                    </a:cubicBezTo>
                    <a:cubicBezTo>
                      <a:pt x="408" y="1682"/>
                      <a:pt x="1" y="1329"/>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235584" y="2898139"/>
                <a:ext cx="51317" cy="51317"/>
              </a:xfrm>
              <a:custGeom>
                <a:avLst/>
                <a:gdLst/>
                <a:ahLst/>
                <a:cxnLst/>
                <a:rect l="l" t="t" r="r" b="b"/>
                <a:pathLst>
                  <a:path w="1710" h="1710" fill="none" extrusionOk="0">
                    <a:moveTo>
                      <a:pt x="1" y="842"/>
                    </a:moveTo>
                    <a:cubicBezTo>
                      <a:pt x="1" y="381"/>
                      <a:pt x="380" y="1"/>
                      <a:pt x="869" y="1"/>
                    </a:cubicBezTo>
                    <a:cubicBezTo>
                      <a:pt x="1330" y="1"/>
                      <a:pt x="1709" y="381"/>
                      <a:pt x="1709" y="842"/>
                    </a:cubicBezTo>
                    <a:cubicBezTo>
                      <a:pt x="1709" y="1330"/>
                      <a:pt x="1330" y="1710"/>
                      <a:pt x="869" y="1710"/>
                    </a:cubicBezTo>
                    <a:cubicBezTo>
                      <a:pt x="380" y="1710"/>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620722" y="2235579"/>
                <a:ext cx="50507" cy="51287"/>
              </a:xfrm>
              <a:custGeom>
                <a:avLst/>
                <a:gdLst/>
                <a:ahLst/>
                <a:cxnLst/>
                <a:rect l="l" t="t" r="r" b="b"/>
                <a:pathLst>
                  <a:path w="1683" h="1709" fill="none" extrusionOk="0">
                    <a:moveTo>
                      <a:pt x="1" y="868"/>
                    </a:moveTo>
                    <a:cubicBezTo>
                      <a:pt x="1" y="380"/>
                      <a:pt x="354" y="0"/>
                      <a:pt x="842" y="0"/>
                    </a:cubicBezTo>
                    <a:cubicBezTo>
                      <a:pt x="1303" y="0"/>
                      <a:pt x="1683" y="380"/>
                      <a:pt x="1683" y="868"/>
                    </a:cubicBezTo>
                    <a:cubicBezTo>
                      <a:pt x="1683" y="1329"/>
                      <a:pt x="1303" y="1709"/>
                      <a:pt x="842" y="1709"/>
                    </a:cubicBezTo>
                    <a:cubicBezTo>
                      <a:pt x="354" y="1709"/>
                      <a:pt x="1" y="1329"/>
                      <a:pt x="1"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620722" y="2506629"/>
                <a:ext cx="50507" cy="50507"/>
              </a:xfrm>
              <a:custGeom>
                <a:avLst/>
                <a:gdLst/>
                <a:ahLst/>
                <a:cxnLst/>
                <a:rect l="l" t="t" r="r" b="b"/>
                <a:pathLst>
                  <a:path w="1683" h="1683" fill="none" extrusionOk="0">
                    <a:moveTo>
                      <a:pt x="1" y="841"/>
                    </a:moveTo>
                    <a:cubicBezTo>
                      <a:pt x="1" y="380"/>
                      <a:pt x="354" y="0"/>
                      <a:pt x="842" y="0"/>
                    </a:cubicBezTo>
                    <a:cubicBezTo>
                      <a:pt x="1303" y="0"/>
                      <a:pt x="1683" y="380"/>
                      <a:pt x="1683" y="841"/>
                    </a:cubicBezTo>
                    <a:cubicBezTo>
                      <a:pt x="1683" y="1329"/>
                      <a:pt x="1303" y="1682"/>
                      <a:pt x="842" y="1682"/>
                    </a:cubicBezTo>
                    <a:cubicBezTo>
                      <a:pt x="354" y="1682"/>
                      <a:pt x="1" y="1329"/>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44300" y="2653138"/>
                <a:ext cx="51317" cy="50507"/>
              </a:xfrm>
              <a:custGeom>
                <a:avLst/>
                <a:gdLst/>
                <a:ahLst/>
                <a:cxnLst/>
                <a:rect l="l" t="t" r="r" b="b"/>
                <a:pathLst>
                  <a:path w="1710" h="1683" fill="none" extrusionOk="0">
                    <a:moveTo>
                      <a:pt x="1" y="842"/>
                    </a:moveTo>
                    <a:cubicBezTo>
                      <a:pt x="1" y="380"/>
                      <a:pt x="381" y="1"/>
                      <a:pt x="869" y="1"/>
                    </a:cubicBezTo>
                    <a:cubicBezTo>
                      <a:pt x="1330" y="1"/>
                      <a:pt x="1710" y="380"/>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1146" y="1770784"/>
                <a:ext cx="50507" cy="51317"/>
              </a:xfrm>
              <a:custGeom>
                <a:avLst/>
                <a:gdLst/>
                <a:ahLst/>
                <a:cxnLst/>
                <a:rect l="l" t="t" r="r" b="b"/>
                <a:pathLst>
                  <a:path w="1683" h="1710" fill="none" extrusionOk="0">
                    <a:moveTo>
                      <a:pt x="0" y="841"/>
                    </a:moveTo>
                    <a:cubicBezTo>
                      <a:pt x="0" y="380"/>
                      <a:pt x="380" y="0"/>
                      <a:pt x="841" y="0"/>
                    </a:cubicBezTo>
                    <a:cubicBezTo>
                      <a:pt x="1329" y="0"/>
                      <a:pt x="1682" y="380"/>
                      <a:pt x="1682" y="841"/>
                    </a:cubicBezTo>
                    <a:cubicBezTo>
                      <a:pt x="1682" y="1330"/>
                      <a:pt x="1329" y="1709"/>
                      <a:pt x="841" y="1709"/>
                    </a:cubicBezTo>
                    <a:cubicBezTo>
                      <a:pt x="380" y="1709"/>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72109" y="1770784"/>
                <a:ext cx="50507" cy="51317"/>
              </a:xfrm>
              <a:custGeom>
                <a:avLst/>
                <a:gdLst/>
                <a:ahLst/>
                <a:cxnLst/>
                <a:rect l="l" t="t" r="r" b="b"/>
                <a:pathLst>
                  <a:path w="1683" h="1710" fill="none" extrusionOk="0">
                    <a:moveTo>
                      <a:pt x="0" y="841"/>
                    </a:moveTo>
                    <a:cubicBezTo>
                      <a:pt x="0" y="380"/>
                      <a:pt x="380" y="0"/>
                      <a:pt x="841" y="0"/>
                    </a:cubicBezTo>
                    <a:cubicBezTo>
                      <a:pt x="1302" y="0"/>
                      <a:pt x="1682" y="380"/>
                      <a:pt x="1682" y="841"/>
                    </a:cubicBezTo>
                    <a:cubicBezTo>
                      <a:pt x="1682" y="1330"/>
                      <a:pt x="1330" y="1709"/>
                      <a:pt x="841" y="1709"/>
                    </a:cubicBezTo>
                    <a:cubicBezTo>
                      <a:pt x="353" y="1709"/>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111852" y="1770784"/>
                <a:ext cx="50507" cy="51317"/>
              </a:xfrm>
              <a:custGeom>
                <a:avLst/>
                <a:gdLst/>
                <a:ahLst/>
                <a:cxnLst/>
                <a:rect l="l" t="t" r="r" b="b"/>
                <a:pathLst>
                  <a:path w="1683" h="1710" extrusionOk="0">
                    <a:moveTo>
                      <a:pt x="841" y="0"/>
                    </a:moveTo>
                    <a:cubicBezTo>
                      <a:pt x="353" y="0"/>
                      <a:pt x="1" y="380"/>
                      <a:pt x="1" y="841"/>
                    </a:cubicBezTo>
                    <a:cubicBezTo>
                      <a:pt x="1" y="1330"/>
                      <a:pt x="353" y="1709"/>
                      <a:pt x="841" y="1709"/>
                    </a:cubicBezTo>
                    <a:cubicBezTo>
                      <a:pt x="1302" y="1709"/>
                      <a:pt x="1682" y="1330"/>
                      <a:pt x="1682" y="841"/>
                    </a:cubicBezTo>
                    <a:cubicBezTo>
                      <a:pt x="1682" y="380"/>
                      <a:pt x="1302"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376530" y="1244949"/>
                <a:ext cx="50507" cy="50507"/>
              </a:xfrm>
              <a:custGeom>
                <a:avLst/>
                <a:gdLst/>
                <a:ahLst/>
                <a:cxnLst/>
                <a:rect l="l" t="t" r="r" b="b"/>
                <a:pathLst>
                  <a:path w="1683" h="1683" extrusionOk="0">
                    <a:moveTo>
                      <a:pt x="842" y="1"/>
                    </a:moveTo>
                    <a:cubicBezTo>
                      <a:pt x="353" y="1"/>
                      <a:pt x="1" y="380"/>
                      <a:pt x="1" y="841"/>
                    </a:cubicBezTo>
                    <a:cubicBezTo>
                      <a:pt x="1" y="1330"/>
                      <a:pt x="408" y="1682"/>
                      <a:pt x="842" y="1682"/>
                    </a:cubicBezTo>
                    <a:cubicBezTo>
                      <a:pt x="1303" y="1682"/>
                      <a:pt x="1683" y="1330"/>
                      <a:pt x="1683" y="841"/>
                    </a:cubicBezTo>
                    <a:cubicBezTo>
                      <a:pt x="1683" y="380"/>
                      <a:pt x="1303" y="1"/>
                      <a:pt x="8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376530" y="1122028"/>
                <a:ext cx="50507" cy="51317"/>
              </a:xfrm>
              <a:custGeom>
                <a:avLst/>
                <a:gdLst/>
                <a:ahLst/>
                <a:cxnLst/>
                <a:rect l="l" t="t" r="r" b="b"/>
                <a:pathLst>
                  <a:path w="1683" h="1710" fill="none" extrusionOk="0">
                    <a:moveTo>
                      <a:pt x="1" y="842"/>
                    </a:moveTo>
                    <a:cubicBezTo>
                      <a:pt x="1" y="353"/>
                      <a:pt x="353" y="1"/>
                      <a:pt x="842" y="1"/>
                    </a:cubicBezTo>
                    <a:cubicBezTo>
                      <a:pt x="1303" y="1"/>
                      <a:pt x="1683" y="353"/>
                      <a:pt x="1683" y="842"/>
                    </a:cubicBezTo>
                    <a:cubicBezTo>
                      <a:pt x="1683" y="1303"/>
                      <a:pt x="1303" y="1682"/>
                      <a:pt x="842" y="1682"/>
                    </a:cubicBezTo>
                    <a:cubicBezTo>
                      <a:pt x="408" y="1710"/>
                      <a:pt x="1" y="1303"/>
                      <a:pt x="1" y="84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450625" y="1122028"/>
                <a:ext cx="50477" cy="51317"/>
              </a:xfrm>
              <a:custGeom>
                <a:avLst/>
                <a:gdLst/>
                <a:ahLst/>
                <a:cxnLst/>
                <a:rect l="l" t="t" r="r" b="b"/>
                <a:pathLst>
                  <a:path w="1682" h="1710" fill="none" extrusionOk="0">
                    <a:moveTo>
                      <a:pt x="0" y="842"/>
                    </a:moveTo>
                    <a:cubicBezTo>
                      <a:pt x="0" y="353"/>
                      <a:pt x="380" y="1"/>
                      <a:pt x="841" y="1"/>
                    </a:cubicBezTo>
                    <a:cubicBezTo>
                      <a:pt x="1329" y="1"/>
                      <a:pt x="1682" y="353"/>
                      <a:pt x="1682" y="842"/>
                    </a:cubicBezTo>
                    <a:cubicBezTo>
                      <a:pt x="1682" y="1303"/>
                      <a:pt x="1329" y="1682"/>
                      <a:pt x="841" y="1682"/>
                    </a:cubicBezTo>
                    <a:cubicBezTo>
                      <a:pt x="380" y="1710"/>
                      <a:pt x="0" y="1303"/>
                      <a:pt x="0"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204643" y="993435"/>
                <a:ext cx="101764" cy="101764"/>
              </a:xfrm>
              <a:custGeom>
                <a:avLst/>
                <a:gdLst/>
                <a:ahLst/>
                <a:cxnLst/>
                <a:rect l="l" t="t" r="r" b="b"/>
                <a:pathLst>
                  <a:path w="3391" h="3391" fill="none" extrusionOk="0">
                    <a:moveTo>
                      <a:pt x="3391" y="1709"/>
                    </a:moveTo>
                    <a:cubicBezTo>
                      <a:pt x="3391" y="2631"/>
                      <a:pt x="2631" y="3391"/>
                      <a:pt x="1682" y="3391"/>
                    </a:cubicBezTo>
                    <a:cubicBezTo>
                      <a:pt x="760" y="3391"/>
                      <a:pt x="0" y="2631"/>
                      <a:pt x="0" y="1709"/>
                    </a:cubicBezTo>
                    <a:cubicBezTo>
                      <a:pt x="0" y="760"/>
                      <a:pt x="760" y="0"/>
                      <a:pt x="1682" y="0"/>
                    </a:cubicBezTo>
                    <a:cubicBezTo>
                      <a:pt x="2631" y="0"/>
                      <a:pt x="3391" y="760"/>
                      <a:pt x="3391"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186727" y="1265295"/>
                <a:ext cx="51287" cy="50507"/>
              </a:xfrm>
              <a:custGeom>
                <a:avLst/>
                <a:gdLst/>
                <a:ahLst/>
                <a:cxnLst/>
                <a:rect l="l" t="t" r="r" b="b"/>
                <a:pathLst>
                  <a:path w="1709" h="1683" fill="none" extrusionOk="0">
                    <a:moveTo>
                      <a:pt x="0" y="841"/>
                    </a:moveTo>
                    <a:cubicBezTo>
                      <a:pt x="0" y="380"/>
                      <a:pt x="380" y="1"/>
                      <a:pt x="868" y="1"/>
                    </a:cubicBezTo>
                    <a:cubicBezTo>
                      <a:pt x="1329" y="1"/>
                      <a:pt x="1709" y="380"/>
                      <a:pt x="1709" y="841"/>
                    </a:cubicBezTo>
                    <a:cubicBezTo>
                      <a:pt x="1709" y="1330"/>
                      <a:pt x="1329" y="1682"/>
                      <a:pt x="868" y="1682"/>
                    </a:cubicBezTo>
                    <a:cubicBezTo>
                      <a:pt x="380"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94886" y="1822071"/>
                <a:ext cx="71664" cy="2254771"/>
              </a:xfrm>
              <a:custGeom>
                <a:avLst/>
                <a:gdLst/>
                <a:ahLst/>
                <a:cxnLst/>
                <a:rect l="l" t="t" r="r" b="b"/>
                <a:pathLst>
                  <a:path w="2388" h="75134" fill="none" extrusionOk="0">
                    <a:moveTo>
                      <a:pt x="2388" y="75133"/>
                    </a:moveTo>
                    <a:lnTo>
                      <a:pt x="2388" y="18200"/>
                    </a:lnTo>
                    <a:lnTo>
                      <a:pt x="1" y="15813"/>
                    </a:lnTo>
                    <a:lnTo>
                      <a:pt x="1"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114423" y="4077623"/>
                <a:ext cx="101794" cy="101764"/>
              </a:xfrm>
              <a:custGeom>
                <a:avLst/>
                <a:gdLst/>
                <a:ahLst/>
                <a:cxnLst/>
                <a:rect l="l" t="t" r="r" b="b"/>
                <a:pathLst>
                  <a:path w="3392" h="3391" fill="none" extrusionOk="0">
                    <a:moveTo>
                      <a:pt x="1" y="1682"/>
                    </a:moveTo>
                    <a:cubicBezTo>
                      <a:pt x="1" y="733"/>
                      <a:pt x="788" y="0"/>
                      <a:pt x="1710" y="0"/>
                    </a:cubicBezTo>
                    <a:cubicBezTo>
                      <a:pt x="2659" y="0"/>
                      <a:pt x="3391" y="787"/>
                      <a:pt x="3391" y="1682"/>
                    </a:cubicBezTo>
                    <a:cubicBezTo>
                      <a:pt x="3391" y="2631"/>
                      <a:pt x="2632" y="3391"/>
                      <a:pt x="1710" y="3391"/>
                    </a:cubicBezTo>
                    <a:cubicBezTo>
                      <a:pt x="788" y="3391"/>
                      <a:pt x="1" y="2631"/>
                      <a:pt x="1"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18251" y="1819610"/>
                <a:ext cx="104225" cy="2026065"/>
              </a:xfrm>
              <a:custGeom>
                <a:avLst/>
                <a:gdLst/>
                <a:ahLst/>
                <a:cxnLst/>
                <a:rect l="l" t="t" r="r" b="b"/>
                <a:pathLst>
                  <a:path w="3473" h="67513" fill="none" extrusionOk="0">
                    <a:moveTo>
                      <a:pt x="1" y="67512"/>
                    </a:moveTo>
                    <a:lnTo>
                      <a:pt x="3473" y="64013"/>
                    </a:lnTo>
                    <a:lnTo>
                      <a:pt x="3473" y="19910"/>
                    </a:lnTo>
                    <a:lnTo>
                      <a:pt x="1411" y="17821"/>
                    </a:lnTo>
                    <a:lnTo>
                      <a:pt x="1411"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274796" y="1172504"/>
                <a:ext cx="201067" cy="3163174"/>
              </a:xfrm>
              <a:custGeom>
                <a:avLst/>
                <a:gdLst/>
                <a:ahLst/>
                <a:cxnLst/>
                <a:rect l="l" t="t" r="r" b="b"/>
                <a:pathLst>
                  <a:path w="6700" h="105404" fill="none" extrusionOk="0">
                    <a:moveTo>
                      <a:pt x="3716" y="105404"/>
                    </a:moveTo>
                    <a:lnTo>
                      <a:pt x="3716" y="82972"/>
                    </a:lnTo>
                    <a:lnTo>
                      <a:pt x="0" y="79229"/>
                    </a:lnTo>
                    <a:lnTo>
                      <a:pt x="0" y="40117"/>
                    </a:lnTo>
                    <a:lnTo>
                      <a:pt x="6700" y="33390"/>
                    </a:lnTo>
                    <a:lnTo>
                      <a:pt x="670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334216" y="4337269"/>
                <a:ext cx="101764" cy="101794"/>
              </a:xfrm>
              <a:custGeom>
                <a:avLst/>
                <a:gdLst/>
                <a:ahLst/>
                <a:cxnLst/>
                <a:rect l="l" t="t" r="r" b="b"/>
                <a:pathLst>
                  <a:path w="3391" h="3392" fill="none" extrusionOk="0">
                    <a:moveTo>
                      <a:pt x="0" y="1682"/>
                    </a:moveTo>
                    <a:cubicBezTo>
                      <a:pt x="0" y="733"/>
                      <a:pt x="787" y="1"/>
                      <a:pt x="1709" y="1"/>
                    </a:cubicBezTo>
                    <a:cubicBezTo>
                      <a:pt x="2659" y="1"/>
                      <a:pt x="3391" y="760"/>
                      <a:pt x="3391" y="1682"/>
                    </a:cubicBezTo>
                    <a:cubicBezTo>
                      <a:pt x="3391" y="2632"/>
                      <a:pt x="2631" y="3391"/>
                      <a:pt x="1709" y="3391"/>
                    </a:cubicBezTo>
                    <a:cubicBezTo>
                      <a:pt x="787" y="3391"/>
                      <a:pt x="0" y="2632"/>
                      <a:pt x="0"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84993" y="3569703"/>
                <a:ext cx="101794" cy="101764"/>
              </a:xfrm>
              <a:custGeom>
                <a:avLst/>
                <a:gdLst/>
                <a:ahLst/>
                <a:cxnLst/>
                <a:rect l="l" t="t" r="r" b="b"/>
                <a:pathLst>
                  <a:path w="3392" h="3391" fill="none" extrusionOk="0">
                    <a:moveTo>
                      <a:pt x="1" y="1709"/>
                    </a:moveTo>
                    <a:cubicBezTo>
                      <a:pt x="1" y="760"/>
                      <a:pt x="787" y="0"/>
                      <a:pt x="1709" y="0"/>
                    </a:cubicBezTo>
                    <a:cubicBezTo>
                      <a:pt x="2659" y="0"/>
                      <a:pt x="3391" y="787"/>
                      <a:pt x="3391" y="1709"/>
                    </a:cubicBezTo>
                    <a:cubicBezTo>
                      <a:pt x="3391" y="2658"/>
                      <a:pt x="2632" y="3391"/>
                      <a:pt x="1709" y="3391"/>
                    </a:cubicBezTo>
                    <a:cubicBezTo>
                      <a:pt x="787" y="3391"/>
                      <a:pt x="1" y="2658"/>
                      <a:pt x="1"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66267" y="3841564"/>
                <a:ext cx="50507" cy="50507"/>
              </a:xfrm>
              <a:custGeom>
                <a:avLst/>
                <a:gdLst/>
                <a:ahLst/>
                <a:cxnLst/>
                <a:rect l="l" t="t" r="r" b="b"/>
                <a:pathLst>
                  <a:path w="1683" h="1683" fill="none" extrusionOk="0">
                    <a:moveTo>
                      <a:pt x="0" y="841"/>
                    </a:moveTo>
                    <a:cubicBezTo>
                      <a:pt x="0" y="380"/>
                      <a:pt x="380" y="0"/>
                      <a:pt x="841" y="0"/>
                    </a:cubicBezTo>
                    <a:cubicBezTo>
                      <a:pt x="1330" y="0"/>
                      <a:pt x="1682" y="380"/>
                      <a:pt x="1682" y="841"/>
                    </a:cubicBezTo>
                    <a:cubicBezTo>
                      <a:pt x="1682" y="1329"/>
                      <a:pt x="1330" y="1682"/>
                      <a:pt x="841" y="1682"/>
                    </a:cubicBezTo>
                    <a:cubicBezTo>
                      <a:pt x="380" y="1682"/>
                      <a:pt x="0" y="1329"/>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265684" y="1546129"/>
                <a:ext cx="232818" cy="2022764"/>
              </a:xfrm>
              <a:custGeom>
                <a:avLst/>
                <a:gdLst/>
                <a:ahLst/>
                <a:cxnLst/>
                <a:rect l="l" t="t" r="r" b="b"/>
                <a:pathLst>
                  <a:path w="7758" h="67403" fill="none" extrusionOk="0">
                    <a:moveTo>
                      <a:pt x="7758" y="67403"/>
                    </a:moveTo>
                    <a:lnTo>
                      <a:pt x="7758" y="44809"/>
                    </a:lnTo>
                    <a:lnTo>
                      <a:pt x="0" y="37051"/>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86614" y="1822071"/>
                <a:ext cx="30" cy="179910"/>
              </a:xfrm>
              <a:custGeom>
                <a:avLst/>
                <a:gdLst/>
                <a:ahLst/>
                <a:cxnLst/>
                <a:rect l="l" t="t" r="r" b="b"/>
                <a:pathLst>
                  <a:path w="1" h="5995" fill="none" extrusionOk="0">
                    <a:moveTo>
                      <a:pt x="0" y="5995"/>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183486" y="2162324"/>
                <a:ext cx="51317" cy="51287"/>
              </a:xfrm>
              <a:custGeom>
                <a:avLst/>
                <a:gdLst/>
                <a:ahLst/>
                <a:cxnLst/>
                <a:rect l="l" t="t" r="r" b="b"/>
                <a:pathLst>
                  <a:path w="1710" h="1709" extrusionOk="0">
                    <a:moveTo>
                      <a:pt x="841" y="0"/>
                    </a:moveTo>
                    <a:cubicBezTo>
                      <a:pt x="380" y="0"/>
                      <a:pt x="1" y="380"/>
                      <a:pt x="1" y="868"/>
                    </a:cubicBezTo>
                    <a:cubicBezTo>
                      <a:pt x="1" y="1329"/>
                      <a:pt x="380" y="1709"/>
                      <a:pt x="841" y="1709"/>
                    </a:cubicBezTo>
                    <a:cubicBezTo>
                      <a:pt x="1330" y="1709"/>
                      <a:pt x="1709" y="1329"/>
                      <a:pt x="1709" y="868"/>
                    </a:cubicBezTo>
                    <a:cubicBezTo>
                      <a:pt x="1709" y="380"/>
                      <a:pt x="1330"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113473" y="4264825"/>
                <a:ext cx="51317" cy="50507"/>
              </a:xfrm>
              <a:custGeom>
                <a:avLst/>
                <a:gdLst/>
                <a:ahLst/>
                <a:cxnLst/>
                <a:rect l="l" t="t" r="r" b="b"/>
                <a:pathLst>
                  <a:path w="1710" h="1683" fill="none" extrusionOk="0">
                    <a:moveTo>
                      <a:pt x="0" y="842"/>
                    </a:moveTo>
                    <a:cubicBezTo>
                      <a:pt x="0" y="381"/>
                      <a:pt x="380" y="1"/>
                      <a:pt x="868" y="1"/>
                    </a:cubicBezTo>
                    <a:cubicBezTo>
                      <a:pt x="1329" y="1"/>
                      <a:pt x="1709" y="381"/>
                      <a:pt x="1709" y="842"/>
                    </a:cubicBezTo>
                    <a:cubicBezTo>
                      <a:pt x="1709" y="1330"/>
                      <a:pt x="1329" y="1682"/>
                      <a:pt x="868" y="1682"/>
                    </a:cubicBezTo>
                    <a:cubicBezTo>
                      <a:pt x="380" y="1682"/>
                      <a:pt x="0" y="1330"/>
                      <a:pt x="0" y="84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213586" y="3200130"/>
                <a:ext cx="50477" cy="51317"/>
              </a:xfrm>
              <a:custGeom>
                <a:avLst/>
                <a:gdLst/>
                <a:ahLst/>
                <a:cxnLst/>
                <a:rect l="l" t="t" r="r" b="b"/>
                <a:pathLst>
                  <a:path w="1682" h="1710" fill="none" extrusionOk="0">
                    <a:moveTo>
                      <a:pt x="0" y="869"/>
                    </a:moveTo>
                    <a:cubicBezTo>
                      <a:pt x="0" y="381"/>
                      <a:pt x="353" y="1"/>
                      <a:pt x="841" y="1"/>
                    </a:cubicBezTo>
                    <a:cubicBezTo>
                      <a:pt x="1302" y="1"/>
                      <a:pt x="1682" y="381"/>
                      <a:pt x="1682" y="869"/>
                    </a:cubicBezTo>
                    <a:cubicBezTo>
                      <a:pt x="1682" y="1330"/>
                      <a:pt x="1302" y="1710"/>
                      <a:pt x="841" y="1710"/>
                    </a:cubicBezTo>
                    <a:cubicBezTo>
                      <a:pt x="407" y="1710"/>
                      <a:pt x="0" y="1330"/>
                      <a:pt x="0" y="869"/>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187568" y="3251417"/>
                <a:ext cx="100173" cy="1013438"/>
              </a:xfrm>
              <a:custGeom>
                <a:avLst/>
                <a:gdLst/>
                <a:ahLst/>
                <a:cxnLst/>
                <a:rect l="l" t="t" r="r" b="b"/>
                <a:pathLst>
                  <a:path w="3338" h="33770" fill="none" extrusionOk="0">
                    <a:moveTo>
                      <a:pt x="3337" y="33770"/>
                    </a:moveTo>
                    <a:lnTo>
                      <a:pt x="3337" y="25904"/>
                    </a:lnTo>
                    <a:lnTo>
                      <a:pt x="1" y="22541"/>
                    </a:lnTo>
                    <a:lnTo>
                      <a:pt x="1" y="1"/>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159058" y="4605078"/>
                <a:ext cx="50477" cy="51317"/>
              </a:xfrm>
              <a:custGeom>
                <a:avLst/>
                <a:gdLst/>
                <a:ahLst/>
                <a:cxnLst/>
                <a:rect l="l" t="t" r="r" b="b"/>
                <a:pathLst>
                  <a:path w="1682" h="1710" fill="none" extrusionOk="0">
                    <a:moveTo>
                      <a:pt x="1682" y="868"/>
                    </a:moveTo>
                    <a:cubicBezTo>
                      <a:pt x="1682" y="1330"/>
                      <a:pt x="1329" y="1709"/>
                      <a:pt x="841" y="1709"/>
                    </a:cubicBezTo>
                    <a:cubicBezTo>
                      <a:pt x="380" y="1709"/>
                      <a:pt x="0" y="1330"/>
                      <a:pt x="0" y="868"/>
                    </a:cubicBezTo>
                    <a:cubicBezTo>
                      <a:pt x="0" y="380"/>
                      <a:pt x="380" y="1"/>
                      <a:pt x="841" y="1"/>
                    </a:cubicBezTo>
                    <a:cubicBezTo>
                      <a:pt x="1329" y="1"/>
                      <a:pt x="1682" y="380"/>
                      <a:pt x="1682"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260012" y="3540383"/>
                <a:ext cx="51317" cy="50507"/>
              </a:xfrm>
              <a:custGeom>
                <a:avLst/>
                <a:gdLst/>
                <a:ahLst/>
                <a:cxnLst/>
                <a:rect l="l" t="t" r="r" b="b"/>
                <a:pathLst>
                  <a:path w="1710" h="1683" fill="none" extrusionOk="0">
                    <a:moveTo>
                      <a:pt x="1" y="841"/>
                    </a:moveTo>
                    <a:cubicBezTo>
                      <a:pt x="1" y="380"/>
                      <a:pt x="381" y="1"/>
                      <a:pt x="869" y="1"/>
                    </a:cubicBezTo>
                    <a:cubicBezTo>
                      <a:pt x="1330" y="1"/>
                      <a:pt x="1710" y="380"/>
                      <a:pt x="1710" y="841"/>
                    </a:cubicBezTo>
                    <a:cubicBezTo>
                      <a:pt x="1710" y="1303"/>
                      <a:pt x="1330" y="1682"/>
                      <a:pt x="869" y="1682"/>
                    </a:cubicBezTo>
                    <a:cubicBezTo>
                      <a:pt x="381" y="1682"/>
                      <a:pt x="1" y="1330"/>
                      <a:pt x="1"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233963" y="3590860"/>
                <a:ext cx="100173" cy="1013438"/>
              </a:xfrm>
              <a:custGeom>
                <a:avLst/>
                <a:gdLst/>
                <a:ahLst/>
                <a:cxnLst/>
                <a:rect l="l" t="t" r="r" b="b"/>
                <a:pathLst>
                  <a:path w="3338" h="33770" fill="none" extrusionOk="0">
                    <a:moveTo>
                      <a:pt x="3337" y="33769"/>
                    </a:moveTo>
                    <a:lnTo>
                      <a:pt x="3337" y="25904"/>
                    </a:lnTo>
                    <a:lnTo>
                      <a:pt x="1" y="22594"/>
                    </a:lnTo>
                    <a:lnTo>
                      <a:pt x="1"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158248" y="2213581"/>
                <a:ext cx="125382" cy="449370"/>
              </a:xfrm>
              <a:custGeom>
                <a:avLst/>
                <a:gdLst/>
                <a:ahLst/>
                <a:cxnLst/>
                <a:rect l="l" t="t" r="r" b="b"/>
                <a:pathLst>
                  <a:path w="4178" h="14974" fill="none" extrusionOk="0">
                    <a:moveTo>
                      <a:pt x="4178" y="14973"/>
                    </a:moveTo>
                    <a:lnTo>
                      <a:pt x="1438" y="12261"/>
                    </a:lnTo>
                    <a:lnTo>
                      <a:pt x="1438" y="3798"/>
                    </a:lnTo>
                    <a:lnTo>
                      <a:pt x="0" y="2333"/>
                    </a:ln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207244" y="2177779"/>
                <a:ext cx="117219" cy="26079"/>
              </a:xfrm>
              <a:custGeom>
                <a:avLst/>
                <a:gdLst/>
                <a:ahLst/>
                <a:cxnLst/>
                <a:rect l="l" t="t" r="r" b="b"/>
                <a:pathLst>
                  <a:path w="3906" h="869" extrusionOk="0">
                    <a:moveTo>
                      <a:pt x="0" y="0"/>
                    </a:moveTo>
                    <a:lnTo>
                      <a:pt x="0" y="868"/>
                    </a:lnTo>
                    <a:lnTo>
                      <a:pt x="3906" y="868"/>
                    </a:lnTo>
                    <a:lnTo>
                      <a:pt x="39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207244" y="2121601"/>
                <a:ext cx="117219" cy="26889"/>
              </a:xfrm>
              <a:custGeom>
                <a:avLst/>
                <a:gdLst/>
                <a:ahLst/>
                <a:cxnLst/>
                <a:rect l="l" t="t" r="r" b="b"/>
                <a:pathLst>
                  <a:path w="3906" h="896" extrusionOk="0">
                    <a:moveTo>
                      <a:pt x="0" y="1"/>
                    </a:moveTo>
                    <a:lnTo>
                      <a:pt x="0" y="896"/>
                    </a:lnTo>
                    <a:lnTo>
                      <a:pt x="3906" y="896"/>
                    </a:lnTo>
                    <a:lnTo>
                      <a:pt x="39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207244" y="2066262"/>
                <a:ext cx="117219" cy="26079"/>
              </a:xfrm>
              <a:custGeom>
                <a:avLst/>
                <a:gdLst/>
                <a:ahLst/>
                <a:cxnLst/>
                <a:rect l="l" t="t" r="r" b="b"/>
                <a:pathLst>
                  <a:path w="3906" h="869" extrusionOk="0">
                    <a:moveTo>
                      <a:pt x="0" y="0"/>
                    </a:moveTo>
                    <a:lnTo>
                      <a:pt x="0" y="868"/>
                    </a:lnTo>
                    <a:lnTo>
                      <a:pt x="3906" y="868"/>
                    </a:lnTo>
                    <a:lnTo>
                      <a:pt x="39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207244" y="2010084"/>
                <a:ext cx="117219" cy="26889"/>
              </a:xfrm>
              <a:custGeom>
                <a:avLst/>
                <a:gdLst/>
                <a:ahLst/>
                <a:cxnLst/>
                <a:rect l="l" t="t" r="r" b="b"/>
                <a:pathLst>
                  <a:path w="3906" h="896" extrusionOk="0">
                    <a:moveTo>
                      <a:pt x="0" y="1"/>
                    </a:moveTo>
                    <a:lnTo>
                      <a:pt x="0" y="896"/>
                    </a:lnTo>
                    <a:lnTo>
                      <a:pt x="3906" y="896"/>
                    </a:lnTo>
                    <a:lnTo>
                      <a:pt x="39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207244" y="1954745"/>
                <a:ext cx="117219" cy="26079"/>
              </a:xfrm>
              <a:custGeom>
                <a:avLst/>
                <a:gdLst/>
                <a:ahLst/>
                <a:cxnLst/>
                <a:rect l="l" t="t" r="r" b="b"/>
                <a:pathLst>
                  <a:path w="3906" h="869" extrusionOk="0">
                    <a:moveTo>
                      <a:pt x="0" y="0"/>
                    </a:moveTo>
                    <a:lnTo>
                      <a:pt x="0" y="868"/>
                    </a:lnTo>
                    <a:lnTo>
                      <a:pt x="3906" y="868"/>
                    </a:lnTo>
                    <a:lnTo>
                      <a:pt x="39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57" name="Google Shape;57;p2"/>
              <p:cNvGrpSpPr/>
              <p:nvPr/>
            </p:nvGrpSpPr>
            <p:grpSpPr>
              <a:xfrm>
                <a:off x="-154167" y="-428619"/>
                <a:ext cx="9496422" cy="5085014"/>
                <a:chOff x="-154167" y="-428619"/>
                <a:chExt cx="9496422" cy="5085014"/>
              </a:xfrm>
            </p:grpSpPr>
            <p:sp>
              <p:nvSpPr>
                <p:cNvPr id="58" name="Google Shape;58;p2"/>
                <p:cNvSpPr/>
                <p:nvPr/>
              </p:nvSpPr>
              <p:spPr>
                <a:xfrm flipH="1">
                  <a:off x="8752078" y="4233915"/>
                  <a:ext cx="101794" cy="101764"/>
                </a:xfrm>
                <a:custGeom>
                  <a:avLst/>
                  <a:gdLst/>
                  <a:ahLst/>
                  <a:cxnLst/>
                  <a:rect l="l" t="t" r="r" b="b"/>
                  <a:pathLst>
                    <a:path w="3392" h="3391" extrusionOk="0">
                      <a:moveTo>
                        <a:pt x="1710" y="0"/>
                      </a:moveTo>
                      <a:cubicBezTo>
                        <a:pt x="788" y="0"/>
                        <a:pt x="1" y="760"/>
                        <a:pt x="1" y="1709"/>
                      </a:cubicBezTo>
                      <a:cubicBezTo>
                        <a:pt x="1" y="2658"/>
                        <a:pt x="788" y="3391"/>
                        <a:pt x="1710" y="3391"/>
                      </a:cubicBezTo>
                      <a:cubicBezTo>
                        <a:pt x="2632" y="3391"/>
                        <a:pt x="3391" y="2658"/>
                        <a:pt x="3391" y="1709"/>
                      </a:cubicBezTo>
                      <a:cubicBezTo>
                        <a:pt x="3391" y="787"/>
                        <a:pt x="2659" y="0"/>
                        <a:pt x="17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flipH="1">
                  <a:off x="9240461" y="2754902"/>
                  <a:ext cx="101794" cy="101794"/>
                </a:xfrm>
                <a:custGeom>
                  <a:avLst/>
                  <a:gdLst/>
                  <a:ahLst/>
                  <a:cxnLst/>
                  <a:rect l="l" t="t" r="r" b="b"/>
                  <a:pathLst>
                    <a:path w="3392" h="3392" extrusionOk="0">
                      <a:moveTo>
                        <a:pt x="1709" y="0"/>
                      </a:moveTo>
                      <a:cubicBezTo>
                        <a:pt x="787" y="0"/>
                        <a:pt x="1" y="732"/>
                        <a:pt x="1" y="1682"/>
                      </a:cubicBezTo>
                      <a:cubicBezTo>
                        <a:pt x="1" y="2615"/>
                        <a:pt x="735" y="3391"/>
                        <a:pt x="1662" y="3391"/>
                      </a:cubicBezTo>
                      <a:cubicBezTo>
                        <a:pt x="1678" y="3391"/>
                        <a:pt x="1693" y="3391"/>
                        <a:pt x="1709" y="3391"/>
                      </a:cubicBezTo>
                      <a:cubicBezTo>
                        <a:pt x="2632" y="3391"/>
                        <a:pt x="3391" y="2631"/>
                        <a:pt x="3391" y="1682"/>
                      </a:cubicBezTo>
                      <a:cubicBezTo>
                        <a:pt x="3391" y="787"/>
                        <a:pt x="2659" y="0"/>
                        <a:pt x="17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flipH="1">
                  <a:off x="8532315" y="2950237"/>
                  <a:ext cx="101764" cy="101794"/>
                </a:xfrm>
                <a:custGeom>
                  <a:avLst/>
                  <a:gdLst/>
                  <a:ahLst/>
                  <a:cxnLst/>
                  <a:rect l="l" t="t" r="r" b="b"/>
                  <a:pathLst>
                    <a:path w="3391" h="3392" fill="none" extrusionOk="0">
                      <a:moveTo>
                        <a:pt x="0" y="1683"/>
                      </a:moveTo>
                      <a:cubicBezTo>
                        <a:pt x="0" y="733"/>
                        <a:pt x="787" y="1"/>
                        <a:pt x="1709" y="1"/>
                      </a:cubicBezTo>
                      <a:cubicBezTo>
                        <a:pt x="2659" y="1"/>
                        <a:pt x="3391" y="787"/>
                        <a:pt x="3391" y="1683"/>
                      </a:cubicBezTo>
                      <a:cubicBezTo>
                        <a:pt x="3391" y="2605"/>
                        <a:pt x="2631" y="3391"/>
                        <a:pt x="1709" y="3391"/>
                      </a:cubicBezTo>
                      <a:cubicBezTo>
                        <a:pt x="787" y="3391"/>
                        <a:pt x="0" y="2632"/>
                        <a:pt x="0" y="1683"/>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flipH="1">
                  <a:off x="8532315" y="2730474"/>
                  <a:ext cx="101764" cy="102604"/>
                </a:xfrm>
                <a:custGeom>
                  <a:avLst/>
                  <a:gdLst/>
                  <a:ahLst/>
                  <a:cxnLst/>
                  <a:rect l="l" t="t" r="r" b="b"/>
                  <a:pathLst>
                    <a:path w="3391" h="3419" fill="none" extrusionOk="0">
                      <a:moveTo>
                        <a:pt x="0" y="1682"/>
                      </a:moveTo>
                      <a:cubicBezTo>
                        <a:pt x="0" y="733"/>
                        <a:pt x="787" y="0"/>
                        <a:pt x="1709" y="0"/>
                      </a:cubicBezTo>
                      <a:cubicBezTo>
                        <a:pt x="2659" y="0"/>
                        <a:pt x="3391" y="787"/>
                        <a:pt x="3391" y="1682"/>
                      </a:cubicBezTo>
                      <a:cubicBezTo>
                        <a:pt x="3391" y="2631"/>
                        <a:pt x="2631" y="3391"/>
                        <a:pt x="1709" y="3391"/>
                      </a:cubicBezTo>
                      <a:cubicBezTo>
                        <a:pt x="787" y="3418"/>
                        <a:pt x="0" y="2631"/>
                        <a:pt x="0" y="168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flipH="1">
                  <a:off x="9240461" y="3148873"/>
                  <a:ext cx="101794" cy="102574"/>
                </a:xfrm>
                <a:custGeom>
                  <a:avLst/>
                  <a:gdLst/>
                  <a:ahLst/>
                  <a:cxnLst/>
                  <a:rect l="l" t="t" r="r" b="b"/>
                  <a:pathLst>
                    <a:path w="3392" h="3418" fill="none" extrusionOk="0">
                      <a:moveTo>
                        <a:pt x="1" y="1682"/>
                      </a:moveTo>
                      <a:cubicBezTo>
                        <a:pt x="1" y="732"/>
                        <a:pt x="787" y="0"/>
                        <a:pt x="1709" y="0"/>
                      </a:cubicBezTo>
                      <a:cubicBezTo>
                        <a:pt x="2659" y="0"/>
                        <a:pt x="3391" y="760"/>
                        <a:pt x="3391" y="1682"/>
                      </a:cubicBezTo>
                      <a:cubicBezTo>
                        <a:pt x="3391" y="2604"/>
                        <a:pt x="2632" y="3391"/>
                        <a:pt x="1709" y="3391"/>
                      </a:cubicBezTo>
                      <a:cubicBezTo>
                        <a:pt x="760" y="3418"/>
                        <a:pt x="1" y="2631"/>
                        <a:pt x="1"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flipH="1">
                  <a:off x="9004403" y="2002761"/>
                  <a:ext cx="101794" cy="101794"/>
                </a:xfrm>
                <a:custGeom>
                  <a:avLst/>
                  <a:gdLst/>
                  <a:ahLst/>
                  <a:cxnLst/>
                  <a:rect l="l" t="t" r="r" b="b"/>
                  <a:pathLst>
                    <a:path w="3392" h="3392" fill="none" extrusionOk="0">
                      <a:moveTo>
                        <a:pt x="1" y="1710"/>
                      </a:moveTo>
                      <a:cubicBezTo>
                        <a:pt x="1" y="760"/>
                        <a:pt x="787" y="1"/>
                        <a:pt x="1709" y="1"/>
                      </a:cubicBezTo>
                      <a:cubicBezTo>
                        <a:pt x="2659" y="1"/>
                        <a:pt x="3391" y="787"/>
                        <a:pt x="3391" y="1710"/>
                      </a:cubicBezTo>
                      <a:cubicBezTo>
                        <a:pt x="3391" y="2659"/>
                        <a:pt x="2632" y="3391"/>
                        <a:pt x="1709" y="3391"/>
                      </a:cubicBezTo>
                      <a:cubicBezTo>
                        <a:pt x="760" y="3391"/>
                        <a:pt x="1" y="2659"/>
                        <a:pt x="1" y="1710"/>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flipH="1">
                  <a:off x="8541258" y="1367059"/>
                  <a:ext cx="50507" cy="50477"/>
                </a:xfrm>
                <a:custGeom>
                  <a:avLst/>
                  <a:gdLst/>
                  <a:ahLst/>
                  <a:cxnLst/>
                  <a:rect l="l" t="t" r="r" b="b"/>
                  <a:pathLst>
                    <a:path w="1683" h="1682" fill="none" extrusionOk="0">
                      <a:moveTo>
                        <a:pt x="1" y="841"/>
                      </a:moveTo>
                      <a:cubicBezTo>
                        <a:pt x="1" y="380"/>
                        <a:pt x="353" y="0"/>
                        <a:pt x="842" y="0"/>
                      </a:cubicBezTo>
                      <a:cubicBezTo>
                        <a:pt x="1303" y="0"/>
                        <a:pt x="1683" y="380"/>
                        <a:pt x="1683" y="841"/>
                      </a:cubicBezTo>
                      <a:cubicBezTo>
                        <a:pt x="1683" y="1329"/>
                        <a:pt x="1303" y="1682"/>
                        <a:pt x="842" y="1682"/>
                      </a:cubicBezTo>
                      <a:cubicBezTo>
                        <a:pt x="408" y="1682"/>
                        <a:pt x="1" y="1329"/>
                        <a:pt x="1"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flipH="1">
                  <a:off x="8777317" y="4439843"/>
                  <a:ext cx="50507" cy="50507"/>
                </a:xfrm>
                <a:custGeom>
                  <a:avLst/>
                  <a:gdLst/>
                  <a:ahLst/>
                  <a:cxnLst/>
                  <a:rect l="l" t="t" r="r" b="b"/>
                  <a:pathLst>
                    <a:path w="1683" h="1683" fill="none" extrusionOk="0">
                      <a:moveTo>
                        <a:pt x="1" y="841"/>
                      </a:moveTo>
                      <a:cubicBezTo>
                        <a:pt x="1" y="380"/>
                        <a:pt x="354" y="0"/>
                        <a:pt x="842" y="0"/>
                      </a:cubicBezTo>
                      <a:cubicBezTo>
                        <a:pt x="1303" y="0"/>
                        <a:pt x="1683" y="380"/>
                        <a:pt x="1683" y="841"/>
                      </a:cubicBezTo>
                      <a:cubicBezTo>
                        <a:pt x="1683" y="1329"/>
                        <a:pt x="1303" y="1682"/>
                        <a:pt x="842" y="1682"/>
                      </a:cubicBezTo>
                      <a:cubicBezTo>
                        <a:pt x="408" y="1682"/>
                        <a:pt x="1" y="1329"/>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flipH="1">
                  <a:off x="9152562" y="2898139"/>
                  <a:ext cx="51317" cy="51317"/>
                </a:xfrm>
                <a:custGeom>
                  <a:avLst/>
                  <a:gdLst/>
                  <a:ahLst/>
                  <a:cxnLst/>
                  <a:rect l="l" t="t" r="r" b="b"/>
                  <a:pathLst>
                    <a:path w="1710" h="1710" fill="none" extrusionOk="0">
                      <a:moveTo>
                        <a:pt x="1" y="842"/>
                      </a:moveTo>
                      <a:cubicBezTo>
                        <a:pt x="1" y="381"/>
                        <a:pt x="380" y="1"/>
                        <a:pt x="869" y="1"/>
                      </a:cubicBezTo>
                      <a:cubicBezTo>
                        <a:pt x="1330" y="1"/>
                        <a:pt x="1709" y="381"/>
                        <a:pt x="1709" y="842"/>
                      </a:cubicBezTo>
                      <a:cubicBezTo>
                        <a:pt x="1709" y="1330"/>
                        <a:pt x="1330" y="1710"/>
                        <a:pt x="869" y="1710"/>
                      </a:cubicBezTo>
                      <a:cubicBezTo>
                        <a:pt x="380" y="1710"/>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flipH="1">
                  <a:off x="8961278" y="2653138"/>
                  <a:ext cx="51317" cy="50507"/>
                </a:xfrm>
                <a:custGeom>
                  <a:avLst/>
                  <a:gdLst/>
                  <a:ahLst/>
                  <a:cxnLst/>
                  <a:rect l="l" t="t" r="r" b="b"/>
                  <a:pathLst>
                    <a:path w="1710" h="1683" fill="none" extrusionOk="0">
                      <a:moveTo>
                        <a:pt x="1" y="842"/>
                      </a:moveTo>
                      <a:cubicBezTo>
                        <a:pt x="1" y="380"/>
                        <a:pt x="381" y="1"/>
                        <a:pt x="869" y="1"/>
                      </a:cubicBezTo>
                      <a:cubicBezTo>
                        <a:pt x="1330" y="1"/>
                        <a:pt x="1710" y="380"/>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flipH="1">
                  <a:off x="8918934" y="1770784"/>
                  <a:ext cx="50507" cy="51317"/>
                </a:xfrm>
                <a:custGeom>
                  <a:avLst/>
                  <a:gdLst/>
                  <a:ahLst/>
                  <a:cxnLst/>
                  <a:rect l="l" t="t" r="r" b="b"/>
                  <a:pathLst>
                    <a:path w="1683" h="1710" fill="none" extrusionOk="0">
                      <a:moveTo>
                        <a:pt x="0" y="841"/>
                      </a:moveTo>
                      <a:cubicBezTo>
                        <a:pt x="0" y="380"/>
                        <a:pt x="380" y="0"/>
                        <a:pt x="841" y="0"/>
                      </a:cubicBezTo>
                      <a:cubicBezTo>
                        <a:pt x="1329" y="0"/>
                        <a:pt x="1682" y="380"/>
                        <a:pt x="1682" y="841"/>
                      </a:cubicBezTo>
                      <a:cubicBezTo>
                        <a:pt x="1682" y="1330"/>
                        <a:pt x="1329" y="1709"/>
                        <a:pt x="841" y="1709"/>
                      </a:cubicBezTo>
                      <a:cubicBezTo>
                        <a:pt x="380" y="1709"/>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flipH="1">
                  <a:off x="8845680" y="1770784"/>
                  <a:ext cx="50507" cy="51317"/>
                </a:xfrm>
                <a:custGeom>
                  <a:avLst/>
                  <a:gdLst/>
                  <a:ahLst/>
                  <a:cxnLst/>
                  <a:rect l="l" t="t" r="r" b="b"/>
                  <a:pathLst>
                    <a:path w="1683" h="1710" fill="none" extrusionOk="0">
                      <a:moveTo>
                        <a:pt x="0" y="841"/>
                      </a:moveTo>
                      <a:cubicBezTo>
                        <a:pt x="0" y="380"/>
                        <a:pt x="380" y="0"/>
                        <a:pt x="841" y="0"/>
                      </a:cubicBezTo>
                      <a:cubicBezTo>
                        <a:pt x="1302" y="0"/>
                        <a:pt x="1682" y="380"/>
                        <a:pt x="1682" y="841"/>
                      </a:cubicBezTo>
                      <a:cubicBezTo>
                        <a:pt x="1682" y="1330"/>
                        <a:pt x="1330" y="1709"/>
                        <a:pt x="841" y="1709"/>
                      </a:cubicBezTo>
                      <a:cubicBezTo>
                        <a:pt x="353" y="1709"/>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flipH="1">
                  <a:off x="9029641" y="1770784"/>
                  <a:ext cx="50507" cy="51317"/>
                </a:xfrm>
                <a:custGeom>
                  <a:avLst/>
                  <a:gdLst/>
                  <a:ahLst/>
                  <a:cxnLst/>
                  <a:rect l="l" t="t" r="r" b="b"/>
                  <a:pathLst>
                    <a:path w="1683" h="1710" extrusionOk="0">
                      <a:moveTo>
                        <a:pt x="841" y="0"/>
                      </a:moveTo>
                      <a:cubicBezTo>
                        <a:pt x="353" y="0"/>
                        <a:pt x="1" y="380"/>
                        <a:pt x="1" y="841"/>
                      </a:cubicBezTo>
                      <a:cubicBezTo>
                        <a:pt x="1" y="1330"/>
                        <a:pt x="353" y="1709"/>
                        <a:pt x="841" y="1709"/>
                      </a:cubicBezTo>
                      <a:cubicBezTo>
                        <a:pt x="1302" y="1709"/>
                        <a:pt x="1682" y="1330"/>
                        <a:pt x="1682" y="841"/>
                      </a:cubicBezTo>
                      <a:cubicBezTo>
                        <a:pt x="1682" y="380"/>
                        <a:pt x="1302"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2"/>
                <p:cNvSpPr/>
                <p:nvPr/>
              </p:nvSpPr>
              <p:spPr>
                <a:xfrm flipH="1">
                  <a:off x="8541258" y="1244949"/>
                  <a:ext cx="50507" cy="50507"/>
                </a:xfrm>
                <a:custGeom>
                  <a:avLst/>
                  <a:gdLst/>
                  <a:ahLst/>
                  <a:cxnLst/>
                  <a:rect l="l" t="t" r="r" b="b"/>
                  <a:pathLst>
                    <a:path w="1683" h="1683" extrusionOk="0">
                      <a:moveTo>
                        <a:pt x="842" y="1"/>
                      </a:moveTo>
                      <a:cubicBezTo>
                        <a:pt x="353" y="1"/>
                        <a:pt x="1" y="380"/>
                        <a:pt x="1" y="841"/>
                      </a:cubicBezTo>
                      <a:cubicBezTo>
                        <a:pt x="1" y="1330"/>
                        <a:pt x="408" y="1682"/>
                        <a:pt x="842" y="1682"/>
                      </a:cubicBezTo>
                      <a:cubicBezTo>
                        <a:pt x="1303" y="1682"/>
                        <a:pt x="1683" y="1330"/>
                        <a:pt x="1683" y="841"/>
                      </a:cubicBezTo>
                      <a:cubicBezTo>
                        <a:pt x="1683" y="380"/>
                        <a:pt x="1303" y="1"/>
                        <a:pt x="8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2"/>
                <p:cNvSpPr/>
                <p:nvPr/>
              </p:nvSpPr>
              <p:spPr>
                <a:xfrm flipH="1">
                  <a:off x="8541258" y="1122028"/>
                  <a:ext cx="50507" cy="51317"/>
                </a:xfrm>
                <a:custGeom>
                  <a:avLst/>
                  <a:gdLst/>
                  <a:ahLst/>
                  <a:cxnLst/>
                  <a:rect l="l" t="t" r="r" b="b"/>
                  <a:pathLst>
                    <a:path w="1683" h="1710" fill="none" extrusionOk="0">
                      <a:moveTo>
                        <a:pt x="1" y="842"/>
                      </a:moveTo>
                      <a:cubicBezTo>
                        <a:pt x="1" y="353"/>
                        <a:pt x="353" y="1"/>
                        <a:pt x="842" y="1"/>
                      </a:cubicBezTo>
                      <a:cubicBezTo>
                        <a:pt x="1303" y="1"/>
                        <a:pt x="1683" y="353"/>
                        <a:pt x="1683" y="842"/>
                      </a:cubicBezTo>
                      <a:cubicBezTo>
                        <a:pt x="1683" y="1303"/>
                        <a:pt x="1303" y="1682"/>
                        <a:pt x="842" y="1682"/>
                      </a:cubicBezTo>
                      <a:cubicBezTo>
                        <a:pt x="408" y="1710"/>
                        <a:pt x="1" y="1303"/>
                        <a:pt x="1" y="84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flipH="1">
                  <a:off x="8467194" y="1122028"/>
                  <a:ext cx="50477" cy="51317"/>
                </a:xfrm>
                <a:custGeom>
                  <a:avLst/>
                  <a:gdLst/>
                  <a:ahLst/>
                  <a:cxnLst/>
                  <a:rect l="l" t="t" r="r" b="b"/>
                  <a:pathLst>
                    <a:path w="1682" h="1710" fill="none" extrusionOk="0">
                      <a:moveTo>
                        <a:pt x="0" y="842"/>
                      </a:moveTo>
                      <a:cubicBezTo>
                        <a:pt x="0" y="353"/>
                        <a:pt x="380" y="1"/>
                        <a:pt x="841" y="1"/>
                      </a:cubicBezTo>
                      <a:cubicBezTo>
                        <a:pt x="1329" y="1"/>
                        <a:pt x="1682" y="353"/>
                        <a:pt x="1682" y="842"/>
                      </a:cubicBezTo>
                      <a:cubicBezTo>
                        <a:pt x="1682" y="1303"/>
                        <a:pt x="1329" y="1682"/>
                        <a:pt x="841" y="1682"/>
                      </a:cubicBezTo>
                      <a:cubicBezTo>
                        <a:pt x="380" y="1710"/>
                        <a:pt x="0" y="1303"/>
                        <a:pt x="0"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flipH="1">
                  <a:off x="8801745" y="1822071"/>
                  <a:ext cx="71664" cy="2254771"/>
                </a:xfrm>
                <a:custGeom>
                  <a:avLst/>
                  <a:gdLst/>
                  <a:ahLst/>
                  <a:cxnLst/>
                  <a:rect l="l" t="t" r="r" b="b"/>
                  <a:pathLst>
                    <a:path w="2388" h="75134" fill="none" extrusionOk="0">
                      <a:moveTo>
                        <a:pt x="2388" y="75133"/>
                      </a:moveTo>
                      <a:lnTo>
                        <a:pt x="2388" y="18200"/>
                      </a:lnTo>
                      <a:lnTo>
                        <a:pt x="1" y="15813"/>
                      </a:lnTo>
                      <a:lnTo>
                        <a:pt x="1"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flipH="1">
                  <a:off x="8752078" y="4077623"/>
                  <a:ext cx="101794" cy="101764"/>
                </a:xfrm>
                <a:custGeom>
                  <a:avLst/>
                  <a:gdLst/>
                  <a:ahLst/>
                  <a:cxnLst/>
                  <a:rect l="l" t="t" r="r" b="b"/>
                  <a:pathLst>
                    <a:path w="3392" h="3391" fill="none" extrusionOk="0">
                      <a:moveTo>
                        <a:pt x="1" y="1682"/>
                      </a:moveTo>
                      <a:cubicBezTo>
                        <a:pt x="1" y="733"/>
                        <a:pt x="788" y="0"/>
                        <a:pt x="1710" y="0"/>
                      </a:cubicBezTo>
                      <a:cubicBezTo>
                        <a:pt x="2659" y="0"/>
                        <a:pt x="3391" y="787"/>
                        <a:pt x="3391" y="1682"/>
                      </a:cubicBezTo>
                      <a:cubicBezTo>
                        <a:pt x="3391" y="2631"/>
                        <a:pt x="2632" y="3391"/>
                        <a:pt x="1710" y="3391"/>
                      </a:cubicBezTo>
                      <a:cubicBezTo>
                        <a:pt x="788" y="3391"/>
                        <a:pt x="1" y="2631"/>
                        <a:pt x="1"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flipH="1">
                  <a:off x="8882322" y="1819610"/>
                  <a:ext cx="104225" cy="2026065"/>
                </a:xfrm>
                <a:custGeom>
                  <a:avLst/>
                  <a:gdLst/>
                  <a:ahLst/>
                  <a:cxnLst/>
                  <a:rect l="l" t="t" r="r" b="b"/>
                  <a:pathLst>
                    <a:path w="3473" h="67513" fill="none" extrusionOk="0">
                      <a:moveTo>
                        <a:pt x="1" y="67512"/>
                      </a:moveTo>
                      <a:lnTo>
                        <a:pt x="3473" y="64013"/>
                      </a:lnTo>
                      <a:lnTo>
                        <a:pt x="3473" y="19910"/>
                      </a:lnTo>
                      <a:lnTo>
                        <a:pt x="1411" y="17821"/>
                      </a:lnTo>
                      <a:lnTo>
                        <a:pt x="1411"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2"/>
                <p:cNvSpPr/>
                <p:nvPr/>
              </p:nvSpPr>
              <p:spPr>
                <a:xfrm flipH="1">
                  <a:off x="8492432" y="1172504"/>
                  <a:ext cx="201067" cy="3163174"/>
                </a:xfrm>
                <a:custGeom>
                  <a:avLst/>
                  <a:gdLst/>
                  <a:ahLst/>
                  <a:cxnLst/>
                  <a:rect l="l" t="t" r="r" b="b"/>
                  <a:pathLst>
                    <a:path w="6700" h="105404" fill="none" extrusionOk="0">
                      <a:moveTo>
                        <a:pt x="3716" y="105404"/>
                      </a:moveTo>
                      <a:lnTo>
                        <a:pt x="3716" y="82972"/>
                      </a:lnTo>
                      <a:lnTo>
                        <a:pt x="0" y="79229"/>
                      </a:lnTo>
                      <a:lnTo>
                        <a:pt x="0" y="40117"/>
                      </a:lnTo>
                      <a:lnTo>
                        <a:pt x="6700" y="33390"/>
                      </a:lnTo>
                      <a:lnTo>
                        <a:pt x="670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2"/>
                <p:cNvSpPr/>
                <p:nvPr/>
              </p:nvSpPr>
              <p:spPr>
                <a:xfrm flipH="1">
                  <a:off x="8532315" y="4337269"/>
                  <a:ext cx="101764" cy="101794"/>
                </a:xfrm>
                <a:custGeom>
                  <a:avLst/>
                  <a:gdLst/>
                  <a:ahLst/>
                  <a:cxnLst/>
                  <a:rect l="l" t="t" r="r" b="b"/>
                  <a:pathLst>
                    <a:path w="3391" h="3392" fill="none" extrusionOk="0">
                      <a:moveTo>
                        <a:pt x="0" y="1682"/>
                      </a:moveTo>
                      <a:cubicBezTo>
                        <a:pt x="0" y="733"/>
                        <a:pt x="787" y="1"/>
                        <a:pt x="1709" y="1"/>
                      </a:cubicBezTo>
                      <a:cubicBezTo>
                        <a:pt x="2659" y="1"/>
                        <a:pt x="3391" y="760"/>
                        <a:pt x="3391" y="1682"/>
                      </a:cubicBezTo>
                      <a:cubicBezTo>
                        <a:pt x="3391" y="2632"/>
                        <a:pt x="2631" y="3391"/>
                        <a:pt x="1709" y="3391"/>
                      </a:cubicBezTo>
                      <a:cubicBezTo>
                        <a:pt x="787" y="3391"/>
                        <a:pt x="0" y="2632"/>
                        <a:pt x="0"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flipH="1">
                  <a:off x="8951495" y="3569703"/>
                  <a:ext cx="101794" cy="101764"/>
                </a:xfrm>
                <a:custGeom>
                  <a:avLst/>
                  <a:gdLst/>
                  <a:ahLst/>
                  <a:cxnLst/>
                  <a:rect l="l" t="t" r="r" b="b"/>
                  <a:pathLst>
                    <a:path w="3392" h="3391" fill="none" extrusionOk="0">
                      <a:moveTo>
                        <a:pt x="1" y="1709"/>
                      </a:moveTo>
                      <a:cubicBezTo>
                        <a:pt x="1" y="760"/>
                        <a:pt x="787" y="0"/>
                        <a:pt x="1709" y="0"/>
                      </a:cubicBezTo>
                      <a:cubicBezTo>
                        <a:pt x="2659" y="0"/>
                        <a:pt x="3391" y="787"/>
                        <a:pt x="3391" y="1709"/>
                      </a:cubicBezTo>
                      <a:cubicBezTo>
                        <a:pt x="3391" y="2658"/>
                        <a:pt x="2632" y="3391"/>
                        <a:pt x="1709" y="3391"/>
                      </a:cubicBezTo>
                      <a:cubicBezTo>
                        <a:pt x="787" y="3391"/>
                        <a:pt x="1" y="2658"/>
                        <a:pt x="1"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flipH="1">
                  <a:off x="8984056" y="3841564"/>
                  <a:ext cx="50507" cy="50507"/>
                </a:xfrm>
                <a:custGeom>
                  <a:avLst/>
                  <a:gdLst/>
                  <a:ahLst/>
                  <a:cxnLst/>
                  <a:rect l="l" t="t" r="r" b="b"/>
                  <a:pathLst>
                    <a:path w="1683" h="1683" fill="none" extrusionOk="0">
                      <a:moveTo>
                        <a:pt x="0" y="841"/>
                      </a:moveTo>
                      <a:cubicBezTo>
                        <a:pt x="0" y="380"/>
                        <a:pt x="380" y="0"/>
                        <a:pt x="841" y="0"/>
                      </a:cubicBezTo>
                      <a:cubicBezTo>
                        <a:pt x="1330" y="0"/>
                        <a:pt x="1682" y="380"/>
                        <a:pt x="1682" y="841"/>
                      </a:cubicBezTo>
                      <a:cubicBezTo>
                        <a:pt x="1682" y="1329"/>
                        <a:pt x="1330" y="1682"/>
                        <a:pt x="841" y="1682"/>
                      </a:cubicBezTo>
                      <a:cubicBezTo>
                        <a:pt x="380" y="1682"/>
                        <a:pt x="0" y="1329"/>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flipH="1">
                  <a:off x="9001161" y="1546129"/>
                  <a:ext cx="232818" cy="2022764"/>
                </a:xfrm>
                <a:custGeom>
                  <a:avLst/>
                  <a:gdLst/>
                  <a:ahLst/>
                  <a:cxnLst/>
                  <a:rect l="l" t="t" r="r" b="b"/>
                  <a:pathLst>
                    <a:path w="7758" h="67403" fill="none" extrusionOk="0">
                      <a:moveTo>
                        <a:pt x="7758" y="67403"/>
                      </a:moveTo>
                      <a:lnTo>
                        <a:pt x="7758" y="44809"/>
                      </a:lnTo>
                      <a:lnTo>
                        <a:pt x="0" y="37051"/>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2"/>
                <p:cNvSpPr/>
                <p:nvPr/>
              </p:nvSpPr>
              <p:spPr>
                <a:xfrm flipH="1">
                  <a:off x="9054879" y="1822071"/>
                  <a:ext cx="30" cy="179910"/>
                </a:xfrm>
                <a:custGeom>
                  <a:avLst/>
                  <a:gdLst/>
                  <a:ahLst/>
                  <a:cxnLst/>
                  <a:rect l="l" t="t" r="r" b="b"/>
                  <a:pathLst>
                    <a:path w="1" h="5995" fill="none" extrusionOk="0">
                      <a:moveTo>
                        <a:pt x="0" y="5995"/>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2"/>
                <p:cNvSpPr/>
                <p:nvPr/>
              </p:nvSpPr>
              <p:spPr>
                <a:xfrm flipH="1">
                  <a:off x="9100465" y="2162324"/>
                  <a:ext cx="51317" cy="51287"/>
                </a:xfrm>
                <a:custGeom>
                  <a:avLst/>
                  <a:gdLst/>
                  <a:ahLst/>
                  <a:cxnLst/>
                  <a:rect l="l" t="t" r="r" b="b"/>
                  <a:pathLst>
                    <a:path w="1710" h="1709" extrusionOk="0">
                      <a:moveTo>
                        <a:pt x="841" y="0"/>
                      </a:moveTo>
                      <a:cubicBezTo>
                        <a:pt x="380" y="0"/>
                        <a:pt x="1" y="380"/>
                        <a:pt x="1" y="868"/>
                      </a:cubicBezTo>
                      <a:cubicBezTo>
                        <a:pt x="1" y="1329"/>
                        <a:pt x="380" y="1709"/>
                        <a:pt x="841" y="1709"/>
                      </a:cubicBezTo>
                      <a:cubicBezTo>
                        <a:pt x="1330" y="1709"/>
                        <a:pt x="1709" y="1329"/>
                        <a:pt x="1709" y="868"/>
                      </a:cubicBezTo>
                      <a:cubicBezTo>
                        <a:pt x="1709" y="380"/>
                        <a:pt x="1330"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flipH="1">
                  <a:off x="9030451" y="4264825"/>
                  <a:ext cx="51317" cy="50507"/>
                </a:xfrm>
                <a:custGeom>
                  <a:avLst/>
                  <a:gdLst/>
                  <a:ahLst/>
                  <a:cxnLst/>
                  <a:rect l="l" t="t" r="r" b="b"/>
                  <a:pathLst>
                    <a:path w="1710" h="1683" fill="none" extrusionOk="0">
                      <a:moveTo>
                        <a:pt x="0" y="842"/>
                      </a:moveTo>
                      <a:cubicBezTo>
                        <a:pt x="0" y="381"/>
                        <a:pt x="380" y="1"/>
                        <a:pt x="868" y="1"/>
                      </a:cubicBezTo>
                      <a:cubicBezTo>
                        <a:pt x="1329" y="1"/>
                        <a:pt x="1709" y="381"/>
                        <a:pt x="1709" y="842"/>
                      </a:cubicBezTo>
                      <a:cubicBezTo>
                        <a:pt x="1709" y="1330"/>
                        <a:pt x="1329" y="1682"/>
                        <a:pt x="868" y="1682"/>
                      </a:cubicBezTo>
                      <a:cubicBezTo>
                        <a:pt x="380" y="1682"/>
                        <a:pt x="0" y="1330"/>
                        <a:pt x="0" y="84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flipH="1">
                  <a:off x="9131405" y="3200130"/>
                  <a:ext cx="50477" cy="51317"/>
                </a:xfrm>
                <a:custGeom>
                  <a:avLst/>
                  <a:gdLst/>
                  <a:ahLst/>
                  <a:cxnLst/>
                  <a:rect l="l" t="t" r="r" b="b"/>
                  <a:pathLst>
                    <a:path w="1682" h="1710" fill="none" extrusionOk="0">
                      <a:moveTo>
                        <a:pt x="0" y="869"/>
                      </a:moveTo>
                      <a:cubicBezTo>
                        <a:pt x="0" y="381"/>
                        <a:pt x="353" y="1"/>
                        <a:pt x="841" y="1"/>
                      </a:cubicBezTo>
                      <a:cubicBezTo>
                        <a:pt x="1302" y="1"/>
                        <a:pt x="1682" y="381"/>
                        <a:pt x="1682" y="869"/>
                      </a:cubicBezTo>
                      <a:cubicBezTo>
                        <a:pt x="1682" y="1330"/>
                        <a:pt x="1302" y="1710"/>
                        <a:pt x="841" y="1710"/>
                      </a:cubicBezTo>
                      <a:cubicBezTo>
                        <a:pt x="407" y="1710"/>
                        <a:pt x="0" y="1330"/>
                        <a:pt x="0" y="869"/>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flipH="1">
                  <a:off x="9055690" y="3251417"/>
                  <a:ext cx="100173" cy="1013438"/>
                </a:xfrm>
                <a:custGeom>
                  <a:avLst/>
                  <a:gdLst/>
                  <a:ahLst/>
                  <a:cxnLst/>
                  <a:rect l="l" t="t" r="r" b="b"/>
                  <a:pathLst>
                    <a:path w="3338" h="33770" fill="none" extrusionOk="0">
                      <a:moveTo>
                        <a:pt x="3337" y="33770"/>
                      </a:moveTo>
                      <a:lnTo>
                        <a:pt x="3337" y="25904"/>
                      </a:lnTo>
                      <a:lnTo>
                        <a:pt x="1" y="22541"/>
                      </a:lnTo>
                      <a:lnTo>
                        <a:pt x="1" y="1"/>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2"/>
                <p:cNvSpPr/>
                <p:nvPr/>
              </p:nvSpPr>
              <p:spPr>
                <a:xfrm flipH="1">
                  <a:off x="9076877" y="4605078"/>
                  <a:ext cx="50477" cy="51317"/>
                </a:xfrm>
                <a:custGeom>
                  <a:avLst/>
                  <a:gdLst/>
                  <a:ahLst/>
                  <a:cxnLst/>
                  <a:rect l="l" t="t" r="r" b="b"/>
                  <a:pathLst>
                    <a:path w="1682" h="1710" fill="none" extrusionOk="0">
                      <a:moveTo>
                        <a:pt x="1682" y="868"/>
                      </a:moveTo>
                      <a:cubicBezTo>
                        <a:pt x="1682" y="1330"/>
                        <a:pt x="1329" y="1709"/>
                        <a:pt x="841" y="1709"/>
                      </a:cubicBezTo>
                      <a:cubicBezTo>
                        <a:pt x="380" y="1709"/>
                        <a:pt x="0" y="1330"/>
                        <a:pt x="0" y="868"/>
                      </a:cubicBezTo>
                      <a:cubicBezTo>
                        <a:pt x="0" y="380"/>
                        <a:pt x="380" y="1"/>
                        <a:pt x="841" y="1"/>
                      </a:cubicBezTo>
                      <a:cubicBezTo>
                        <a:pt x="1329" y="1"/>
                        <a:pt x="1682" y="380"/>
                        <a:pt x="1682"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2"/>
                <p:cNvSpPr/>
                <p:nvPr/>
              </p:nvSpPr>
              <p:spPr>
                <a:xfrm flipH="1">
                  <a:off x="9176990" y="3540383"/>
                  <a:ext cx="51317" cy="50507"/>
                </a:xfrm>
                <a:custGeom>
                  <a:avLst/>
                  <a:gdLst/>
                  <a:ahLst/>
                  <a:cxnLst/>
                  <a:rect l="l" t="t" r="r" b="b"/>
                  <a:pathLst>
                    <a:path w="1710" h="1683" fill="none" extrusionOk="0">
                      <a:moveTo>
                        <a:pt x="1" y="841"/>
                      </a:moveTo>
                      <a:cubicBezTo>
                        <a:pt x="1" y="380"/>
                        <a:pt x="381" y="1"/>
                        <a:pt x="869" y="1"/>
                      </a:cubicBezTo>
                      <a:cubicBezTo>
                        <a:pt x="1330" y="1"/>
                        <a:pt x="1710" y="380"/>
                        <a:pt x="1710" y="841"/>
                      </a:cubicBezTo>
                      <a:cubicBezTo>
                        <a:pt x="1710" y="1303"/>
                        <a:pt x="1330" y="1682"/>
                        <a:pt x="869" y="1682"/>
                      </a:cubicBezTo>
                      <a:cubicBezTo>
                        <a:pt x="381" y="1682"/>
                        <a:pt x="1" y="1330"/>
                        <a:pt x="1"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flipH="1">
                  <a:off x="9102085" y="3590860"/>
                  <a:ext cx="100173" cy="1013438"/>
                </a:xfrm>
                <a:custGeom>
                  <a:avLst/>
                  <a:gdLst/>
                  <a:ahLst/>
                  <a:cxnLst/>
                  <a:rect l="l" t="t" r="r" b="b"/>
                  <a:pathLst>
                    <a:path w="3338" h="33770" fill="none" extrusionOk="0">
                      <a:moveTo>
                        <a:pt x="3337" y="33769"/>
                      </a:moveTo>
                      <a:lnTo>
                        <a:pt x="3337" y="25904"/>
                      </a:lnTo>
                      <a:lnTo>
                        <a:pt x="1" y="22594"/>
                      </a:lnTo>
                      <a:lnTo>
                        <a:pt x="1"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flipH="1">
                  <a:off x="9001161" y="2213581"/>
                  <a:ext cx="125382" cy="449370"/>
                </a:xfrm>
                <a:custGeom>
                  <a:avLst/>
                  <a:gdLst/>
                  <a:ahLst/>
                  <a:cxnLst/>
                  <a:rect l="l" t="t" r="r" b="b"/>
                  <a:pathLst>
                    <a:path w="4178" h="14974" fill="none" extrusionOk="0">
                      <a:moveTo>
                        <a:pt x="4178" y="14973"/>
                      </a:moveTo>
                      <a:lnTo>
                        <a:pt x="1438" y="12261"/>
                      </a:lnTo>
                      <a:lnTo>
                        <a:pt x="1438" y="3798"/>
                      </a:lnTo>
                      <a:lnTo>
                        <a:pt x="0" y="2333"/>
                      </a:ln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flipH="1">
                  <a:off x="8643832" y="2177779"/>
                  <a:ext cx="117219" cy="26079"/>
                </a:xfrm>
                <a:custGeom>
                  <a:avLst/>
                  <a:gdLst/>
                  <a:ahLst/>
                  <a:cxnLst/>
                  <a:rect l="l" t="t" r="r" b="b"/>
                  <a:pathLst>
                    <a:path w="3906" h="869" extrusionOk="0">
                      <a:moveTo>
                        <a:pt x="0" y="0"/>
                      </a:moveTo>
                      <a:lnTo>
                        <a:pt x="0" y="868"/>
                      </a:lnTo>
                      <a:lnTo>
                        <a:pt x="3906" y="868"/>
                      </a:lnTo>
                      <a:lnTo>
                        <a:pt x="39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2"/>
                <p:cNvSpPr/>
                <p:nvPr/>
              </p:nvSpPr>
              <p:spPr>
                <a:xfrm flipH="1">
                  <a:off x="8643832" y="2121601"/>
                  <a:ext cx="117219" cy="26889"/>
                </a:xfrm>
                <a:custGeom>
                  <a:avLst/>
                  <a:gdLst/>
                  <a:ahLst/>
                  <a:cxnLst/>
                  <a:rect l="l" t="t" r="r" b="b"/>
                  <a:pathLst>
                    <a:path w="3906" h="896" extrusionOk="0">
                      <a:moveTo>
                        <a:pt x="0" y="1"/>
                      </a:moveTo>
                      <a:lnTo>
                        <a:pt x="0" y="896"/>
                      </a:lnTo>
                      <a:lnTo>
                        <a:pt x="3906" y="896"/>
                      </a:lnTo>
                      <a:lnTo>
                        <a:pt x="39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2"/>
                <p:cNvSpPr/>
                <p:nvPr/>
              </p:nvSpPr>
              <p:spPr>
                <a:xfrm flipH="1">
                  <a:off x="8643832" y="2066262"/>
                  <a:ext cx="117219" cy="26079"/>
                </a:xfrm>
                <a:custGeom>
                  <a:avLst/>
                  <a:gdLst/>
                  <a:ahLst/>
                  <a:cxnLst/>
                  <a:rect l="l" t="t" r="r" b="b"/>
                  <a:pathLst>
                    <a:path w="3906" h="869" extrusionOk="0">
                      <a:moveTo>
                        <a:pt x="0" y="0"/>
                      </a:moveTo>
                      <a:lnTo>
                        <a:pt x="0" y="868"/>
                      </a:lnTo>
                      <a:lnTo>
                        <a:pt x="3906" y="868"/>
                      </a:lnTo>
                      <a:lnTo>
                        <a:pt x="39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2"/>
                <p:cNvSpPr/>
                <p:nvPr/>
              </p:nvSpPr>
              <p:spPr>
                <a:xfrm flipH="1">
                  <a:off x="8643832" y="2010084"/>
                  <a:ext cx="117219" cy="26889"/>
                </a:xfrm>
                <a:custGeom>
                  <a:avLst/>
                  <a:gdLst/>
                  <a:ahLst/>
                  <a:cxnLst/>
                  <a:rect l="l" t="t" r="r" b="b"/>
                  <a:pathLst>
                    <a:path w="3906" h="896" extrusionOk="0">
                      <a:moveTo>
                        <a:pt x="0" y="1"/>
                      </a:moveTo>
                      <a:lnTo>
                        <a:pt x="0" y="896"/>
                      </a:lnTo>
                      <a:lnTo>
                        <a:pt x="3906" y="896"/>
                      </a:lnTo>
                      <a:lnTo>
                        <a:pt x="39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2"/>
                <p:cNvSpPr/>
                <p:nvPr/>
              </p:nvSpPr>
              <p:spPr>
                <a:xfrm flipH="1">
                  <a:off x="8643832" y="1954745"/>
                  <a:ext cx="117219" cy="26079"/>
                </a:xfrm>
                <a:custGeom>
                  <a:avLst/>
                  <a:gdLst/>
                  <a:ahLst/>
                  <a:cxnLst/>
                  <a:rect l="l" t="t" r="r" b="b"/>
                  <a:pathLst>
                    <a:path w="3906" h="869" extrusionOk="0">
                      <a:moveTo>
                        <a:pt x="0" y="0"/>
                      </a:moveTo>
                      <a:lnTo>
                        <a:pt x="0" y="868"/>
                      </a:lnTo>
                      <a:lnTo>
                        <a:pt x="3906" y="868"/>
                      </a:lnTo>
                      <a:lnTo>
                        <a:pt x="39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96" name="Google Shape;96;p2"/>
                <p:cNvGrpSpPr/>
                <p:nvPr/>
              </p:nvGrpSpPr>
              <p:grpSpPr>
                <a:xfrm>
                  <a:off x="-154167" y="-428619"/>
                  <a:ext cx="9327105" cy="2291414"/>
                  <a:chOff x="-154167" y="-428619"/>
                  <a:chExt cx="9327105" cy="2291414"/>
                </a:xfrm>
              </p:grpSpPr>
              <p:sp>
                <p:nvSpPr>
                  <p:cNvPr id="97" name="Google Shape;97;p2"/>
                  <p:cNvSpPr/>
                  <p:nvPr/>
                </p:nvSpPr>
                <p:spPr>
                  <a:xfrm flipH="1">
                    <a:off x="8327167" y="1586012"/>
                    <a:ext cx="101794" cy="102574"/>
                  </a:xfrm>
                  <a:custGeom>
                    <a:avLst/>
                    <a:gdLst/>
                    <a:ahLst/>
                    <a:cxnLst/>
                    <a:rect l="l" t="t" r="r" b="b"/>
                    <a:pathLst>
                      <a:path w="3392" h="3418" fill="none" extrusionOk="0">
                        <a:moveTo>
                          <a:pt x="1" y="1682"/>
                        </a:moveTo>
                        <a:cubicBezTo>
                          <a:pt x="1" y="733"/>
                          <a:pt x="760" y="0"/>
                          <a:pt x="1682" y="0"/>
                        </a:cubicBezTo>
                        <a:cubicBezTo>
                          <a:pt x="2632" y="0"/>
                          <a:pt x="3391" y="760"/>
                          <a:pt x="3391" y="1682"/>
                        </a:cubicBezTo>
                        <a:cubicBezTo>
                          <a:pt x="3391" y="2604"/>
                          <a:pt x="2604" y="3391"/>
                          <a:pt x="1682" y="3391"/>
                        </a:cubicBezTo>
                        <a:cubicBezTo>
                          <a:pt x="733" y="3418"/>
                          <a:pt x="1" y="2631"/>
                          <a:pt x="1"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2"/>
                  <p:cNvSpPr/>
                  <p:nvPr/>
                </p:nvSpPr>
                <p:spPr>
                  <a:xfrm flipH="1">
                    <a:off x="8188791" y="1087846"/>
                    <a:ext cx="101794" cy="101794"/>
                  </a:xfrm>
                  <a:custGeom>
                    <a:avLst/>
                    <a:gdLst/>
                    <a:ahLst/>
                    <a:cxnLst/>
                    <a:rect l="l" t="t" r="r" b="b"/>
                    <a:pathLst>
                      <a:path w="3392" h="3392" fill="none" extrusionOk="0">
                        <a:moveTo>
                          <a:pt x="1" y="1709"/>
                        </a:moveTo>
                        <a:cubicBezTo>
                          <a:pt x="1" y="760"/>
                          <a:pt x="760" y="1"/>
                          <a:pt x="1682" y="1"/>
                        </a:cubicBezTo>
                        <a:cubicBezTo>
                          <a:pt x="2632" y="1"/>
                          <a:pt x="3391" y="787"/>
                          <a:pt x="3391" y="1709"/>
                        </a:cubicBezTo>
                        <a:cubicBezTo>
                          <a:pt x="3391" y="2659"/>
                          <a:pt x="2605" y="3391"/>
                          <a:pt x="1682" y="3391"/>
                        </a:cubicBezTo>
                        <a:cubicBezTo>
                          <a:pt x="733" y="3391"/>
                          <a:pt x="1" y="2659"/>
                          <a:pt x="1"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flipH="1">
                    <a:off x="7680061" y="737029"/>
                    <a:ext cx="101764" cy="101764"/>
                  </a:xfrm>
                  <a:custGeom>
                    <a:avLst/>
                    <a:gdLst/>
                    <a:ahLst/>
                    <a:cxnLst/>
                    <a:rect l="l" t="t" r="r" b="b"/>
                    <a:pathLst>
                      <a:path w="3391" h="3391" fill="none" extrusionOk="0">
                        <a:moveTo>
                          <a:pt x="0" y="1709"/>
                        </a:moveTo>
                        <a:cubicBezTo>
                          <a:pt x="0" y="760"/>
                          <a:pt x="760" y="0"/>
                          <a:pt x="1682" y="0"/>
                        </a:cubicBezTo>
                        <a:cubicBezTo>
                          <a:pt x="2631" y="0"/>
                          <a:pt x="3391" y="787"/>
                          <a:pt x="3391" y="1709"/>
                        </a:cubicBezTo>
                        <a:cubicBezTo>
                          <a:pt x="3391" y="2658"/>
                          <a:pt x="2604" y="3391"/>
                          <a:pt x="1682" y="3391"/>
                        </a:cubicBezTo>
                        <a:cubicBezTo>
                          <a:pt x="760" y="3391"/>
                          <a:pt x="0" y="2631"/>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2"/>
                  <p:cNvSpPr/>
                  <p:nvPr/>
                </p:nvSpPr>
                <p:spPr>
                  <a:xfrm flipH="1">
                    <a:off x="7280388" y="780964"/>
                    <a:ext cx="101794" cy="101794"/>
                  </a:xfrm>
                  <a:custGeom>
                    <a:avLst/>
                    <a:gdLst/>
                    <a:ahLst/>
                    <a:cxnLst/>
                    <a:rect l="l" t="t" r="r" b="b"/>
                    <a:pathLst>
                      <a:path w="3392" h="3392" fill="none" extrusionOk="0">
                        <a:moveTo>
                          <a:pt x="3391" y="1683"/>
                        </a:moveTo>
                        <a:cubicBezTo>
                          <a:pt x="3391" y="2632"/>
                          <a:pt x="2632" y="3391"/>
                          <a:pt x="1683" y="3391"/>
                        </a:cubicBezTo>
                        <a:cubicBezTo>
                          <a:pt x="760" y="3391"/>
                          <a:pt x="1" y="2632"/>
                          <a:pt x="1" y="1683"/>
                        </a:cubicBezTo>
                        <a:cubicBezTo>
                          <a:pt x="1" y="760"/>
                          <a:pt x="760" y="1"/>
                          <a:pt x="1683" y="1"/>
                        </a:cubicBezTo>
                        <a:cubicBezTo>
                          <a:pt x="2632" y="1"/>
                          <a:pt x="3391" y="760"/>
                          <a:pt x="3391" y="1683"/>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2"/>
                  <p:cNvSpPr/>
                  <p:nvPr/>
                </p:nvSpPr>
                <p:spPr>
                  <a:xfrm flipH="1">
                    <a:off x="8414286" y="737029"/>
                    <a:ext cx="101764" cy="101764"/>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31" y="3391"/>
                          <a:pt x="1709" y="3391"/>
                        </a:cubicBezTo>
                        <a:cubicBezTo>
                          <a:pt x="760" y="3391"/>
                          <a:pt x="0" y="2631"/>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2"/>
                  <p:cNvSpPr/>
                  <p:nvPr/>
                </p:nvSpPr>
                <p:spPr>
                  <a:xfrm flipH="1">
                    <a:off x="8297067" y="941337"/>
                    <a:ext cx="50507" cy="51317"/>
                  </a:xfrm>
                  <a:custGeom>
                    <a:avLst/>
                    <a:gdLst/>
                    <a:ahLst/>
                    <a:cxnLst/>
                    <a:rect l="l" t="t" r="r" b="b"/>
                    <a:pathLst>
                      <a:path w="1683" h="1710" fill="none" extrusionOk="0">
                        <a:moveTo>
                          <a:pt x="1" y="868"/>
                        </a:moveTo>
                        <a:cubicBezTo>
                          <a:pt x="1" y="380"/>
                          <a:pt x="354" y="0"/>
                          <a:pt x="842" y="0"/>
                        </a:cubicBezTo>
                        <a:cubicBezTo>
                          <a:pt x="1303" y="0"/>
                          <a:pt x="1683" y="380"/>
                          <a:pt x="1683" y="868"/>
                        </a:cubicBezTo>
                        <a:cubicBezTo>
                          <a:pt x="1683" y="1329"/>
                          <a:pt x="1303" y="1709"/>
                          <a:pt x="842" y="1709"/>
                        </a:cubicBezTo>
                        <a:cubicBezTo>
                          <a:pt x="354" y="1709"/>
                          <a:pt x="1" y="1329"/>
                          <a:pt x="1"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2"/>
                  <p:cNvSpPr/>
                  <p:nvPr/>
                </p:nvSpPr>
                <p:spPr>
                  <a:xfrm flipH="1">
                    <a:off x="8214839" y="778533"/>
                    <a:ext cx="50507" cy="51317"/>
                  </a:xfrm>
                  <a:custGeom>
                    <a:avLst/>
                    <a:gdLst/>
                    <a:ahLst/>
                    <a:cxnLst/>
                    <a:rect l="l" t="t" r="r" b="b"/>
                    <a:pathLst>
                      <a:path w="1683" h="1710" fill="none" extrusionOk="0">
                        <a:moveTo>
                          <a:pt x="1" y="869"/>
                        </a:moveTo>
                        <a:cubicBezTo>
                          <a:pt x="1" y="380"/>
                          <a:pt x="380" y="1"/>
                          <a:pt x="841" y="1"/>
                        </a:cubicBezTo>
                        <a:cubicBezTo>
                          <a:pt x="1302" y="1"/>
                          <a:pt x="1682" y="380"/>
                          <a:pt x="1682" y="869"/>
                        </a:cubicBezTo>
                        <a:cubicBezTo>
                          <a:pt x="1682" y="1330"/>
                          <a:pt x="1330" y="1709"/>
                          <a:pt x="841" y="1709"/>
                        </a:cubicBezTo>
                        <a:cubicBezTo>
                          <a:pt x="380" y="1709"/>
                          <a:pt x="1" y="1330"/>
                          <a:pt x="1" y="86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2"/>
                  <p:cNvSpPr/>
                  <p:nvPr/>
                </p:nvSpPr>
                <p:spPr>
                  <a:xfrm flipH="1">
                    <a:off x="8240078" y="829820"/>
                    <a:ext cx="30" cy="257246"/>
                  </a:xfrm>
                  <a:custGeom>
                    <a:avLst/>
                    <a:gdLst/>
                    <a:ahLst/>
                    <a:cxnLst/>
                    <a:rect l="l" t="t" r="r" b="b"/>
                    <a:pathLst>
                      <a:path w="1" h="8572" fill="none" extrusionOk="0">
                        <a:moveTo>
                          <a:pt x="0" y="8571"/>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2"/>
                  <p:cNvSpPr/>
                  <p:nvPr/>
                </p:nvSpPr>
                <p:spPr>
                  <a:xfrm flipH="1">
                    <a:off x="8871728" y="1501354"/>
                    <a:ext cx="101794" cy="101764"/>
                  </a:xfrm>
                  <a:custGeom>
                    <a:avLst/>
                    <a:gdLst/>
                    <a:ahLst/>
                    <a:cxnLst/>
                    <a:rect l="l" t="t" r="r" b="b"/>
                    <a:pathLst>
                      <a:path w="3392" h="3391" fill="none" extrusionOk="0">
                        <a:moveTo>
                          <a:pt x="1" y="1682"/>
                        </a:moveTo>
                        <a:cubicBezTo>
                          <a:pt x="1" y="733"/>
                          <a:pt x="787" y="1"/>
                          <a:pt x="1682" y="1"/>
                        </a:cubicBezTo>
                        <a:cubicBezTo>
                          <a:pt x="2632" y="1"/>
                          <a:pt x="3391" y="787"/>
                          <a:pt x="3391" y="1682"/>
                        </a:cubicBezTo>
                        <a:cubicBezTo>
                          <a:pt x="3391" y="2632"/>
                          <a:pt x="2605" y="3391"/>
                          <a:pt x="1682" y="3391"/>
                        </a:cubicBezTo>
                        <a:cubicBezTo>
                          <a:pt x="733" y="3391"/>
                          <a:pt x="1" y="2632"/>
                          <a:pt x="1"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2"/>
                  <p:cNvSpPr/>
                  <p:nvPr/>
                </p:nvSpPr>
                <p:spPr>
                  <a:xfrm flipH="1">
                    <a:off x="8651965" y="1761001"/>
                    <a:ext cx="101764" cy="101794"/>
                  </a:xfrm>
                  <a:custGeom>
                    <a:avLst/>
                    <a:gdLst/>
                    <a:ahLst/>
                    <a:cxnLst/>
                    <a:rect l="l" t="t" r="r" b="b"/>
                    <a:pathLst>
                      <a:path w="3391" h="3392" fill="none" extrusionOk="0">
                        <a:moveTo>
                          <a:pt x="0" y="1683"/>
                        </a:moveTo>
                        <a:cubicBezTo>
                          <a:pt x="0" y="733"/>
                          <a:pt x="760" y="1"/>
                          <a:pt x="1682" y="1"/>
                        </a:cubicBezTo>
                        <a:cubicBezTo>
                          <a:pt x="2631" y="1"/>
                          <a:pt x="3391" y="760"/>
                          <a:pt x="3391" y="1683"/>
                        </a:cubicBezTo>
                        <a:cubicBezTo>
                          <a:pt x="3391" y="2632"/>
                          <a:pt x="2604" y="3391"/>
                          <a:pt x="1682" y="3391"/>
                        </a:cubicBezTo>
                        <a:cubicBezTo>
                          <a:pt x="760" y="3391"/>
                          <a:pt x="0" y="2632"/>
                          <a:pt x="0" y="1683"/>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2"/>
                  <p:cNvSpPr/>
                  <p:nvPr/>
                </p:nvSpPr>
                <p:spPr>
                  <a:xfrm flipH="1">
                    <a:off x="9071175" y="993435"/>
                    <a:ext cx="101764" cy="101764"/>
                  </a:xfrm>
                  <a:custGeom>
                    <a:avLst/>
                    <a:gdLst/>
                    <a:ahLst/>
                    <a:cxnLst/>
                    <a:rect l="l" t="t" r="r" b="b"/>
                    <a:pathLst>
                      <a:path w="3391" h="3391" fill="none" extrusionOk="0">
                        <a:moveTo>
                          <a:pt x="3391" y="1709"/>
                        </a:moveTo>
                        <a:cubicBezTo>
                          <a:pt x="3391" y="2631"/>
                          <a:pt x="2631" y="3391"/>
                          <a:pt x="1682" y="3391"/>
                        </a:cubicBezTo>
                        <a:cubicBezTo>
                          <a:pt x="760" y="3391"/>
                          <a:pt x="0" y="2631"/>
                          <a:pt x="0" y="1709"/>
                        </a:cubicBezTo>
                        <a:cubicBezTo>
                          <a:pt x="0" y="760"/>
                          <a:pt x="760" y="0"/>
                          <a:pt x="1682" y="0"/>
                        </a:cubicBezTo>
                        <a:cubicBezTo>
                          <a:pt x="2631" y="0"/>
                          <a:pt x="3391" y="760"/>
                          <a:pt x="3391"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2"/>
                  <p:cNvSpPr/>
                  <p:nvPr/>
                </p:nvSpPr>
                <p:spPr>
                  <a:xfrm flipH="1">
                    <a:off x="9103736" y="1265295"/>
                    <a:ext cx="51287" cy="50507"/>
                  </a:xfrm>
                  <a:custGeom>
                    <a:avLst/>
                    <a:gdLst/>
                    <a:ahLst/>
                    <a:cxnLst/>
                    <a:rect l="l" t="t" r="r" b="b"/>
                    <a:pathLst>
                      <a:path w="1709" h="1683" fill="none" extrusionOk="0">
                        <a:moveTo>
                          <a:pt x="0" y="841"/>
                        </a:moveTo>
                        <a:cubicBezTo>
                          <a:pt x="0" y="380"/>
                          <a:pt x="380" y="1"/>
                          <a:pt x="868" y="1"/>
                        </a:cubicBezTo>
                        <a:cubicBezTo>
                          <a:pt x="1329" y="1"/>
                          <a:pt x="1709" y="380"/>
                          <a:pt x="1709" y="841"/>
                        </a:cubicBezTo>
                        <a:cubicBezTo>
                          <a:pt x="1709" y="1330"/>
                          <a:pt x="1329" y="1682"/>
                          <a:pt x="868" y="1682"/>
                        </a:cubicBezTo>
                        <a:cubicBezTo>
                          <a:pt x="380"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09" name="Google Shape;109;p2"/>
                  <p:cNvGrpSpPr/>
                  <p:nvPr/>
                </p:nvGrpSpPr>
                <p:grpSpPr>
                  <a:xfrm>
                    <a:off x="-154167" y="-428619"/>
                    <a:ext cx="9276628" cy="2291414"/>
                    <a:chOff x="-154167" y="-428619"/>
                    <a:chExt cx="9276628" cy="2291414"/>
                  </a:xfrm>
                </p:grpSpPr>
                <p:sp>
                  <p:nvSpPr>
                    <p:cNvPr id="110" name="Google Shape;110;p2"/>
                    <p:cNvSpPr/>
                    <p:nvPr/>
                  </p:nvSpPr>
                  <p:spPr>
                    <a:xfrm flipH="1">
                      <a:off x="8378454" y="-182777"/>
                      <a:ext cx="324828" cy="1768819"/>
                    </a:xfrm>
                    <a:custGeom>
                      <a:avLst/>
                      <a:gdLst/>
                      <a:ahLst/>
                      <a:cxnLst/>
                      <a:rect l="l" t="t" r="r" b="b"/>
                      <a:pathLst>
                        <a:path w="10824" h="58941" fill="none" extrusionOk="0">
                          <a:moveTo>
                            <a:pt x="1" y="0"/>
                          </a:moveTo>
                          <a:lnTo>
                            <a:pt x="1" y="30569"/>
                          </a:lnTo>
                          <a:lnTo>
                            <a:pt x="10823" y="41391"/>
                          </a:lnTo>
                          <a:lnTo>
                            <a:pt x="10823" y="5894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2"/>
                    <p:cNvSpPr/>
                    <p:nvPr/>
                  </p:nvSpPr>
                  <p:spPr>
                    <a:xfrm flipH="1">
                      <a:off x="8078114" y="-142084"/>
                      <a:ext cx="244221" cy="1083451"/>
                    </a:xfrm>
                    <a:custGeom>
                      <a:avLst/>
                      <a:gdLst/>
                      <a:ahLst/>
                      <a:cxnLst/>
                      <a:rect l="l" t="t" r="r" b="b"/>
                      <a:pathLst>
                        <a:path w="8138" h="36103" fill="none" extrusionOk="0">
                          <a:moveTo>
                            <a:pt x="1" y="36102"/>
                          </a:moveTo>
                          <a:lnTo>
                            <a:pt x="1" y="27965"/>
                          </a:lnTo>
                          <a:lnTo>
                            <a:pt x="8138" y="19828"/>
                          </a:lnTo>
                          <a:lnTo>
                            <a:pt x="8138"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2"/>
                    <p:cNvSpPr/>
                    <p:nvPr/>
                  </p:nvSpPr>
                  <p:spPr>
                    <a:xfrm flipH="1">
                      <a:off x="8464733" y="-278839"/>
                      <a:ext cx="30" cy="1015899"/>
                    </a:xfrm>
                    <a:custGeom>
                      <a:avLst/>
                      <a:gdLst/>
                      <a:ahLst/>
                      <a:cxnLst/>
                      <a:rect l="l" t="t" r="r" b="b"/>
                      <a:pathLst>
                        <a:path w="1" h="33852" fill="none" extrusionOk="0">
                          <a:moveTo>
                            <a:pt x="0" y="33851"/>
                          </a:move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2"/>
                    <p:cNvSpPr/>
                    <p:nvPr/>
                  </p:nvSpPr>
                  <p:spPr>
                    <a:xfrm flipH="1">
                      <a:off x="8588464" y="-208826"/>
                      <a:ext cx="30" cy="808319"/>
                    </a:xfrm>
                    <a:custGeom>
                      <a:avLst/>
                      <a:gdLst/>
                      <a:ahLst/>
                      <a:cxnLst/>
                      <a:rect l="l" t="t" r="r" b="b"/>
                      <a:pathLst>
                        <a:path w="1" h="26935" fill="none" extrusionOk="0">
                          <a:moveTo>
                            <a:pt x="0" y="26934"/>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2"/>
                    <p:cNvSpPr/>
                    <p:nvPr/>
                  </p:nvSpPr>
                  <p:spPr>
                    <a:xfrm flipH="1">
                      <a:off x="7960085" y="-127439"/>
                      <a:ext cx="174208" cy="1376499"/>
                    </a:xfrm>
                    <a:custGeom>
                      <a:avLst/>
                      <a:gdLst/>
                      <a:ahLst/>
                      <a:cxnLst/>
                      <a:rect l="l" t="t" r="r" b="b"/>
                      <a:pathLst>
                        <a:path w="5805" h="45868" fill="none" extrusionOk="0">
                          <a:moveTo>
                            <a:pt x="0" y="45867"/>
                          </a:moveTo>
                          <a:lnTo>
                            <a:pt x="0" y="26663"/>
                          </a:lnTo>
                          <a:lnTo>
                            <a:pt x="5805" y="20886"/>
                          </a:lnTo>
                          <a:lnTo>
                            <a:pt x="5805"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2"/>
                    <p:cNvSpPr/>
                    <p:nvPr/>
                  </p:nvSpPr>
                  <p:spPr>
                    <a:xfrm flipH="1">
                      <a:off x="7764719" y="-169753"/>
                      <a:ext cx="113168" cy="1359393"/>
                    </a:xfrm>
                    <a:custGeom>
                      <a:avLst/>
                      <a:gdLst/>
                      <a:ahLst/>
                      <a:cxnLst/>
                      <a:rect l="l" t="t" r="r" b="b"/>
                      <a:pathLst>
                        <a:path w="3771" h="45298" fill="none" extrusionOk="0">
                          <a:moveTo>
                            <a:pt x="0" y="0"/>
                          </a:moveTo>
                          <a:lnTo>
                            <a:pt x="0" y="34854"/>
                          </a:lnTo>
                          <a:lnTo>
                            <a:pt x="3771" y="38625"/>
                          </a:lnTo>
                          <a:lnTo>
                            <a:pt x="3771" y="45297"/>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2"/>
                    <p:cNvSpPr/>
                    <p:nvPr/>
                  </p:nvSpPr>
                  <p:spPr>
                    <a:xfrm flipH="1">
                      <a:off x="7670278" y="-265005"/>
                      <a:ext cx="60290" cy="1002064"/>
                    </a:xfrm>
                    <a:custGeom>
                      <a:avLst/>
                      <a:gdLst/>
                      <a:ahLst/>
                      <a:cxnLst/>
                      <a:rect l="l" t="t" r="r" b="b"/>
                      <a:pathLst>
                        <a:path w="2009" h="33391" fill="none" extrusionOk="0">
                          <a:moveTo>
                            <a:pt x="1" y="33390"/>
                          </a:moveTo>
                          <a:lnTo>
                            <a:pt x="1" y="28481"/>
                          </a:lnTo>
                          <a:lnTo>
                            <a:pt x="2008" y="26474"/>
                          </a:lnTo>
                          <a:lnTo>
                            <a:pt x="2008"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2"/>
                    <p:cNvSpPr/>
                    <p:nvPr/>
                  </p:nvSpPr>
                  <p:spPr>
                    <a:xfrm flipH="1">
                      <a:off x="7331675" y="-255221"/>
                      <a:ext cx="147349" cy="1036215"/>
                    </a:xfrm>
                    <a:custGeom>
                      <a:avLst/>
                      <a:gdLst/>
                      <a:ahLst/>
                      <a:cxnLst/>
                      <a:rect l="l" t="t" r="r" b="b"/>
                      <a:pathLst>
                        <a:path w="4910" h="34529" fill="none" extrusionOk="0">
                          <a:moveTo>
                            <a:pt x="4910" y="34529"/>
                          </a:moveTo>
                          <a:lnTo>
                            <a:pt x="4910" y="31383"/>
                          </a:lnTo>
                          <a:lnTo>
                            <a:pt x="0" y="26446"/>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2"/>
                    <p:cNvSpPr/>
                    <p:nvPr/>
                  </p:nvSpPr>
                  <p:spPr>
                    <a:xfrm flipH="1">
                      <a:off x="7331675" y="-210446"/>
                      <a:ext cx="30" cy="743198"/>
                    </a:xfrm>
                    <a:custGeom>
                      <a:avLst/>
                      <a:gdLst/>
                      <a:ahLst/>
                      <a:cxnLst/>
                      <a:rect l="l" t="t" r="r" b="b"/>
                      <a:pathLst>
                        <a:path w="1" h="24765" fill="none" extrusionOk="0">
                          <a:moveTo>
                            <a:pt x="1" y="0"/>
                          </a:moveTo>
                          <a:lnTo>
                            <a:pt x="1" y="24764"/>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2"/>
                    <p:cNvSpPr/>
                    <p:nvPr/>
                  </p:nvSpPr>
                  <p:spPr>
                    <a:xfrm flipH="1">
                      <a:off x="7208754" y="-234875"/>
                      <a:ext cx="30" cy="882384"/>
                    </a:xfrm>
                    <a:custGeom>
                      <a:avLst/>
                      <a:gdLst/>
                      <a:ahLst/>
                      <a:cxnLst/>
                      <a:rect l="l" t="t" r="r" b="b"/>
                      <a:pathLst>
                        <a:path w="1" h="29403" fill="none" extrusionOk="0">
                          <a:moveTo>
                            <a:pt x="0" y="0"/>
                          </a:moveTo>
                          <a:lnTo>
                            <a:pt x="0" y="29403"/>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2"/>
                    <p:cNvSpPr/>
                    <p:nvPr/>
                  </p:nvSpPr>
                  <p:spPr>
                    <a:xfrm flipH="1">
                      <a:off x="5662999" y="382941"/>
                      <a:ext cx="101764" cy="102604"/>
                    </a:xfrm>
                    <a:custGeom>
                      <a:avLst/>
                      <a:gdLst/>
                      <a:ahLst/>
                      <a:cxnLst/>
                      <a:rect l="l" t="t" r="r" b="b"/>
                      <a:pathLst>
                        <a:path w="3391" h="3419" fill="none" extrusionOk="0">
                          <a:moveTo>
                            <a:pt x="0" y="1709"/>
                          </a:moveTo>
                          <a:cubicBezTo>
                            <a:pt x="0" y="760"/>
                            <a:pt x="787" y="0"/>
                            <a:pt x="1709" y="0"/>
                          </a:cubicBezTo>
                          <a:cubicBezTo>
                            <a:pt x="2658" y="0"/>
                            <a:pt x="3391" y="787"/>
                            <a:pt x="3391" y="1709"/>
                          </a:cubicBezTo>
                          <a:cubicBezTo>
                            <a:pt x="3391" y="2659"/>
                            <a:pt x="2631" y="3391"/>
                            <a:pt x="1709" y="3391"/>
                          </a:cubicBezTo>
                          <a:cubicBezTo>
                            <a:pt x="787" y="3418"/>
                            <a:pt x="0" y="2659"/>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2"/>
                    <p:cNvSpPr/>
                    <p:nvPr/>
                  </p:nvSpPr>
                  <p:spPr>
                    <a:xfrm flipH="1">
                      <a:off x="7495290" y="640157"/>
                      <a:ext cx="101764" cy="101764"/>
                    </a:xfrm>
                    <a:custGeom>
                      <a:avLst/>
                      <a:gdLst/>
                      <a:ahLst/>
                      <a:cxnLst/>
                      <a:rect l="l" t="t" r="r" b="b"/>
                      <a:pathLst>
                        <a:path w="3391" h="3391" fill="none" extrusionOk="0">
                          <a:moveTo>
                            <a:pt x="0" y="1709"/>
                          </a:moveTo>
                          <a:cubicBezTo>
                            <a:pt x="0" y="760"/>
                            <a:pt x="787" y="1"/>
                            <a:pt x="1709" y="1"/>
                          </a:cubicBezTo>
                          <a:cubicBezTo>
                            <a:pt x="2658" y="1"/>
                            <a:pt x="3391" y="787"/>
                            <a:pt x="3391" y="1709"/>
                          </a:cubicBezTo>
                          <a:cubicBezTo>
                            <a:pt x="3391" y="2632"/>
                            <a:pt x="2604" y="3391"/>
                            <a:pt x="1709" y="3391"/>
                          </a:cubicBezTo>
                          <a:cubicBezTo>
                            <a:pt x="760" y="3391"/>
                            <a:pt x="0" y="2632"/>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2"/>
                    <p:cNvSpPr/>
                    <p:nvPr/>
                  </p:nvSpPr>
                  <p:spPr>
                    <a:xfrm flipH="1">
                      <a:off x="7053302" y="516426"/>
                      <a:ext cx="101764" cy="102604"/>
                    </a:xfrm>
                    <a:custGeom>
                      <a:avLst/>
                      <a:gdLst/>
                      <a:ahLst/>
                      <a:cxnLst/>
                      <a:rect l="l" t="t" r="r" b="b"/>
                      <a:pathLst>
                        <a:path w="3391" h="3419" fill="none" extrusionOk="0">
                          <a:moveTo>
                            <a:pt x="0" y="1682"/>
                          </a:moveTo>
                          <a:cubicBezTo>
                            <a:pt x="0" y="733"/>
                            <a:pt x="760" y="1"/>
                            <a:pt x="1682" y="1"/>
                          </a:cubicBezTo>
                          <a:cubicBezTo>
                            <a:pt x="2631" y="1"/>
                            <a:pt x="3391" y="787"/>
                            <a:pt x="3391" y="1682"/>
                          </a:cubicBezTo>
                          <a:cubicBezTo>
                            <a:pt x="3391" y="2632"/>
                            <a:pt x="2604" y="3391"/>
                            <a:pt x="1682" y="3391"/>
                          </a:cubicBezTo>
                          <a:cubicBezTo>
                            <a:pt x="733" y="3418"/>
                            <a:pt x="0" y="2632"/>
                            <a:pt x="0"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2"/>
                    <p:cNvSpPr/>
                    <p:nvPr/>
                  </p:nvSpPr>
                  <p:spPr>
                    <a:xfrm flipH="1">
                      <a:off x="5383786" y="640157"/>
                      <a:ext cx="51317" cy="51317"/>
                    </a:xfrm>
                    <a:custGeom>
                      <a:avLst/>
                      <a:gdLst/>
                      <a:ahLst/>
                      <a:cxnLst/>
                      <a:rect l="l" t="t" r="r" b="b"/>
                      <a:pathLst>
                        <a:path w="1710" h="1710" fill="none" extrusionOk="0">
                          <a:moveTo>
                            <a:pt x="0" y="868"/>
                          </a:moveTo>
                          <a:cubicBezTo>
                            <a:pt x="0" y="380"/>
                            <a:pt x="380" y="1"/>
                            <a:pt x="868" y="1"/>
                          </a:cubicBezTo>
                          <a:cubicBezTo>
                            <a:pt x="1329" y="1"/>
                            <a:pt x="1709" y="380"/>
                            <a:pt x="1709" y="868"/>
                          </a:cubicBezTo>
                          <a:cubicBezTo>
                            <a:pt x="1709" y="1330"/>
                            <a:pt x="1329" y="1709"/>
                            <a:pt x="868" y="1709"/>
                          </a:cubicBezTo>
                          <a:cubicBezTo>
                            <a:pt x="407" y="1709"/>
                            <a:pt x="0" y="1330"/>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2"/>
                    <p:cNvSpPr/>
                    <p:nvPr/>
                  </p:nvSpPr>
                  <p:spPr>
                    <a:xfrm flipH="1">
                      <a:off x="7182706" y="647480"/>
                      <a:ext cx="51317" cy="51317"/>
                    </a:xfrm>
                    <a:custGeom>
                      <a:avLst/>
                      <a:gdLst/>
                      <a:ahLst/>
                      <a:cxnLst/>
                      <a:rect l="l" t="t" r="r" b="b"/>
                      <a:pathLst>
                        <a:path w="1710" h="1710" fill="none" extrusionOk="0">
                          <a:moveTo>
                            <a:pt x="0" y="841"/>
                          </a:moveTo>
                          <a:cubicBezTo>
                            <a:pt x="0" y="380"/>
                            <a:pt x="380" y="1"/>
                            <a:pt x="868" y="1"/>
                          </a:cubicBezTo>
                          <a:cubicBezTo>
                            <a:pt x="1330" y="1"/>
                            <a:pt x="1709" y="380"/>
                            <a:pt x="1709" y="841"/>
                          </a:cubicBezTo>
                          <a:cubicBezTo>
                            <a:pt x="1709" y="1330"/>
                            <a:pt x="1330" y="1709"/>
                            <a:pt x="868" y="1709"/>
                          </a:cubicBezTo>
                          <a:cubicBezTo>
                            <a:pt x="380" y="1709"/>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2"/>
                    <p:cNvSpPr/>
                    <p:nvPr/>
                  </p:nvSpPr>
                  <p:spPr>
                    <a:xfrm flipH="1">
                      <a:off x="6821295" y="566903"/>
                      <a:ext cx="51317" cy="52127"/>
                    </a:xfrm>
                    <a:custGeom>
                      <a:avLst/>
                      <a:gdLst/>
                      <a:ahLst/>
                      <a:cxnLst/>
                      <a:rect l="l" t="t" r="r" b="b"/>
                      <a:pathLst>
                        <a:path w="1710" h="1737" fill="none" extrusionOk="0">
                          <a:moveTo>
                            <a:pt x="0" y="868"/>
                          </a:moveTo>
                          <a:cubicBezTo>
                            <a:pt x="0" y="380"/>
                            <a:pt x="380" y="0"/>
                            <a:pt x="841" y="0"/>
                          </a:cubicBezTo>
                          <a:cubicBezTo>
                            <a:pt x="1330" y="0"/>
                            <a:pt x="1709" y="380"/>
                            <a:pt x="1709" y="868"/>
                          </a:cubicBezTo>
                          <a:cubicBezTo>
                            <a:pt x="1709" y="1329"/>
                            <a:pt x="1330" y="1709"/>
                            <a:pt x="841" y="1709"/>
                          </a:cubicBezTo>
                          <a:cubicBezTo>
                            <a:pt x="407" y="1736"/>
                            <a:pt x="0" y="1329"/>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2"/>
                    <p:cNvSpPr/>
                    <p:nvPr/>
                  </p:nvSpPr>
                  <p:spPr>
                    <a:xfrm flipH="1">
                      <a:off x="6484313" y="491187"/>
                      <a:ext cx="50507" cy="50507"/>
                    </a:xfrm>
                    <a:custGeom>
                      <a:avLst/>
                      <a:gdLst/>
                      <a:ahLst/>
                      <a:cxnLst/>
                      <a:rect l="l" t="t" r="r" b="b"/>
                      <a:pathLst>
                        <a:path w="1683" h="1683" fill="none" extrusionOk="0">
                          <a:moveTo>
                            <a:pt x="1" y="842"/>
                          </a:moveTo>
                          <a:cubicBezTo>
                            <a:pt x="1" y="353"/>
                            <a:pt x="381" y="1"/>
                            <a:pt x="842" y="1"/>
                          </a:cubicBezTo>
                          <a:cubicBezTo>
                            <a:pt x="1330" y="1"/>
                            <a:pt x="1683" y="353"/>
                            <a:pt x="1683" y="842"/>
                          </a:cubicBezTo>
                          <a:cubicBezTo>
                            <a:pt x="1683" y="1303"/>
                            <a:pt x="1330" y="1683"/>
                            <a:pt x="842" y="1683"/>
                          </a:cubicBezTo>
                          <a:cubicBezTo>
                            <a:pt x="381" y="1683"/>
                            <a:pt x="1" y="1303"/>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2"/>
                    <p:cNvSpPr/>
                    <p:nvPr/>
                  </p:nvSpPr>
                  <p:spPr>
                    <a:xfrm flipH="1">
                      <a:off x="5797294" y="226649"/>
                      <a:ext cx="50507" cy="50507"/>
                    </a:xfrm>
                    <a:custGeom>
                      <a:avLst/>
                      <a:gdLst/>
                      <a:ahLst/>
                      <a:cxnLst/>
                      <a:rect l="l" t="t" r="r" b="b"/>
                      <a:pathLst>
                        <a:path w="1683" h="1683" fill="none" extrusionOk="0">
                          <a:moveTo>
                            <a:pt x="0" y="841"/>
                          </a:moveTo>
                          <a:cubicBezTo>
                            <a:pt x="0" y="353"/>
                            <a:pt x="380" y="1"/>
                            <a:pt x="841" y="1"/>
                          </a:cubicBezTo>
                          <a:cubicBezTo>
                            <a:pt x="1302" y="1"/>
                            <a:pt x="1682" y="353"/>
                            <a:pt x="1682" y="841"/>
                          </a:cubicBezTo>
                          <a:cubicBezTo>
                            <a:pt x="1682" y="1303"/>
                            <a:pt x="1302" y="1682"/>
                            <a:pt x="841" y="1682"/>
                          </a:cubicBezTo>
                          <a:cubicBezTo>
                            <a:pt x="380" y="1682"/>
                            <a:pt x="0" y="1303"/>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2"/>
                    <p:cNvSpPr/>
                    <p:nvPr/>
                  </p:nvSpPr>
                  <p:spPr>
                    <a:xfrm flipH="1">
                      <a:off x="5509978" y="251888"/>
                      <a:ext cx="51287" cy="50507"/>
                    </a:xfrm>
                    <a:custGeom>
                      <a:avLst/>
                      <a:gdLst/>
                      <a:ahLst/>
                      <a:cxnLst/>
                      <a:rect l="l" t="t" r="r" b="b"/>
                      <a:pathLst>
                        <a:path w="1709" h="1683" fill="none" extrusionOk="0">
                          <a:moveTo>
                            <a:pt x="0" y="841"/>
                          </a:moveTo>
                          <a:cubicBezTo>
                            <a:pt x="0" y="380"/>
                            <a:pt x="380" y="0"/>
                            <a:pt x="868" y="0"/>
                          </a:cubicBezTo>
                          <a:cubicBezTo>
                            <a:pt x="1329" y="0"/>
                            <a:pt x="1709" y="380"/>
                            <a:pt x="1709" y="841"/>
                          </a:cubicBezTo>
                          <a:cubicBezTo>
                            <a:pt x="1709" y="1330"/>
                            <a:pt x="1329" y="1682"/>
                            <a:pt x="868" y="1682"/>
                          </a:cubicBezTo>
                          <a:cubicBezTo>
                            <a:pt x="407"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2"/>
                    <p:cNvSpPr/>
                    <p:nvPr/>
                  </p:nvSpPr>
                  <p:spPr>
                    <a:xfrm flipH="1">
                      <a:off x="5142056" y="168040"/>
                      <a:ext cx="50477" cy="52127"/>
                    </a:xfrm>
                    <a:custGeom>
                      <a:avLst/>
                      <a:gdLst/>
                      <a:ahLst/>
                      <a:cxnLst/>
                      <a:rect l="l" t="t" r="r" b="b"/>
                      <a:pathLst>
                        <a:path w="1682" h="1737" fill="none" extrusionOk="0">
                          <a:moveTo>
                            <a:pt x="0" y="869"/>
                          </a:moveTo>
                          <a:cubicBezTo>
                            <a:pt x="0" y="380"/>
                            <a:pt x="380" y="1"/>
                            <a:pt x="841" y="1"/>
                          </a:cubicBezTo>
                          <a:cubicBezTo>
                            <a:pt x="1329" y="1"/>
                            <a:pt x="1682" y="380"/>
                            <a:pt x="1682" y="869"/>
                          </a:cubicBezTo>
                          <a:cubicBezTo>
                            <a:pt x="1682" y="1330"/>
                            <a:pt x="1329" y="1710"/>
                            <a:pt x="841" y="1710"/>
                          </a:cubicBezTo>
                          <a:cubicBezTo>
                            <a:pt x="380" y="1737"/>
                            <a:pt x="0" y="1330"/>
                            <a:pt x="0" y="86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2"/>
                    <p:cNvSpPr/>
                    <p:nvPr/>
                  </p:nvSpPr>
                  <p:spPr>
                    <a:xfrm flipH="1">
                      <a:off x="5142056" y="251888"/>
                      <a:ext cx="50477" cy="50507"/>
                    </a:xfrm>
                    <a:custGeom>
                      <a:avLst/>
                      <a:gdLst/>
                      <a:ahLst/>
                      <a:cxnLst/>
                      <a:rect l="l" t="t" r="r" b="b"/>
                      <a:pathLst>
                        <a:path w="1682" h="1683" fill="none" extrusionOk="0">
                          <a:moveTo>
                            <a:pt x="0" y="841"/>
                          </a:moveTo>
                          <a:cubicBezTo>
                            <a:pt x="0" y="380"/>
                            <a:pt x="380" y="0"/>
                            <a:pt x="841" y="0"/>
                          </a:cubicBezTo>
                          <a:cubicBezTo>
                            <a:pt x="1329" y="0"/>
                            <a:pt x="1682" y="380"/>
                            <a:pt x="1682" y="841"/>
                          </a:cubicBezTo>
                          <a:cubicBezTo>
                            <a:pt x="1682" y="1330"/>
                            <a:pt x="1329" y="1682"/>
                            <a:pt x="841" y="1682"/>
                          </a:cubicBezTo>
                          <a:cubicBezTo>
                            <a:pt x="380"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2"/>
                    <p:cNvSpPr/>
                    <p:nvPr/>
                  </p:nvSpPr>
                  <p:spPr>
                    <a:xfrm flipH="1">
                      <a:off x="5036240" y="74439"/>
                      <a:ext cx="50477" cy="51317"/>
                    </a:xfrm>
                    <a:custGeom>
                      <a:avLst/>
                      <a:gdLst/>
                      <a:ahLst/>
                      <a:cxnLst/>
                      <a:rect l="l" t="t" r="r" b="b"/>
                      <a:pathLst>
                        <a:path w="1682" h="1710" fill="none" extrusionOk="0">
                          <a:moveTo>
                            <a:pt x="0" y="868"/>
                          </a:moveTo>
                          <a:cubicBezTo>
                            <a:pt x="0" y="380"/>
                            <a:pt x="380" y="0"/>
                            <a:pt x="841" y="0"/>
                          </a:cubicBezTo>
                          <a:cubicBezTo>
                            <a:pt x="1329" y="0"/>
                            <a:pt x="1682" y="380"/>
                            <a:pt x="1682" y="868"/>
                          </a:cubicBezTo>
                          <a:cubicBezTo>
                            <a:pt x="1682" y="1330"/>
                            <a:pt x="1329" y="1709"/>
                            <a:pt x="841" y="1709"/>
                          </a:cubicBezTo>
                          <a:cubicBezTo>
                            <a:pt x="407" y="1709"/>
                            <a:pt x="0" y="1302"/>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2"/>
                    <p:cNvSpPr/>
                    <p:nvPr/>
                  </p:nvSpPr>
                  <p:spPr>
                    <a:xfrm flipH="1">
                      <a:off x="6642225" y="321091"/>
                      <a:ext cx="51317" cy="50477"/>
                    </a:xfrm>
                    <a:custGeom>
                      <a:avLst/>
                      <a:gdLst/>
                      <a:ahLst/>
                      <a:cxnLst/>
                      <a:rect l="l" t="t" r="r" b="b"/>
                      <a:pathLst>
                        <a:path w="1710" h="1682" fill="none" extrusionOk="0">
                          <a:moveTo>
                            <a:pt x="1" y="841"/>
                          </a:moveTo>
                          <a:cubicBezTo>
                            <a:pt x="1" y="380"/>
                            <a:pt x="380" y="0"/>
                            <a:pt x="842" y="0"/>
                          </a:cubicBezTo>
                          <a:cubicBezTo>
                            <a:pt x="1330" y="0"/>
                            <a:pt x="1710" y="380"/>
                            <a:pt x="1710" y="841"/>
                          </a:cubicBezTo>
                          <a:cubicBezTo>
                            <a:pt x="1710" y="1329"/>
                            <a:pt x="1330" y="1682"/>
                            <a:pt x="842" y="1682"/>
                          </a:cubicBezTo>
                          <a:cubicBezTo>
                            <a:pt x="380" y="1682"/>
                            <a:pt x="1" y="1275"/>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2"/>
                    <p:cNvSpPr/>
                    <p:nvPr/>
                  </p:nvSpPr>
                  <p:spPr>
                    <a:xfrm flipH="1">
                      <a:off x="6047187" y="554689"/>
                      <a:ext cx="51317" cy="51317"/>
                    </a:xfrm>
                    <a:custGeom>
                      <a:avLst/>
                      <a:gdLst/>
                      <a:ahLst/>
                      <a:cxnLst/>
                      <a:rect l="l" t="t" r="r" b="b"/>
                      <a:pathLst>
                        <a:path w="1710" h="1710" fill="none" extrusionOk="0">
                          <a:moveTo>
                            <a:pt x="0" y="868"/>
                          </a:moveTo>
                          <a:cubicBezTo>
                            <a:pt x="0" y="380"/>
                            <a:pt x="380" y="1"/>
                            <a:pt x="868" y="1"/>
                          </a:cubicBezTo>
                          <a:cubicBezTo>
                            <a:pt x="1329" y="1"/>
                            <a:pt x="1709" y="380"/>
                            <a:pt x="1709" y="868"/>
                          </a:cubicBezTo>
                          <a:cubicBezTo>
                            <a:pt x="1709" y="1330"/>
                            <a:pt x="1329" y="1709"/>
                            <a:pt x="868" y="1709"/>
                          </a:cubicBezTo>
                          <a:cubicBezTo>
                            <a:pt x="380" y="1709"/>
                            <a:pt x="0" y="1330"/>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2"/>
                    <p:cNvSpPr/>
                    <p:nvPr/>
                  </p:nvSpPr>
                  <p:spPr>
                    <a:xfrm flipH="1">
                      <a:off x="6912465" y="362595"/>
                      <a:ext cx="50507" cy="51317"/>
                    </a:xfrm>
                    <a:custGeom>
                      <a:avLst/>
                      <a:gdLst/>
                      <a:ahLst/>
                      <a:cxnLst/>
                      <a:rect l="l" t="t" r="r" b="b"/>
                      <a:pathLst>
                        <a:path w="1683" h="1710" fill="none" extrusionOk="0">
                          <a:moveTo>
                            <a:pt x="1" y="841"/>
                          </a:moveTo>
                          <a:cubicBezTo>
                            <a:pt x="1" y="380"/>
                            <a:pt x="380" y="0"/>
                            <a:pt x="842" y="0"/>
                          </a:cubicBezTo>
                          <a:cubicBezTo>
                            <a:pt x="1330" y="0"/>
                            <a:pt x="1682" y="380"/>
                            <a:pt x="1682" y="841"/>
                          </a:cubicBezTo>
                          <a:cubicBezTo>
                            <a:pt x="1682" y="1329"/>
                            <a:pt x="1330" y="1709"/>
                            <a:pt x="842" y="1709"/>
                          </a:cubicBezTo>
                          <a:cubicBezTo>
                            <a:pt x="380" y="1709"/>
                            <a:pt x="1" y="1329"/>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2"/>
                    <p:cNvSpPr/>
                    <p:nvPr/>
                  </p:nvSpPr>
                  <p:spPr>
                    <a:xfrm flipH="1">
                      <a:off x="6137547" y="346299"/>
                      <a:ext cx="51317" cy="51317"/>
                    </a:xfrm>
                    <a:custGeom>
                      <a:avLst/>
                      <a:gdLst/>
                      <a:ahLst/>
                      <a:cxnLst/>
                      <a:rect l="l" t="t" r="r" b="b"/>
                      <a:pathLst>
                        <a:path w="1710" h="1710" extrusionOk="0">
                          <a:moveTo>
                            <a:pt x="841" y="1"/>
                          </a:moveTo>
                          <a:cubicBezTo>
                            <a:pt x="380" y="1"/>
                            <a:pt x="1" y="381"/>
                            <a:pt x="1" y="842"/>
                          </a:cubicBezTo>
                          <a:cubicBezTo>
                            <a:pt x="1" y="1330"/>
                            <a:pt x="380" y="1710"/>
                            <a:pt x="841" y="1710"/>
                          </a:cubicBezTo>
                          <a:cubicBezTo>
                            <a:pt x="1330" y="1710"/>
                            <a:pt x="1709" y="1330"/>
                            <a:pt x="1709" y="842"/>
                          </a:cubicBezTo>
                          <a:cubicBezTo>
                            <a:pt x="1709" y="381"/>
                            <a:pt x="1330"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2"/>
                    <p:cNvSpPr/>
                    <p:nvPr/>
                  </p:nvSpPr>
                  <p:spPr>
                    <a:xfrm flipH="1">
                      <a:off x="5221822" y="382941"/>
                      <a:ext cx="51317" cy="51317"/>
                    </a:xfrm>
                    <a:custGeom>
                      <a:avLst/>
                      <a:gdLst/>
                      <a:ahLst/>
                      <a:cxnLst/>
                      <a:rect l="l" t="t" r="r" b="b"/>
                      <a:pathLst>
                        <a:path w="1710" h="1710" extrusionOk="0">
                          <a:moveTo>
                            <a:pt x="842" y="0"/>
                          </a:moveTo>
                          <a:cubicBezTo>
                            <a:pt x="381" y="0"/>
                            <a:pt x="1" y="380"/>
                            <a:pt x="1" y="841"/>
                          </a:cubicBezTo>
                          <a:cubicBezTo>
                            <a:pt x="1" y="1329"/>
                            <a:pt x="381" y="1709"/>
                            <a:pt x="842" y="1709"/>
                          </a:cubicBezTo>
                          <a:cubicBezTo>
                            <a:pt x="1330" y="1709"/>
                            <a:pt x="1710" y="1329"/>
                            <a:pt x="1710" y="841"/>
                          </a:cubicBezTo>
                          <a:cubicBezTo>
                            <a:pt x="1710" y="380"/>
                            <a:pt x="1330" y="0"/>
                            <a:pt x="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2"/>
                    <p:cNvSpPr/>
                    <p:nvPr/>
                  </p:nvSpPr>
                  <p:spPr>
                    <a:xfrm flipH="1">
                      <a:off x="5449748" y="63845"/>
                      <a:ext cx="51287" cy="50537"/>
                    </a:xfrm>
                    <a:custGeom>
                      <a:avLst/>
                      <a:gdLst/>
                      <a:ahLst/>
                      <a:cxnLst/>
                      <a:rect l="l" t="t" r="r" b="b"/>
                      <a:pathLst>
                        <a:path w="1709" h="1684" extrusionOk="0">
                          <a:moveTo>
                            <a:pt x="841" y="1"/>
                          </a:moveTo>
                          <a:cubicBezTo>
                            <a:pt x="380" y="1"/>
                            <a:pt x="0" y="353"/>
                            <a:pt x="0" y="842"/>
                          </a:cubicBezTo>
                          <a:cubicBezTo>
                            <a:pt x="0" y="1288"/>
                            <a:pt x="356" y="1684"/>
                            <a:pt x="797" y="1684"/>
                          </a:cubicBezTo>
                          <a:cubicBezTo>
                            <a:pt x="812" y="1684"/>
                            <a:pt x="826" y="1683"/>
                            <a:pt x="841" y="1683"/>
                          </a:cubicBezTo>
                          <a:cubicBezTo>
                            <a:pt x="1329" y="1683"/>
                            <a:pt x="1709" y="1303"/>
                            <a:pt x="1709" y="842"/>
                          </a:cubicBezTo>
                          <a:cubicBezTo>
                            <a:pt x="1709" y="353"/>
                            <a:pt x="1329" y="1"/>
                            <a:pt x="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2"/>
                    <p:cNvSpPr/>
                    <p:nvPr/>
                  </p:nvSpPr>
                  <p:spPr>
                    <a:xfrm flipH="1">
                      <a:off x="6137547" y="264912"/>
                      <a:ext cx="51317" cy="52127"/>
                    </a:xfrm>
                    <a:custGeom>
                      <a:avLst/>
                      <a:gdLst/>
                      <a:ahLst/>
                      <a:cxnLst/>
                      <a:rect l="l" t="t" r="r" b="b"/>
                      <a:pathLst>
                        <a:path w="1710" h="1737" fill="none" extrusionOk="0">
                          <a:moveTo>
                            <a:pt x="1" y="841"/>
                          </a:moveTo>
                          <a:cubicBezTo>
                            <a:pt x="1" y="380"/>
                            <a:pt x="380" y="0"/>
                            <a:pt x="841" y="0"/>
                          </a:cubicBezTo>
                          <a:cubicBezTo>
                            <a:pt x="1330" y="0"/>
                            <a:pt x="1709" y="380"/>
                            <a:pt x="1709" y="841"/>
                          </a:cubicBezTo>
                          <a:cubicBezTo>
                            <a:pt x="1709" y="1330"/>
                            <a:pt x="1330" y="1709"/>
                            <a:pt x="841" y="1709"/>
                          </a:cubicBezTo>
                          <a:cubicBezTo>
                            <a:pt x="380" y="1736"/>
                            <a:pt x="1" y="1330"/>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2"/>
                    <p:cNvSpPr/>
                    <p:nvPr/>
                  </p:nvSpPr>
                  <p:spPr>
                    <a:xfrm flipH="1">
                      <a:off x="6137547" y="184335"/>
                      <a:ext cx="51317" cy="51287"/>
                    </a:xfrm>
                    <a:custGeom>
                      <a:avLst/>
                      <a:gdLst/>
                      <a:ahLst/>
                      <a:cxnLst/>
                      <a:rect l="l" t="t" r="r" b="b"/>
                      <a:pathLst>
                        <a:path w="1710" h="1709" fill="none" extrusionOk="0">
                          <a:moveTo>
                            <a:pt x="1" y="868"/>
                          </a:moveTo>
                          <a:cubicBezTo>
                            <a:pt x="1" y="380"/>
                            <a:pt x="380" y="0"/>
                            <a:pt x="841" y="0"/>
                          </a:cubicBezTo>
                          <a:cubicBezTo>
                            <a:pt x="1330" y="0"/>
                            <a:pt x="1709" y="380"/>
                            <a:pt x="1709" y="868"/>
                          </a:cubicBezTo>
                          <a:cubicBezTo>
                            <a:pt x="1709" y="1329"/>
                            <a:pt x="1330" y="1709"/>
                            <a:pt x="841" y="1709"/>
                          </a:cubicBezTo>
                          <a:cubicBezTo>
                            <a:pt x="380" y="1709"/>
                            <a:pt x="1" y="1329"/>
                            <a:pt x="1"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2"/>
                    <p:cNvSpPr/>
                    <p:nvPr/>
                  </p:nvSpPr>
                  <p:spPr>
                    <a:xfrm flipH="1">
                      <a:off x="6650358" y="45959"/>
                      <a:ext cx="51317" cy="51287"/>
                    </a:xfrm>
                    <a:custGeom>
                      <a:avLst/>
                      <a:gdLst/>
                      <a:ahLst/>
                      <a:cxnLst/>
                      <a:rect l="l" t="t" r="r" b="b"/>
                      <a:pathLst>
                        <a:path w="1710" h="1709" fill="none" extrusionOk="0">
                          <a:moveTo>
                            <a:pt x="1709" y="868"/>
                          </a:moveTo>
                          <a:cubicBezTo>
                            <a:pt x="1709" y="1329"/>
                            <a:pt x="1330" y="1709"/>
                            <a:pt x="841" y="1709"/>
                          </a:cubicBezTo>
                          <a:cubicBezTo>
                            <a:pt x="380" y="1709"/>
                            <a:pt x="0" y="1329"/>
                            <a:pt x="0" y="868"/>
                          </a:cubicBezTo>
                          <a:cubicBezTo>
                            <a:pt x="0" y="380"/>
                            <a:pt x="380" y="0"/>
                            <a:pt x="841" y="0"/>
                          </a:cubicBezTo>
                          <a:cubicBezTo>
                            <a:pt x="1330" y="0"/>
                            <a:pt x="1709" y="380"/>
                            <a:pt x="1709"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2"/>
                    <p:cNvSpPr/>
                    <p:nvPr/>
                  </p:nvSpPr>
                  <p:spPr>
                    <a:xfrm flipH="1">
                      <a:off x="6650358" y="126536"/>
                      <a:ext cx="51317" cy="51317"/>
                    </a:xfrm>
                    <a:custGeom>
                      <a:avLst/>
                      <a:gdLst/>
                      <a:ahLst/>
                      <a:cxnLst/>
                      <a:rect l="l" t="t" r="r" b="b"/>
                      <a:pathLst>
                        <a:path w="1710" h="1710" fill="none" extrusionOk="0">
                          <a:moveTo>
                            <a:pt x="1709" y="841"/>
                          </a:moveTo>
                          <a:cubicBezTo>
                            <a:pt x="1709" y="1329"/>
                            <a:pt x="1330" y="1709"/>
                            <a:pt x="841" y="1709"/>
                          </a:cubicBezTo>
                          <a:cubicBezTo>
                            <a:pt x="380" y="1709"/>
                            <a:pt x="0" y="1329"/>
                            <a:pt x="0" y="841"/>
                          </a:cubicBezTo>
                          <a:cubicBezTo>
                            <a:pt x="0" y="380"/>
                            <a:pt x="380" y="0"/>
                            <a:pt x="841" y="0"/>
                          </a:cubicBezTo>
                          <a:cubicBezTo>
                            <a:pt x="1330" y="0"/>
                            <a:pt x="1709" y="380"/>
                            <a:pt x="1709"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2"/>
                    <p:cNvSpPr/>
                    <p:nvPr/>
                  </p:nvSpPr>
                  <p:spPr>
                    <a:xfrm flipH="1">
                      <a:off x="7514016" y="444792"/>
                      <a:ext cx="50477" cy="51317"/>
                    </a:xfrm>
                    <a:custGeom>
                      <a:avLst/>
                      <a:gdLst/>
                      <a:ahLst/>
                      <a:cxnLst/>
                      <a:rect l="l" t="t" r="r" b="b"/>
                      <a:pathLst>
                        <a:path w="1682" h="1710" fill="none" extrusionOk="0">
                          <a:moveTo>
                            <a:pt x="1682" y="842"/>
                          </a:moveTo>
                          <a:cubicBezTo>
                            <a:pt x="1682" y="1330"/>
                            <a:pt x="1329" y="1710"/>
                            <a:pt x="841" y="1710"/>
                          </a:cubicBezTo>
                          <a:cubicBezTo>
                            <a:pt x="380" y="1710"/>
                            <a:pt x="0" y="1330"/>
                            <a:pt x="0" y="842"/>
                          </a:cubicBezTo>
                          <a:cubicBezTo>
                            <a:pt x="0" y="381"/>
                            <a:pt x="380" y="1"/>
                            <a:pt x="841" y="1"/>
                          </a:cubicBezTo>
                          <a:cubicBezTo>
                            <a:pt x="1329" y="1"/>
                            <a:pt x="1682" y="381"/>
                            <a:pt x="1682"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2"/>
                    <p:cNvSpPr/>
                    <p:nvPr/>
                  </p:nvSpPr>
                  <p:spPr>
                    <a:xfrm flipH="1">
                      <a:off x="7514016" y="329223"/>
                      <a:ext cx="50477" cy="50477"/>
                    </a:xfrm>
                    <a:custGeom>
                      <a:avLst/>
                      <a:gdLst/>
                      <a:ahLst/>
                      <a:cxnLst/>
                      <a:rect l="l" t="t" r="r" b="b"/>
                      <a:pathLst>
                        <a:path w="1682" h="1682" fill="none" extrusionOk="0">
                          <a:moveTo>
                            <a:pt x="1682" y="841"/>
                          </a:moveTo>
                          <a:cubicBezTo>
                            <a:pt x="1682" y="1302"/>
                            <a:pt x="1329" y="1682"/>
                            <a:pt x="841" y="1682"/>
                          </a:cubicBezTo>
                          <a:cubicBezTo>
                            <a:pt x="380" y="1682"/>
                            <a:pt x="0" y="1302"/>
                            <a:pt x="0" y="841"/>
                          </a:cubicBezTo>
                          <a:cubicBezTo>
                            <a:pt x="0" y="380"/>
                            <a:pt x="380" y="0"/>
                            <a:pt x="841" y="0"/>
                          </a:cubicBezTo>
                          <a:cubicBezTo>
                            <a:pt x="1329" y="0"/>
                            <a:pt x="1682" y="380"/>
                            <a:pt x="1682"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2"/>
                    <p:cNvSpPr/>
                    <p:nvPr/>
                  </p:nvSpPr>
                  <p:spPr>
                    <a:xfrm flipH="1">
                      <a:off x="7514826" y="135479"/>
                      <a:ext cx="50477" cy="51317"/>
                    </a:xfrm>
                    <a:custGeom>
                      <a:avLst/>
                      <a:gdLst/>
                      <a:ahLst/>
                      <a:cxnLst/>
                      <a:rect l="l" t="t" r="r" b="b"/>
                      <a:pathLst>
                        <a:path w="1682" h="1710" extrusionOk="0">
                          <a:moveTo>
                            <a:pt x="841" y="1"/>
                          </a:moveTo>
                          <a:cubicBezTo>
                            <a:pt x="380" y="1"/>
                            <a:pt x="0" y="381"/>
                            <a:pt x="0" y="869"/>
                          </a:cubicBezTo>
                          <a:cubicBezTo>
                            <a:pt x="0" y="1330"/>
                            <a:pt x="380" y="1710"/>
                            <a:pt x="841" y="1710"/>
                          </a:cubicBezTo>
                          <a:cubicBezTo>
                            <a:pt x="1329" y="1710"/>
                            <a:pt x="1682" y="1330"/>
                            <a:pt x="1682" y="869"/>
                          </a:cubicBezTo>
                          <a:cubicBezTo>
                            <a:pt x="1682" y="381"/>
                            <a:pt x="1329"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2"/>
                    <p:cNvSpPr/>
                    <p:nvPr/>
                  </p:nvSpPr>
                  <p:spPr>
                    <a:xfrm flipH="1">
                      <a:off x="7769611" y="354462"/>
                      <a:ext cx="51287" cy="51347"/>
                    </a:xfrm>
                    <a:custGeom>
                      <a:avLst/>
                      <a:gdLst/>
                      <a:ahLst/>
                      <a:cxnLst/>
                      <a:rect l="l" t="t" r="r" b="b"/>
                      <a:pathLst>
                        <a:path w="1709" h="1711" extrusionOk="0">
                          <a:moveTo>
                            <a:pt x="841" y="0"/>
                          </a:moveTo>
                          <a:cubicBezTo>
                            <a:pt x="380" y="0"/>
                            <a:pt x="0" y="380"/>
                            <a:pt x="0" y="841"/>
                          </a:cubicBezTo>
                          <a:cubicBezTo>
                            <a:pt x="0" y="1314"/>
                            <a:pt x="356" y="1710"/>
                            <a:pt x="797" y="1710"/>
                          </a:cubicBezTo>
                          <a:cubicBezTo>
                            <a:pt x="812" y="1710"/>
                            <a:pt x="826" y="1710"/>
                            <a:pt x="841" y="1709"/>
                          </a:cubicBezTo>
                          <a:cubicBezTo>
                            <a:pt x="1329" y="1709"/>
                            <a:pt x="1709" y="1329"/>
                            <a:pt x="1709" y="841"/>
                          </a:cubicBezTo>
                          <a:cubicBezTo>
                            <a:pt x="1709" y="380"/>
                            <a:pt x="1329"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2"/>
                    <p:cNvSpPr/>
                    <p:nvPr/>
                  </p:nvSpPr>
                  <p:spPr>
                    <a:xfrm flipH="1">
                      <a:off x="7769611" y="20721"/>
                      <a:ext cx="51287" cy="51317"/>
                    </a:xfrm>
                    <a:custGeom>
                      <a:avLst/>
                      <a:gdLst/>
                      <a:ahLst/>
                      <a:cxnLst/>
                      <a:rect l="l" t="t" r="r" b="b"/>
                      <a:pathLst>
                        <a:path w="1709" h="1710" fill="none" extrusionOk="0">
                          <a:moveTo>
                            <a:pt x="0" y="841"/>
                          </a:moveTo>
                          <a:cubicBezTo>
                            <a:pt x="0" y="380"/>
                            <a:pt x="380" y="0"/>
                            <a:pt x="841" y="0"/>
                          </a:cubicBezTo>
                          <a:cubicBezTo>
                            <a:pt x="1329" y="0"/>
                            <a:pt x="1709" y="380"/>
                            <a:pt x="1709" y="841"/>
                          </a:cubicBezTo>
                          <a:cubicBezTo>
                            <a:pt x="1709" y="1329"/>
                            <a:pt x="1329" y="1709"/>
                            <a:pt x="841" y="1709"/>
                          </a:cubicBezTo>
                          <a:cubicBezTo>
                            <a:pt x="380" y="1709"/>
                            <a:pt x="0" y="1329"/>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2"/>
                    <p:cNvSpPr/>
                    <p:nvPr/>
                  </p:nvSpPr>
                  <p:spPr>
                    <a:xfrm flipH="1">
                      <a:off x="6937704" y="554689"/>
                      <a:ext cx="50507" cy="51317"/>
                    </a:xfrm>
                    <a:custGeom>
                      <a:avLst/>
                      <a:gdLst/>
                      <a:ahLst/>
                      <a:cxnLst/>
                      <a:rect l="l" t="t" r="r" b="b"/>
                      <a:pathLst>
                        <a:path w="1683" h="1710" fill="none" extrusionOk="0">
                          <a:moveTo>
                            <a:pt x="1" y="868"/>
                          </a:moveTo>
                          <a:cubicBezTo>
                            <a:pt x="1" y="380"/>
                            <a:pt x="353" y="1"/>
                            <a:pt x="842" y="1"/>
                          </a:cubicBezTo>
                          <a:cubicBezTo>
                            <a:pt x="1303" y="1"/>
                            <a:pt x="1683" y="380"/>
                            <a:pt x="1683" y="868"/>
                          </a:cubicBezTo>
                          <a:cubicBezTo>
                            <a:pt x="1683" y="1330"/>
                            <a:pt x="1303" y="1709"/>
                            <a:pt x="842" y="1709"/>
                          </a:cubicBezTo>
                          <a:cubicBezTo>
                            <a:pt x="353" y="1709"/>
                            <a:pt x="1" y="1330"/>
                            <a:pt x="1"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2"/>
                    <p:cNvSpPr/>
                    <p:nvPr/>
                  </p:nvSpPr>
                  <p:spPr>
                    <a:xfrm flipH="1">
                      <a:off x="8562415" y="599464"/>
                      <a:ext cx="51317" cy="51317"/>
                    </a:xfrm>
                    <a:custGeom>
                      <a:avLst/>
                      <a:gdLst/>
                      <a:ahLst/>
                      <a:cxnLst/>
                      <a:rect l="l" t="t" r="r" b="b"/>
                      <a:pathLst>
                        <a:path w="1710" h="1710" fill="none" extrusionOk="0">
                          <a:moveTo>
                            <a:pt x="0" y="868"/>
                          </a:moveTo>
                          <a:cubicBezTo>
                            <a:pt x="0" y="380"/>
                            <a:pt x="380" y="0"/>
                            <a:pt x="868" y="0"/>
                          </a:cubicBezTo>
                          <a:cubicBezTo>
                            <a:pt x="1330" y="0"/>
                            <a:pt x="1709" y="380"/>
                            <a:pt x="1709" y="868"/>
                          </a:cubicBezTo>
                          <a:cubicBezTo>
                            <a:pt x="1709" y="1329"/>
                            <a:pt x="1330" y="1709"/>
                            <a:pt x="868" y="1709"/>
                          </a:cubicBezTo>
                          <a:cubicBezTo>
                            <a:pt x="380" y="1709"/>
                            <a:pt x="0" y="1329"/>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2"/>
                    <p:cNvSpPr/>
                    <p:nvPr/>
                  </p:nvSpPr>
                  <p:spPr>
                    <a:xfrm flipH="1">
                      <a:off x="8923015" y="-168132"/>
                      <a:ext cx="30" cy="1667896"/>
                    </a:xfrm>
                    <a:custGeom>
                      <a:avLst/>
                      <a:gdLst/>
                      <a:ahLst/>
                      <a:cxnLst/>
                      <a:rect l="l" t="t" r="r" b="b"/>
                      <a:pathLst>
                        <a:path w="1" h="55578" fill="none" extrusionOk="0">
                          <a:moveTo>
                            <a:pt x="0" y="1"/>
                          </a:moveTo>
                          <a:lnTo>
                            <a:pt x="0" y="55577"/>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2"/>
                    <p:cNvSpPr/>
                    <p:nvPr/>
                  </p:nvSpPr>
                  <p:spPr>
                    <a:xfrm flipH="1">
                      <a:off x="9001972" y="-159189"/>
                      <a:ext cx="105035" cy="1429406"/>
                    </a:xfrm>
                    <a:custGeom>
                      <a:avLst/>
                      <a:gdLst/>
                      <a:ahLst/>
                      <a:cxnLst/>
                      <a:rect l="l" t="t" r="r" b="b"/>
                      <a:pathLst>
                        <a:path w="3500" h="47631" fill="none" extrusionOk="0">
                          <a:moveTo>
                            <a:pt x="3499" y="1"/>
                          </a:moveTo>
                          <a:lnTo>
                            <a:pt x="3499" y="44104"/>
                          </a:lnTo>
                          <a:lnTo>
                            <a:pt x="0" y="4763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2"/>
                    <p:cNvSpPr/>
                    <p:nvPr/>
                  </p:nvSpPr>
                  <p:spPr>
                    <a:xfrm flipH="1">
                      <a:off x="8703252" y="-199883"/>
                      <a:ext cx="110707" cy="1960913"/>
                    </a:xfrm>
                    <a:custGeom>
                      <a:avLst/>
                      <a:gdLst/>
                      <a:ahLst/>
                      <a:cxnLst/>
                      <a:rect l="l" t="t" r="r" b="b"/>
                      <a:pathLst>
                        <a:path w="3689" h="65342" fill="none" extrusionOk="0">
                          <a:moveTo>
                            <a:pt x="3689" y="65342"/>
                          </a:moveTo>
                          <a:lnTo>
                            <a:pt x="3689" y="42856"/>
                          </a:lnTo>
                          <a:lnTo>
                            <a:pt x="0" y="39113"/>
                          </a:ln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2"/>
                    <p:cNvSpPr/>
                    <p:nvPr/>
                  </p:nvSpPr>
                  <p:spPr>
                    <a:xfrm flipH="1">
                      <a:off x="9122432" y="-185208"/>
                      <a:ext cx="30" cy="1177862"/>
                    </a:xfrm>
                    <a:custGeom>
                      <a:avLst/>
                      <a:gdLst/>
                      <a:ahLst/>
                      <a:cxnLst/>
                      <a:rect l="l" t="t" r="r" b="b"/>
                      <a:pathLst>
                        <a:path w="1" h="39249" fill="none" extrusionOk="0">
                          <a:moveTo>
                            <a:pt x="0" y="39248"/>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2"/>
                    <p:cNvSpPr/>
                    <p:nvPr/>
                  </p:nvSpPr>
                  <p:spPr>
                    <a:xfrm flipH="1">
                      <a:off x="7104559" y="-144514"/>
                      <a:ext cx="30" cy="660970"/>
                    </a:xfrm>
                    <a:custGeom>
                      <a:avLst/>
                      <a:gdLst/>
                      <a:ahLst/>
                      <a:cxnLst/>
                      <a:rect l="l" t="t" r="r" b="b"/>
                      <a:pathLst>
                        <a:path w="1" h="22025" fill="none" extrusionOk="0">
                          <a:moveTo>
                            <a:pt x="0" y="22025"/>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2"/>
                    <p:cNvSpPr/>
                    <p:nvPr/>
                  </p:nvSpPr>
                  <p:spPr>
                    <a:xfrm flipH="1">
                      <a:off x="6436297" y="564472"/>
                      <a:ext cx="50477" cy="50477"/>
                    </a:xfrm>
                    <a:custGeom>
                      <a:avLst/>
                      <a:gdLst/>
                      <a:ahLst/>
                      <a:cxnLst/>
                      <a:rect l="l" t="t" r="r" b="b"/>
                      <a:pathLst>
                        <a:path w="1682" h="1682" fill="none" extrusionOk="0">
                          <a:moveTo>
                            <a:pt x="1682" y="841"/>
                          </a:moveTo>
                          <a:cubicBezTo>
                            <a:pt x="1682" y="1302"/>
                            <a:pt x="1329" y="1682"/>
                            <a:pt x="841" y="1682"/>
                          </a:cubicBezTo>
                          <a:cubicBezTo>
                            <a:pt x="380" y="1682"/>
                            <a:pt x="0" y="1302"/>
                            <a:pt x="0" y="841"/>
                          </a:cubicBezTo>
                          <a:cubicBezTo>
                            <a:pt x="0" y="353"/>
                            <a:pt x="380" y="0"/>
                            <a:pt x="841" y="0"/>
                          </a:cubicBezTo>
                          <a:cubicBezTo>
                            <a:pt x="1329" y="0"/>
                            <a:pt x="1682" y="353"/>
                            <a:pt x="1682"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2"/>
                    <p:cNvSpPr/>
                    <p:nvPr/>
                  </p:nvSpPr>
                  <p:spPr>
                    <a:xfrm flipH="1">
                      <a:off x="6362202" y="614919"/>
                      <a:ext cx="99333" cy="1013438"/>
                    </a:xfrm>
                    <a:custGeom>
                      <a:avLst/>
                      <a:gdLst/>
                      <a:ahLst/>
                      <a:cxnLst/>
                      <a:rect l="l" t="t" r="r" b="b"/>
                      <a:pathLst>
                        <a:path w="3310" h="33770" fill="none" extrusionOk="0">
                          <a:moveTo>
                            <a:pt x="0" y="1"/>
                          </a:moveTo>
                          <a:lnTo>
                            <a:pt x="0" y="7867"/>
                          </a:lnTo>
                          <a:lnTo>
                            <a:pt x="3309" y="11230"/>
                          </a:lnTo>
                          <a:lnTo>
                            <a:pt x="3309" y="3377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2"/>
                    <p:cNvSpPr/>
                    <p:nvPr/>
                  </p:nvSpPr>
                  <p:spPr>
                    <a:xfrm flipH="1">
                      <a:off x="5802996" y="558770"/>
                      <a:ext cx="51317" cy="51287"/>
                    </a:xfrm>
                    <a:custGeom>
                      <a:avLst/>
                      <a:gdLst/>
                      <a:ahLst/>
                      <a:cxnLst/>
                      <a:rect l="l" t="t" r="r" b="b"/>
                      <a:pathLst>
                        <a:path w="1710" h="1709" fill="none" extrusionOk="0">
                          <a:moveTo>
                            <a:pt x="0" y="868"/>
                          </a:moveTo>
                          <a:cubicBezTo>
                            <a:pt x="0" y="380"/>
                            <a:pt x="380" y="0"/>
                            <a:pt x="868" y="0"/>
                          </a:cubicBezTo>
                          <a:cubicBezTo>
                            <a:pt x="1329" y="0"/>
                            <a:pt x="1709" y="380"/>
                            <a:pt x="1709" y="868"/>
                          </a:cubicBezTo>
                          <a:cubicBezTo>
                            <a:pt x="1709" y="1329"/>
                            <a:pt x="1329" y="1709"/>
                            <a:pt x="868" y="1709"/>
                          </a:cubicBezTo>
                          <a:cubicBezTo>
                            <a:pt x="407" y="1709"/>
                            <a:pt x="0" y="1329"/>
                            <a:pt x="0"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2"/>
                    <p:cNvSpPr/>
                    <p:nvPr/>
                  </p:nvSpPr>
                  <p:spPr>
                    <a:xfrm flipH="1">
                      <a:off x="5877090" y="63845"/>
                      <a:ext cx="51287" cy="50507"/>
                    </a:xfrm>
                    <a:custGeom>
                      <a:avLst/>
                      <a:gdLst/>
                      <a:ahLst/>
                      <a:cxnLst/>
                      <a:rect l="l" t="t" r="r" b="b"/>
                      <a:pathLst>
                        <a:path w="1709" h="1683" extrusionOk="0">
                          <a:moveTo>
                            <a:pt x="841" y="1"/>
                          </a:moveTo>
                          <a:cubicBezTo>
                            <a:pt x="380" y="1"/>
                            <a:pt x="0" y="353"/>
                            <a:pt x="0" y="842"/>
                          </a:cubicBezTo>
                          <a:cubicBezTo>
                            <a:pt x="0" y="1303"/>
                            <a:pt x="380" y="1683"/>
                            <a:pt x="841" y="1683"/>
                          </a:cubicBezTo>
                          <a:cubicBezTo>
                            <a:pt x="1329" y="1683"/>
                            <a:pt x="1709" y="1303"/>
                            <a:pt x="1709" y="842"/>
                          </a:cubicBezTo>
                          <a:cubicBezTo>
                            <a:pt x="1709" y="353"/>
                            <a:pt x="1329"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2"/>
                    <p:cNvSpPr/>
                    <p:nvPr/>
                  </p:nvSpPr>
                  <p:spPr>
                    <a:xfrm flipH="1">
                      <a:off x="5952776" y="-216148"/>
                      <a:ext cx="100954" cy="1013438"/>
                    </a:xfrm>
                    <a:custGeom>
                      <a:avLst/>
                      <a:gdLst/>
                      <a:ahLst/>
                      <a:cxnLst/>
                      <a:rect l="l" t="t" r="r" b="b"/>
                      <a:pathLst>
                        <a:path w="3364" h="33770" fill="none" extrusionOk="0">
                          <a:moveTo>
                            <a:pt x="3363" y="33769"/>
                          </a:moveTo>
                          <a:lnTo>
                            <a:pt x="3363" y="25904"/>
                          </a:lnTo>
                          <a:lnTo>
                            <a:pt x="0" y="22567"/>
                          </a:lnTo>
                          <a:lnTo>
                            <a:pt x="0"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2"/>
                    <p:cNvSpPr/>
                    <p:nvPr/>
                  </p:nvSpPr>
                  <p:spPr>
                    <a:xfrm flipH="1">
                      <a:off x="5847771" y="-151837"/>
                      <a:ext cx="141677" cy="717149"/>
                    </a:xfrm>
                    <a:custGeom>
                      <a:avLst/>
                      <a:gdLst/>
                      <a:ahLst/>
                      <a:cxnLst/>
                      <a:rect l="l" t="t" r="r" b="b"/>
                      <a:pathLst>
                        <a:path w="4721" h="23897" fill="none" extrusionOk="0">
                          <a:moveTo>
                            <a:pt x="4720" y="23896"/>
                          </a:moveTo>
                          <a:lnTo>
                            <a:pt x="1" y="19177"/>
                          </a:lnTo>
                          <a:lnTo>
                            <a:pt x="1"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2"/>
                    <p:cNvSpPr/>
                    <p:nvPr/>
                  </p:nvSpPr>
                  <p:spPr>
                    <a:xfrm flipH="1">
                      <a:off x="5854283" y="-391167"/>
                      <a:ext cx="48886" cy="455042"/>
                    </a:xfrm>
                    <a:custGeom>
                      <a:avLst/>
                      <a:gdLst/>
                      <a:ahLst/>
                      <a:cxnLst/>
                      <a:rect l="l" t="t" r="r" b="b"/>
                      <a:pathLst>
                        <a:path w="1629" h="15163" fill="none" extrusionOk="0">
                          <a:moveTo>
                            <a:pt x="1" y="15163"/>
                          </a:moveTo>
                          <a:lnTo>
                            <a:pt x="1" y="11881"/>
                          </a:lnTo>
                          <a:lnTo>
                            <a:pt x="1628" y="10281"/>
                          </a:lnTo>
                          <a:lnTo>
                            <a:pt x="1628" y="1"/>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2"/>
                    <p:cNvSpPr/>
                    <p:nvPr/>
                  </p:nvSpPr>
                  <p:spPr>
                    <a:xfrm flipH="1">
                      <a:off x="6922249" y="605976"/>
                      <a:ext cx="113168" cy="598309"/>
                    </a:xfrm>
                    <a:custGeom>
                      <a:avLst/>
                      <a:gdLst/>
                      <a:ahLst/>
                      <a:cxnLst/>
                      <a:rect l="l" t="t" r="r" b="b"/>
                      <a:pathLst>
                        <a:path w="3771" h="19937" fill="none" extrusionOk="0">
                          <a:moveTo>
                            <a:pt x="1" y="19936"/>
                          </a:moveTo>
                          <a:lnTo>
                            <a:pt x="3771" y="16166"/>
                          </a:lnTo>
                          <a:lnTo>
                            <a:pt x="3771" y="4991"/>
                          </a:lnTo>
                          <a:lnTo>
                            <a:pt x="2415" y="3635"/>
                          </a:lnTo>
                          <a:lnTo>
                            <a:pt x="2415"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2"/>
                    <p:cNvSpPr/>
                    <p:nvPr/>
                  </p:nvSpPr>
                  <p:spPr>
                    <a:xfrm flipH="1">
                      <a:off x="7715863" y="-143704"/>
                      <a:ext cx="65962" cy="506329"/>
                    </a:xfrm>
                    <a:custGeom>
                      <a:avLst/>
                      <a:gdLst/>
                      <a:ahLst/>
                      <a:cxnLst/>
                      <a:rect l="l" t="t" r="r" b="b"/>
                      <a:pathLst>
                        <a:path w="2198" h="16872" fill="none" extrusionOk="0">
                          <a:moveTo>
                            <a:pt x="0" y="16871"/>
                          </a:moveTo>
                          <a:lnTo>
                            <a:pt x="2197" y="14674"/>
                          </a:lnTo>
                          <a:lnTo>
                            <a:pt x="2197"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2"/>
                    <p:cNvSpPr/>
                    <p:nvPr/>
                  </p:nvSpPr>
                  <p:spPr>
                    <a:xfrm flipH="1">
                      <a:off x="6786303" y="-428619"/>
                      <a:ext cx="59450" cy="1001254"/>
                    </a:xfrm>
                    <a:custGeom>
                      <a:avLst/>
                      <a:gdLst/>
                      <a:ahLst/>
                      <a:cxnLst/>
                      <a:rect l="l" t="t" r="r" b="b"/>
                      <a:pathLst>
                        <a:path w="1981" h="33364" fill="none" extrusionOk="0">
                          <a:moveTo>
                            <a:pt x="1" y="33363"/>
                          </a:moveTo>
                          <a:lnTo>
                            <a:pt x="1" y="28427"/>
                          </a:lnTo>
                          <a:lnTo>
                            <a:pt x="1981" y="26447"/>
                          </a:lnTo>
                          <a:lnTo>
                            <a:pt x="1981"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2"/>
                    <p:cNvSpPr/>
                    <p:nvPr/>
                  </p:nvSpPr>
                  <p:spPr>
                    <a:xfrm flipH="1">
                      <a:off x="6886417" y="190847"/>
                      <a:ext cx="51317" cy="50477"/>
                    </a:xfrm>
                    <a:custGeom>
                      <a:avLst/>
                      <a:gdLst/>
                      <a:ahLst/>
                      <a:cxnLst/>
                      <a:rect l="l" t="t" r="r" b="b"/>
                      <a:pathLst>
                        <a:path w="1710" h="1682" extrusionOk="0">
                          <a:moveTo>
                            <a:pt x="841" y="0"/>
                          </a:moveTo>
                          <a:cubicBezTo>
                            <a:pt x="380" y="0"/>
                            <a:pt x="1" y="380"/>
                            <a:pt x="1" y="841"/>
                          </a:cubicBezTo>
                          <a:cubicBezTo>
                            <a:pt x="1" y="1329"/>
                            <a:pt x="407" y="1682"/>
                            <a:pt x="841" y="1682"/>
                          </a:cubicBezTo>
                          <a:cubicBezTo>
                            <a:pt x="1330" y="1682"/>
                            <a:pt x="1709" y="1329"/>
                            <a:pt x="1709" y="841"/>
                          </a:cubicBezTo>
                          <a:cubicBezTo>
                            <a:pt x="1709" y="380"/>
                            <a:pt x="1330"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2"/>
                    <p:cNvSpPr/>
                    <p:nvPr/>
                  </p:nvSpPr>
                  <p:spPr>
                    <a:xfrm flipH="1">
                      <a:off x="6831889" y="-308129"/>
                      <a:ext cx="65962" cy="506329"/>
                    </a:xfrm>
                    <a:custGeom>
                      <a:avLst/>
                      <a:gdLst/>
                      <a:ahLst/>
                      <a:cxnLst/>
                      <a:rect l="l" t="t" r="r" b="b"/>
                      <a:pathLst>
                        <a:path w="2198" h="16872" fill="none" extrusionOk="0">
                          <a:moveTo>
                            <a:pt x="1" y="16871"/>
                          </a:moveTo>
                          <a:lnTo>
                            <a:pt x="2198" y="14701"/>
                          </a:lnTo>
                          <a:lnTo>
                            <a:pt x="2198"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2"/>
                    <p:cNvSpPr/>
                    <p:nvPr/>
                  </p:nvSpPr>
                  <p:spPr>
                    <a:xfrm flipH="1">
                      <a:off x="7557140" y="-142084"/>
                      <a:ext cx="59450" cy="593418"/>
                    </a:xfrm>
                    <a:custGeom>
                      <a:avLst/>
                      <a:gdLst/>
                      <a:ahLst/>
                      <a:cxnLst/>
                      <a:rect l="l" t="t" r="r" b="b"/>
                      <a:pathLst>
                        <a:path w="1981" h="19774" fill="none" extrusionOk="0">
                          <a:moveTo>
                            <a:pt x="1980" y="19774"/>
                          </a:moveTo>
                          <a:lnTo>
                            <a:pt x="0" y="17794"/>
                          </a:ln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2"/>
                    <p:cNvSpPr/>
                    <p:nvPr/>
                  </p:nvSpPr>
                  <p:spPr>
                    <a:xfrm flipH="1">
                      <a:off x="8187980" y="235622"/>
                      <a:ext cx="197016" cy="119680"/>
                    </a:xfrm>
                    <a:custGeom>
                      <a:avLst/>
                      <a:gdLst/>
                      <a:ahLst/>
                      <a:cxnLst/>
                      <a:rect l="l" t="t" r="r" b="b"/>
                      <a:pathLst>
                        <a:path w="6565" h="3988" fill="none" extrusionOk="0">
                          <a:moveTo>
                            <a:pt x="6564" y="3987"/>
                          </a:moveTo>
                          <a:lnTo>
                            <a:pt x="0" y="3987"/>
                          </a:lnTo>
                          <a:lnTo>
                            <a:pt x="0" y="0"/>
                          </a:lnTo>
                          <a:lnTo>
                            <a:pt x="6564" y="0"/>
                          </a:ln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2"/>
                    <p:cNvSpPr/>
                    <p:nvPr/>
                  </p:nvSpPr>
                  <p:spPr>
                    <a:xfrm flipH="1">
                      <a:off x="8374403" y="35446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2"/>
                    <p:cNvSpPr/>
                    <p:nvPr/>
                  </p:nvSpPr>
                  <p:spPr>
                    <a:xfrm flipH="1">
                      <a:off x="8345083" y="35446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2"/>
                    <p:cNvSpPr/>
                    <p:nvPr/>
                  </p:nvSpPr>
                  <p:spPr>
                    <a:xfrm flipH="1">
                      <a:off x="8316603" y="35446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2"/>
                    <p:cNvSpPr/>
                    <p:nvPr/>
                  </p:nvSpPr>
                  <p:spPr>
                    <a:xfrm flipH="1">
                      <a:off x="8287284" y="35446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2"/>
                    <p:cNvSpPr/>
                    <p:nvPr/>
                  </p:nvSpPr>
                  <p:spPr>
                    <a:xfrm flipH="1">
                      <a:off x="8257184" y="35446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2"/>
                    <p:cNvSpPr/>
                    <p:nvPr/>
                  </p:nvSpPr>
                  <p:spPr>
                    <a:xfrm flipH="1">
                      <a:off x="8228674" y="35446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2"/>
                    <p:cNvSpPr/>
                    <p:nvPr/>
                  </p:nvSpPr>
                  <p:spPr>
                    <a:xfrm flipH="1">
                      <a:off x="8199384" y="35446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2"/>
                    <p:cNvSpPr/>
                    <p:nvPr/>
                  </p:nvSpPr>
                  <p:spPr>
                    <a:xfrm flipH="1">
                      <a:off x="8374403" y="20387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2"/>
                    <p:cNvSpPr/>
                    <p:nvPr/>
                  </p:nvSpPr>
                  <p:spPr>
                    <a:xfrm flipH="1">
                      <a:off x="8345083" y="20387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2"/>
                    <p:cNvSpPr/>
                    <p:nvPr/>
                  </p:nvSpPr>
                  <p:spPr>
                    <a:xfrm flipH="1">
                      <a:off x="8316603" y="20387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2"/>
                    <p:cNvSpPr/>
                    <p:nvPr/>
                  </p:nvSpPr>
                  <p:spPr>
                    <a:xfrm flipH="1">
                      <a:off x="8287284" y="20387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2"/>
                    <p:cNvSpPr/>
                    <p:nvPr/>
                  </p:nvSpPr>
                  <p:spPr>
                    <a:xfrm flipH="1">
                      <a:off x="8257184" y="20387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2"/>
                    <p:cNvSpPr/>
                    <p:nvPr/>
                  </p:nvSpPr>
                  <p:spPr>
                    <a:xfrm flipH="1">
                      <a:off x="8228674" y="20387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2"/>
                    <p:cNvSpPr/>
                    <p:nvPr/>
                  </p:nvSpPr>
                  <p:spPr>
                    <a:xfrm flipH="1">
                      <a:off x="8199384" y="20387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2"/>
                    <p:cNvSpPr/>
                    <p:nvPr/>
                  </p:nvSpPr>
                  <p:spPr>
                    <a:xfrm flipH="1">
                      <a:off x="6953159" y="-118466"/>
                      <a:ext cx="70854" cy="490033"/>
                    </a:xfrm>
                    <a:custGeom>
                      <a:avLst/>
                      <a:gdLst/>
                      <a:ahLst/>
                      <a:cxnLst/>
                      <a:rect l="l" t="t" r="r" b="b"/>
                      <a:pathLst>
                        <a:path w="2361" h="16329" fill="none" extrusionOk="0">
                          <a:moveTo>
                            <a:pt x="2360" y="16329"/>
                          </a:moveTo>
                          <a:lnTo>
                            <a:pt x="0" y="13942"/>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2"/>
                    <p:cNvSpPr/>
                    <p:nvPr/>
                  </p:nvSpPr>
                  <p:spPr>
                    <a:xfrm flipH="1">
                      <a:off x="6491635" y="-143704"/>
                      <a:ext cx="254815" cy="932051"/>
                    </a:xfrm>
                    <a:custGeom>
                      <a:avLst/>
                      <a:gdLst/>
                      <a:ahLst/>
                      <a:cxnLst/>
                      <a:rect l="l" t="t" r="r" b="b"/>
                      <a:pathLst>
                        <a:path w="8491" h="31058" fill="none" extrusionOk="0">
                          <a:moveTo>
                            <a:pt x="1" y="31057"/>
                          </a:moveTo>
                          <a:lnTo>
                            <a:pt x="1" y="24764"/>
                          </a:lnTo>
                          <a:lnTo>
                            <a:pt x="8490" y="16275"/>
                          </a:lnTo>
                          <a:lnTo>
                            <a:pt x="849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2"/>
                    <p:cNvSpPr/>
                    <p:nvPr/>
                  </p:nvSpPr>
                  <p:spPr>
                    <a:xfrm flipH="1">
                      <a:off x="6567350" y="-234875"/>
                      <a:ext cx="83038" cy="564128"/>
                    </a:xfrm>
                    <a:custGeom>
                      <a:avLst/>
                      <a:gdLst/>
                      <a:ahLst/>
                      <a:cxnLst/>
                      <a:rect l="l" t="t" r="r" b="b"/>
                      <a:pathLst>
                        <a:path w="2767" h="18798" fill="none" extrusionOk="0">
                          <a:moveTo>
                            <a:pt x="0" y="18797"/>
                          </a:moveTo>
                          <a:lnTo>
                            <a:pt x="2767" y="16003"/>
                          </a:lnTo>
                          <a:lnTo>
                            <a:pt x="2767"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2"/>
                    <p:cNvSpPr/>
                    <p:nvPr/>
                  </p:nvSpPr>
                  <p:spPr>
                    <a:xfrm flipH="1">
                      <a:off x="6436297" y="-234875"/>
                      <a:ext cx="55368" cy="730984"/>
                    </a:xfrm>
                    <a:custGeom>
                      <a:avLst/>
                      <a:gdLst/>
                      <a:ahLst/>
                      <a:cxnLst/>
                      <a:rect l="l" t="t" r="r" b="b"/>
                      <a:pathLst>
                        <a:path w="1845" h="24358" fill="none" extrusionOk="0">
                          <a:moveTo>
                            <a:pt x="0" y="24358"/>
                          </a:moveTo>
                          <a:lnTo>
                            <a:pt x="1845" y="22486"/>
                          </a:lnTo>
                          <a:lnTo>
                            <a:pt x="1845"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2"/>
                    <p:cNvSpPr/>
                    <p:nvPr/>
                  </p:nvSpPr>
                  <p:spPr>
                    <a:xfrm flipH="1">
                      <a:off x="6226287" y="-151837"/>
                      <a:ext cx="92821" cy="888896"/>
                    </a:xfrm>
                    <a:custGeom>
                      <a:avLst/>
                      <a:gdLst/>
                      <a:ahLst/>
                      <a:cxnLst/>
                      <a:rect l="l" t="t" r="r" b="b"/>
                      <a:pathLst>
                        <a:path w="3093" h="29620" fill="none" extrusionOk="0">
                          <a:moveTo>
                            <a:pt x="3093" y="29619"/>
                          </a:moveTo>
                          <a:lnTo>
                            <a:pt x="1" y="26500"/>
                          </a:lnTo>
                          <a:lnTo>
                            <a:pt x="1"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2"/>
                    <p:cNvSpPr/>
                    <p:nvPr/>
                  </p:nvSpPr>
                  <p:spPr>
                    <a:xfrm flipH="1">
                      <a:off x="6094423" y="-127439"/>
                      <a:ext cx="139216" cy="686239"/>
                    </a:xfrm>
                    <a:custGeom>
                      <a:avLst/>
                      <a:gdLst/>
                      <a:ahLst/>
                      <a:cxnLst/>
                      <a:rect l="l" t="t" r="r" b="b"/>
                      <a:pathLst>
                        <a:path w="4639" h="22867" fill="none" extrusionOk="0">
                          <a:moveTo>
                            <a:pt x="4639" y="22866"/>
                          </a:moveTo>
                          <a:lnTo>
                            <a:pt x="1" y="18228"/>
                          </a:lnTo>
                          <a:lnTo>
                            <a:pt x="1" y="7894"/>
                          </a:lnTo>
                          <a:lnTo>
                            <a:pt x="2415" y="5507"/>
                          </a:lnTo>
                          <a:lnTo>
                            <a:pt x="2415"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2"/>
                    <p:cNvSpPr/>
                    <p:nvPr/>
                  </p:nvSpPr>
                  <p:spPr>
                    <a:xfrm flipH="1">
                      <a:off x="5725690" y="-118466"/>
                      <a:ext cx="76525" cy="354088"/>
                    </a:xfrm>
                    <a:custGeom>
                      <a:avLst/>
                      <a:gdLst/>
                      <a:ahLst/>
                      <a:cxnLst/>
                      <a:rect l="l" t="t" r="r" b="b"/>
                      <a:pathLst>
                        <a:path w="2550" h="11799" fill="none" extrusionOk="0">
                          <a:moveTo>
                            <a:pt x="0" y="11799"/>
                          </a:moveTo>
                          <a:lnTo>
                            <a:pt x="2550" y="9249"/>
                          </a:lnTo>
                          <a:lnTo>
                            <a:pt x="255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2"/>
                    <p:cNvSpPr/>
                    <p:nvPr/>
                  </p:nvSpPr>
                  <p:spPr>
                    <a:xfrm flipH="1">
                      <a:off x="5265787" y="-98119"/>
                      <a:ext cx="69203" cy="485982"/>
                    </a:xfrm>
                    <a:custGeom>
                      <a:avLst/>
                      <a:gdLst/>
                      <a:ahLst/>
                      <a:cxnLst/>
                      <a:rect l="l" t="t" r="r" b="b"/>
                      <a:pathLst>
                        <a:path w="2306" h="16194" fill="none" extrusionOk="0">
                          <a:moveTo>
                            <a:pt x="2306" y="16193"/>
                          </a:moveTo>
                          <a:lnTo>
                            <a:pt x="0" y="13888"/>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2"/>
                    <p:cNvSpPr/>
                    <p:nvPr/>
                  </p:nvSpPr>
                  <p:spPr>
                    <a:xfrm flipH="1">
                      <a:off x="5408214" y="-98119"/>
                      <a:ext cx="110737" cy="363061"/>
                    </a:xfrm>
                    <a:custGeom>
                      <a:avLst/>
                      <a:gdLst/>
                      <a:ahLst/>
                      <a:cxnLst/>
                      <a:rect l="l" t="t" r="r" b="b"/>
                      <a:pathLst>
                        <a:path w="3690" h="12098" fill="none" extrusionOk="0">
                          <a:moveTo>
                            <a:pt x="0" y="12097"/>
                          </a:moveTo>
                          <a:lnTo>
                            <a:pt x="3689" y="8436"/>
                          </a:lnTo>
                          <a:lnTo>
                            <a:pt x="3689"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2"/>
                    <p:cNvSpPr/>
                    <p:nvPr/>
                  </p:nvSpPr>
                  <p:spPr>
                    <a:xfrm flipH="1">
                      <a:off x="5475767" y="-80233"/>
                      <a:ext cx="30" cy="138436"/>
                    </a:xfrm>
                    <a:custGeom>
                      <a:avLst/>
                      <a:gdLst/>
                      <a:ahLst/>
                      <a:cxnLst/>
                      <a:rect l="l" t="t" r="r" b="b"/>
                      <a:pathLst>
                        <a:path w="1" h="4613" fill="none" extrusionOk="0">
                          <a:moveTo>
                            <a:pt x="0" y="4612"/>
                          </a:move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2"/>
                    <p:cNvSpPr/>
                    <p:nvPr/>
                  </p:nvSpPr>
                  <p:spPr>
                    <a:xfrm flipH="1">
                      <a:off x="5080985" y="-55805"/>
                      <a:ext cx="47266" cy="138406"/>
                    </a:xfrm>
                    <a:custGeom>
                      <a:avLst/>
                      <a:gdLst/>
                      <a:ahLst/>
                      <a:cxnLst/>
                      <a:rect l="l" t="t" r="r" b="b"/>
                      <a:pathLst>
                        <a:path w="1575" h="4612" fill="none" extrusionOk="0">
                          <a:moveTo>
                            <a:pt x="1574" y="4612"/>
                          </a:moveTo>
                          <a:lnTo>
                            <a:pt x="1" y="3039"/>
                          </a:lnTo>
                          <a:lnTo>
                            <a:pt x="1"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2"/>
                    <p:cNvSpPr/>
                    <p:nvPr/>
                  </p:nvSpPr>
                  <p:spPr>
                    <a:xfrm flipH="1">
                      <a:off x="5167294" y="-98119"/>
                      <a:ext cx="30" cy="266189"/>
                    </a:xfrm>
                    <a:custGeom>
                      <a:avLst/>
                      <a:gdLst/>
                      <a:ahLst/>
                      <a:cxnLst/>
                      <a:rect l="l" t="t" r="r" b="b"/>
                      <a:pathLst>
                        <a:path w="1" h="8870" fill="none" extrusionOk="0">
                          <a:moveTo>
                            <a:pt x="1" y="8870"/>
                          </a:moveTo>
                          <a:lnTo>
                            <a:pt x="1"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2"/>
                    <p:cNvSpPr/>
                    <p:nvPr/>
                  </p:nvSpPr>
                  <p:spPr>
                    <a:xfrm flipH="1">
                      <a:off x="8174146" y="127346"/>
                      <a:ext cx="224685" cy="19567"/>
                    </a:xfrm>
                    <a:custGeom>
                      <a:avLst/>
                      <a:gdLst/>
                      <a:ahLst/>
                      <a:cxnLst/>
                      <a:rect l="l" t="t" r="r" b="b"/>
                      <a:pathLst>
                        <a:path w="7487" h="652" extrusionOk="0">
                          <a:moveTo>
                            <a:pt x="0" y="1"/>
                          </a:moveTo>
                          <a:lnTo>
                            <a:pt x="0" y="652"/>
                          </a:lnTo>
                          <a:lnTo>
                            <a:pt x="7486" y="652"/>
                          </a:lnTo>
                          <a:lnTo>
                            <a:pt x="7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2"/>
                    <p:cNvSpPr/>
                    <p:nvPr/>
                  </p:nvSpPr>
                  <p:spPr>
                    <a:xfrm flipH="1">
                      <a:off x="8174146" y="84192"/>
                      <a:ext cx="224685" cy="19567"/>
                    </a:xfrm>
                    <a:custGeom>
                      <a:avLst/>
                      <a:gdLst/>
                      <a:ahLst/>
                      <a:cxnLst/>
                      <a:rect l="l" t="t" r="r" b="b"/>
                      <a:pathLst>
                        <a:path w="7487" h="652" extrusionOk="0">
                          <a:moveTo>
                            <a:pt x="0" y="1"/>
                          </a:moveTo>
                          <a:lnTo>
                            <a:pt x="0" y="652"/>
                          </a:lnTo>
                          <a:lnTo>
                            <a:pt x="7486" y="652"/>
                          </a:lnTo>
                          <a:lnTo>
                            <a:pt x="7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2"/>
                    <p:cNvSpPr/>
                    <p:nvPr/>
                  </p:nvSpPr>
                  <p:spPr>
                    <a:xfrm flipH="1">
                      <a:off x="8174146" y="42688"/>
                      <a:ext cx="224685" cy="19567"/>
                    </a:xfrm>
                    <a:custGeom>
                      <a:avLst/>
                      <a:gdLst/>
                      <a:ahLst/>
                      <a:cxnLst/>
                      <a:rect l="l" t="t" r="r" b="b"/>
                      <a:pathLst>
                        <a:path w="7487" h="652" extrusionOk="0">
                          <a:moveTo>
                            <a:pt x="0" y="1"/>
                          </a:moveTo>
                          <a:lnTo>
                            <a:pt x="0" y="652"/>
                          </a:lnTo>
                          <a:lnTo>
                            <a:pt x="7486" y="652"/>
                          </a:lnTo>
                          <a:lnTo>
                            <a:pt x="7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2"/>
                    <p:cNvSpPr/>
                    <p:nvPr/>
                  </p:nvSpPr>
                  <p:spPr>
                    <a:xfrm>
                      <a:off x="265013" y="-182777"/>
                      <a:ext cx="324828" cy="1768819"/>
                    </a:xfrm>
                    <a:custGeom>
                      <a:avLst/>
                      <a:gdLst/>
                      <a:ahLst/>
                      <a:cxnLst/>
                      <a:rect l="l" t="t" r="r" b="b"/>
                      <a:pathLst>
                        <a:path w="10824" h="58941" fill="none" extrusionOk="0">
                          <a:moveTo>
                            <a:pt x="1" y="0"/>
                          </a:moveTo>
                          <a:lnTo>
                            <a:pt x="1" y="30569"/>
                          </a:lnTo>
                          <a:lnTo>
                            <a:pt x="10823" y="41391"/>
                          </a:lnTo>
                          <a:lnTo>
                            <a:pt x="10823" y="5894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2"/>
                    <p:cNvSpPr/>
                    <p:nvPr/>
                  </p:nvSpPr>
                  <p:spPr>
                    <a:xfrm>
                      <a:off x="645960" y="-142084"/>
                      <a:ext cx="244221" cy="1083451"/>
                    </a:xfrm>
                    <a:custGeom>
                      <a:avLst/>
                      <a:gdLst/>
                      <a:ahLst/>
                      <a:cxnLst/>
                      <a:rect l="l" t="t" r="r" b="b"/>
                      <a:pathLst>
                        <a:path w="8138" h="36103" fill="none" extrusionOk="0">
                          <a:moveTo>
                            <a:pt x="1" y="36102"/>
                          </a:moveTo>
                          <a:lnTo>
                            <a:pt x="1" y="27965"/>
                          </a:lnTo>
                          <a:lnTo>
                            <a:pt x="8138" y="19828"/>
                          </a:lnTo>
                          <a:lnTo>
                            <a:pt x="8138"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2"/>
                    <p:cNvSpPr/>
                    <p:nvPr/>
                  </p:nvSpPr>
                  <p:spPr>
                    <a:xfrm>
                      <a:off x="503533" y="-278839"/>
                      <a:ext cx="30" cy="1015899"/>
                    </a:xfrm>
                    <a:custGeom>
                      <a:avLst/>
                      <a:gdLst/>
                      <a:ahLst/>
                      <a:cxnLst/>
                      <a:rect l="l" t="t" r="r" b="b"/>
                      <a:pathLst>
                        <a:path w="1" h="33852" fill="none" extrusionOk="0">
                          <a:moveTo>
                            <a:pt x="0" y="33851"/>
                          </a:move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2"/>
                    <p:cNvSpPr/>
                    <p:nvPr/>
                  </p:nvSpPr>
                  <p:spPr>
                    <a:xfrm>
                      <a:off x="379801" y="-208826"/>
                      <a:ext cx="30" cy="808319"/>
                    </a:xfrm>
                    <a:custGeom>
                      <a:avLst/>
                      <a:gdLst/>
                      <a:ahLst/>
                      <a:cxnLst/>
                      <a:rect l="l" t="t" r="r" b="b"/>
                      <a:pathLst>
                        <a:path w="1" h="26935" fill="none" extrusionOk="0">
                          <a:moveTo>
                            <a:pt x="0" y="26934"/>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2"/>
                    <p:cNvSpPr/>
                    <p:nvPr/>
                  </p:nvSpPr>
                  <p:spPr>
                    <a:xfrm>
                      <a:off x="834003" y="-127439"/>
                      <a:ext cx="174208" cy="1376499"/>
                    </a:xfrm>
                    <a:custGeom>
                      <a:avLst/>
                      <a:gdLst/>
                      <a:ahLst/>
                      <a:cxnLst/>
                      <a:rect l="l" t="t" r="r" b="b"/>
                      <a:pathLst>
                        <a:path w="5805" h="45868" fill="none" extrusionOk="0">
                          <a:moveTo>
                            <a:pt x="0" y="45867"/>
                          </a:moveTo>
                          <a:lnTo>
                            <a:pt x="0" y="26663"/>
                          </a:lnTo>
                          <a:lnTo>
                            <a:pt x="5805" y="20886"/>
                          </a:lnTo>
                          <a:lnTo>
                            <a:pt x="5805"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2"/>
                    <p:cNvSpPr/>
                    <p:nvPr/>
                  </p:nvSpPr>
                  <p:spPr>
                    <a:xfrm>
                      <a:off x="1090408" y="-169753"/>
                      <a:ext cx="113168" cy="1359393"/>
                    </a:xfrm>
                    <a:custGeom>
                      <a:avLst/>
                      <a:gdLst/>
                      <a:ahLst/>
                      <a:cxnLst/>
                      <a:rect l="l" t="t" r="r" b="b"/>
                      <a:pathLst>
                        <a:path w="3771" h="45298" fill="none" extrusionOk="0">
                          <a:moveTo>
                            <a:pt x="0" y="0"/>
                          </a:moveTo>
                          <a:lnTo>
                            <a:pt x="0" y="34854"/>
                          </a:lnTo>
                          <a:lnTo>
                            <a:pt x="3771" y="38625"/>
                          </a:lnTo>
                          <a:lnTo>
                            <a:pt x="3771" y="45297"/>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2"/>
                    <p:cNvSpPr/>
                    <p:nvPr/>
                  </p:nvSpPr>
                  <p:spPr>
                    <a:xfrm>
                      <a:off x="1237727" y="-265005"/>
                      <a:ext cx="60290" cy="1002064"/>
                    </a:xfrm>
                    <a:custGeom>
                      <a:avLst/>
                      <a:gdLst/>
                      <a:ahLst/>
                      <a:cxnLst/>
                      <a:rect l="l" t="t" r="r" b="b"/>
                      <a:pathLst>
                        <a:path w="2009" h="33391" fill="none" extrusionOk="0">
                          <a:moveTo>
                            <a:pt x="1" y="33390"/>
                          </a:moveTo>
                          <a:lnTo>
                            <a:pt x="1" y="28481"/>
                          </a:lnTo>
                          <a:lnTo>
                            <a:pt x="2008" y="26474"/>
                          </a:lnTo>
                          <a:lnTo>
                            <a:pt x="2008"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2"/>
                    <p:cNvSpPr/>
                    <p:nvPr/>
                  </p:nvSpPr>
                  <p:spPr>
                    <a:xfrm>
                      <a:off x="2396206" y="-255221"/>
                      <a:ext cx="147349" cy="1036215"/>
                    </a:xfrm>
                    <a:custGeom>
                      <a:avLst/>
                      <a:gdLst/>
                      <a:ahLst/>
                      <a:cxnLst/>
                      <a:rect l="l" t="t" r="r" b="b"/>
                      <a:pathLst>
                        <a:path w="4910" h="34529" fill="none" extrusionOk="0">
                          <a:moveTo>
                            <a:pt x="4910" y="34529"/>
                          </a:moveTo>
                          <a:lnTo>
                            <a:pt x="4910" y="31383"/>
                          </a:lnTo>
                          <a:lnTo>
                            <a:pt x="0" y="26446"/>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2"/>
                    <p:cNvSpPr/>
                    <p:nvPr/>
                  </p:nvSpPr>
                  <p:spPr>
                    <a:xfrm>
                      <a:off x="2543525" y="-210446"/>
                      <a:ext cx="30" cy="743198"/>
                    </a:xfrm>
                    <a:custGeom>
                      <a:avLst/>
                      <a:gdLst/>
                      <a:ahLst/>
                      <a:cxnLst/>
                      <a:rect l="l" t="t" r="r" b="b"/>
                      <a:pathLst>
                        <a:path w="1" h="24765" fill="none" extrusionOk="0">
                          <a:moveTo>
                            <a:pt x="1" y="0"/>
                          </a:moveTo>
                          <a:lnTo>
                            <a:pt x="1" y="24764"/>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2"/>
                    <p:cNvSpPr/>
                    <p:nvPr/>
                  </p:nvSpPr>
                  <p:spPr>
                    <a:xfrm>
                      <a:off x="2666446" y="-234875"/>
                      <a:ext cx="30" cy="882384"/>
                    </a:xfrm>
                    <a:custGeom>
                      <a:avLst/>
                      <a:gdLst/>
                      <a:ahLst/>
                      <a:cxnLst/>
                      <a:rect l="l" t="t" r="r" b="b"/>
                      <a:pathLst>
                        <a:path w="1" h="29403" fill="none" extrusionOk="0">
                          <a:moveTo>
                            <a:pt x="0" y="0"/>
                          </a:moveTo>
                          <a:lnTo>
                            <a:pt x="0" y="29403"/>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2"/>
                    <p:cNvSpPr/>
                    <p:nvPr/>
                  </p:nvSpPr>
                  <p:spPr>
                    <a:xfrm>
                      <a:off x="539335" y="1586012"/>
                      <a:ext cx="101794" cy="102574"/>
                    </a:xfrm>
                    <a:custGeom>
                      <a:avLst/>
                      <a:gdLst/>
                      <a:ahLst/>
                      <a:cxnLst/>
                      <a:rect l="l" t="t" r="r" b="b"/>
                      <a:pathLst>
                        <a:path w="3392" h="3418" fill="none" extrusionOk="0">
                          <a:moveTo>
                            <a:pt x="1" y="1682"/>
                          </a:moveTo>
                          <a:cubicBezTo>
                            <a:pt x="1" y="733"/>
                            <a:pt x="760" y="0"/>
                            <a:pt x="1682" y="0"/>
                          </a:cubicBezTo>
                          <a:cubicBezTo>
                            <a:pt x="2632" y="0"/>
                            <a:pt x="3391" y="760"/>
                            <a:pt x="3391" y="1682"/>
                          </a:cubicBezTo>
                          <a:cubicBezTo>
                            <a:pt x="3391" y="2604"/>
                            <a:pt x="2604" y="3391"/>
                            <a:pt x="1682" y="3391"/>
                          </a:cubicBezTo>
                          <a:cubicBezTo>
                            <a:pt x="733" y="3418"/>
                            <a:pt x="1" y="2631"/>
                            <a:pt x="1"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2"/>
                    <p:cNvSpPr/>
                    <p:nvPr/>
                  </p:nvSpPr>
                  <p:spPr>
                    <a:xfrm>
                      <a:off x="1186470" y="737029"/>
                      <a:ext cx="101764" cy="101764"/>
                    </a:xfrm>
                    <a:custGeom>
                      <a:avLst/>
                      <a:gdLst/>
                      <a:ahLst/>
                      <a:cxnLst/>
                      <a:rect l="l" t="t" r="r" b="b"/>
                      <a:pathLst>
                        <a:path w="3391" h="3391" fill="none" extrusionOk="0">
                          <a:moveTo>
                            <a:pt x="0" y="1709"/>
                          </a:moveTo>
                          <a:cubicBezTo>
                            <a:pt x="0" y="760"/>
                            <a:pt x="760" y="0"/>
                            <a:pt x="1682" y="0"/>
                          </a:cubicBezTo>
                          <a:cubicBezTo>
                            <a:pt x="2631" y="0"/>
                            <a:pt x="3391" y="787"/>
                            <a:pt x="3391" y="1709"/>
                          </a:cubicBezTo>
                          <a:cubicBezTo>
                            <a:pt x="3391" y="2658"/>
                            <a:pt x="2604" y="3391"/>
                            <a:pt x="1682" y="3391"/>
                          </a:cubicBezTo>
                          <a:cubicBezTo>
                            <a:pt x="760" y="3391"/>
                            <a:pt x="0" y="2631"/>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2"/>
                    <p:cNvSpPr/>
                    <p:nvPr/>
                  </p:nvSpPr>
                  <p:spPr>
                    <a:xfrm>
                      <a:off x="4879932" y="382941"/>
                      <a:ext cx="101764" cy="102604"/>
                    </a:xfrm>
                    <a:custGeom>
                      <a:avLst/>
                      <a:gdLst/>
                      <a:ahLst/>
                      <a:cxnLst/>
                      <a:rect l="l" t="t" r="r" b="b"/>
                      <a:pathLst>
                        <a:path w="3391" h="3419" fill="none" extrusionOk="0">
                          <a:moveTo>
                            <a:pt x="0" y="1709"/>
                          </a:moveTo>
                          <a:cubicBezTo>
                            <a:pt x="0" y="760"/>
                            <a:pt x="787" y="0"/>
                            <a:pt x="1709" y="0"/>
                          </a:cubicBezTo>
                          <a:cubicBezTo>
                            <a:pt x="2658" y="0"/>
                            <a:pt x="3391" y="787"/>
                            <a:pt x="3391" y="1709"/>
                          </a:cubicBezTo>
                          <a:cubicBezTo>
                            <a:pt x="3391" y="2659"/>
                            <a:pt x="2631" y="3391"/>
                            <a:pt x="1709" y="3391"/>
                          </a:cubicBezTo>
                          <a:cubicBezTo>
                            <a:pt x="787" y="3418"/>
                            <a:pt x="0" y="2659"/>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2"/>
                    <p:cNvSpPr/>
                    <p:nvPr/>
                  </p:nvSpPr>
                  <p:spPr>
                    <a:xfrm>
                      <a:off x="1371242" y="640157"/>
                      <a:ext cx="101764" cy="101764"/>
                    </a:xfrm>
                    <a:custGeom>
                      <a:avLst/>
                      <a:gdLst/>
                      <a:ahLst/>
                      <a:cxnLst/>
                      <a:rect l="l" t="t" r="r" b="b"/>
                      <a:pathLst>
                        <a:path w="3391" h="3391" fill="none" extrusionOk="0">
                          <a:moveTo>
                            <a:pt x="0" y="1709"/>
                          </a:moveTo>
                          <a:cubicBezTo>
                            <a:pt x="0" y="760"/>
                            <a:pt x="787" y="1"/>
                            <a:pt x="1709" y="1"/>
                          </a:cubicBezTo>
                          <a:cubicBezTo>
                            <a:pt x="2658" y="1"/>
                            <a:pt x="3391" y="787"/>
                            <a:pt x="3391" y="1709"/>
                          </a:cubicBezTo>
                          <a:cubicBezTo>
                            <a:pt x="3391" y="2632"/>
                            <a:pt x="2604" y="3391"/>
                            <a:pt x="1709" y="3391"/>
                          </a:cubicBezTo>
                          <a:cubicBezTo>
                            <a:pt x="760" y="3391"/>
                            <a:pt x="0" y="2632"/>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2"/>
                    <p:cNvSpPr/>
                    <p:nvPr/>
                  </p:nvSpPr>
                  <p:spPr>
                    <a:xfrm>
                      <a:off x="2720164" y="516426"/>
                      <a:ext cx="101764" cy="102604"/>
                    </a:xfrm>
                    <a:custGeom>
                      <a:avLst/>
                      <a:gdLst/>
                      <a:ahLst/>
                      <a:cxnLst/>
                      <a:rect l="l" t="t" r="r" b="b"/>
                      <a:pathLst>
                        <a:path w="3391" h="3419" fill="none" extrusionOk="0">
                          <a:moveTo>
                            <a:pt x="0" y="1682"/>
                          </a:moveTo>
                          <a:cubicBezTo>
                            <a:pt x="0" y="733"/>
                            <a:pt x="760" y="1"/>
                            <a:pt x="1682" y="1"/>
                          </a:cubicBezTo>
                          <a:cubicBezTo>
                            <a:pt x="2631" y="1"/>
                            <a:pt x="3391" y="787"/>
                            <a:pt x="3391" y="1682"/>
                          </a:cubicBezTo>
                          <a:cubicBezTo>
                            <a:pt x="3391" y="2632"/>
                            <a:pt x="2604" y="3391"/>
                            <a:pt x="1682" y="3391"/>
                          </a:cubicBezTo>
                          <a:cubicBezTo>
                            <a:pt x="733" y="3418"/>
                            <a:pt x="0" y="2632"/>
                            <a:pt x="0"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2"/>
                    <p:cNvSpPr/>
                    <p:nvPr/>
                  </p:nvSpPr>
                  <p:spPr>
                    <a:xfrm>
                      <a:off x="4411056" y="720734"/>
                      <a:ext cx="101794" cy="102604"/>
                    </a:xfrm>
                    <a:custGeom>
                      <a:avLst/>
                      <a:gdLst/>
                      <a:ahLst/>
                      <a:cxnLst/>
                      <a:rect l="l" t="t" r="r" b="b"/>
                      <a:pathLst>
                        <a:path w="3392" h="3419" fill="none" extrusionOk="0">
                          <a:moveTo>
                            <a:pt x="1" y="1710"/>
                          </a:moveTo>
                          <a:cubicBezTo>
                            <a:pt x="1" y="760"/>
                            <a:pt x="787" y="1"/>
                            <a:pt x="1709" y="1"/>
                          </a:cubicBezTo>
                          <a:cubicBezTo>
                            <a:pt x="2659" y="1"/>
                            <a:pt x="3391" y="787"/>
                            <a:pt x="3391" y="1710"/>
                          </a:cubicBezTo>
                          <a:cubicBezTo>
                            <a:pt x="3391" y="2659"/>
                            <a:pt x="2605" y="3391"/>
                            <a:pt x="1709" y="3391"/>
                          </a:cubicBezTo>
                          <a:cubicBezTo>
                            <a:pt x="787" y="3418"/>
                            <a:pt x="1" y="2659"/>
                            <a:pt x="1" y="1710"/>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2"/>
                    <p:cNvSpPr/>
                    <p:nvPr/>
                  </p:nvSpPr>
                  <p:spPr>
                    <a:xfrm>
                      <a:off x="1152259" y="1191231"/>
                      <a:ext cx="101794" cy="101764"/>
                    </a:xfrm>
                    <a:custGeom>
                      <a:avLst/>
                      <a:gdLst/>
                      <a:ahLst/>
                      <a:cxnLst/>
                      <a:rect l="l" t="t" r="r" b="b"/>
                      <a:pathLst>
                        <a:path w="3392" h="3391" fill="none" extrusionOk="0">
                          <a:moveTo>
                            <a:pt x="1" y="1682"/>
                          </a:moveTo>
                          <a:cubicBezTo>
                            <a:pt x="1" y="733"/>
                            <a:pt x="787" y="0"/>
                            <a:pt x="1710" y="0"/>
                          </a:cubicBezTo>
                          <a:cubicBezTo>
                            <a:pt x="2632" y="0"/>
                            <a:pt x="3391" y="760"/>
                            <a:pt x="3391" y="1682"/>
                          </a:cubicBezTo>
                          <a:cubicBezTo>
                            <a:pt x="3391" y="2631"/>
                            <a:pt x="2632" y="3391"/>
                            <a:pt x="1710" y="3391"/>
                          </a:cubicBezTo>
                          <a:cubicBezTo>
                            <a:pt x="787" y="3391"/>
                            <a:pt x="1" y="2631"/>
                            <a:pt x="1"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2"/>
                    <p:cNvSpPr/>
                    <p:nvPr/>
                  </p:nvSpPr>
                  <p:spPr>
                    <a:xfrm>
                      <a:off x="452246" y="737029"/>
                      <a:ext cx="101764" cy="101764"/>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31" y="3391"/>
                            <a:pt x="1709" y="3391"/>
                          </a:cubicBezTo>
                          <a:cubicBezTo>
                            <a:pt x="760" y="3391"/>
                            <a:pt x="0" y="2631"/>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2"/>
                    <p:cNvSpPr/>
                    <p:nvPr/>
                  </p:nvSpPr>
                  <p:spPr>
                    <a:xfrm>
                      <a:off x="3761792" y="640157"/>
                      <a:ext cx="51317" cy="51317"/>
                    </a:xfrm>
                    <a:custGeom>
                      <a:avLst/>
                      <a:gdLst/>
                      <a:ahLst/>
                      <a:cxnLst/>
                      <a:rect l="l" t="t" r="r" b="b"/>
                      <a:pathLst>
                        <a:path w="1710" h="1710" fill="none" extrusionOk="0">
                          <a:moveTo>
                            <a:pt x="0" y="868"/>
                          </a:moveTo>
                          <a:cubicBezTo>
                            <a:pt x="0" y="380"/>
                            <a:pt x="380" y="1"/>
                            <a:pt x="868" y="1"/>
                          </a:cubicBezTo>
                          <a:cubicBezTo>
                            <a:pt x="1329" y="1"/>
                            <a:pt x="1709" y="380"/>
                            <a:pt x="1709" y="868"/>
                          </a:cubicBezTo>
                          <a:cubicBezTo>
                            <a:pt x="1709" y="1330"/>
                            <a:pt x="1329" y="1709"/>
                            <a:pt x="868" y="1709"/>
                          </a:cubicBezTo>
                          <a:cubicBezTo>
                            <a:pt x="407" y="1709"/>
                            <a:pt x="0" y="1330"/>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2"/>
                    <p:cNvSpPr/>
                    <p:nvPr/>
                  </p:nvSpPr>
                  <p:spPr>
                    <a:xfrm>
                      <a:off x="2641208" y="647480"/>
                      <a:ext cx="51317" cy="51317"/>
                    </a:xfrm>
                    <a:custGeom>
                      <a:avLst/>
                      <a:gdLst/>
                      <a:ahLst/>
                      <a:cxnLst/>
                      <a:rect l="l" t="t" r="r" b="b"/>
                      <a:pathLst>
                        <a:path w="1710" h="1710" fill="none" extrusionOk="0">
                          <a:moveTo>
                            <a:pt x="0" y="841"/>
                          </a:moveTo>
                          <a:cubicBezTo>
                            <a:pt x="0" y="380"/>
                            <a:pt x="380" y="1"/>
                            <a:pt x="868" y="1"/>
                          </a:cubicBezTo>
                          <a:cubicBezTo>
                            <a:pt x="1330" y="1"/>
                            <a:pt x="1709" y="380"/>
                            <a:pt x="1709" y="841"/>
                          </a:cubicBezTo>
                          <a:cubicBezTo>
                            <a:pt x="1709" y="1330"/>
                            <a:pt x="1330" y="1709"/>
                            <a:pt x="868" y="1709"/>
                          </a:cubicBezTo>
                          <a:cubicBezTo>
                            <a:pt x="380" y="1709"/>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2"/>
                    <p:cNvSpPr/>
                    <p:nvPr/>
                  </p:nvSpPr>
                  <p:spPr>
                    <a:xfrm>
                      <a:off x="3010083" y="566903"/>
                      <a:ext cx="51317" cy="52127"/>
                    </a:xfrm>
                    <a:custGeom>
                      <a:avLst/>
                      <a:gdLst/>
                      <a:ahLst/>
                      <a:cxnLst/>
                      <a:rect l="l" t="t" r="r" b="b"/>
                      <a:pathLst>
                        <a:path w="1710" h="1737" fill="none" extrusionOk="0">
                          <a:moveTo>
                            <a:pt x="0" y="868"/>
                          </a:moveTo>
                          <a:cubicBezTo>
                            <a:pt x="0" y="380"/>
                            <a:pt x="380" y="0"/>
                            <a:pt x="841" y="0"/>
                          </a:cubicBezTo>
                          <a:cubicBezTo>
                            <a:pt x="1330" y="0"/>
                            <a:pt x="1709" y="380"/>
                            <a:pt x="1709" y="868"/>
                          </a:cubicBezTo>
                          <a:cubicBezTo>
                            <a:pt x="1709" y="1329"/>
                            <a:pt x="1330" y="1709"/>
                            <a:pt x="841" y="1709"/>
                          </a:cubicBezTo>
                          <a:cubicBezTo>
                            <a:pt x="407" y="1736"/>
                            <a:pt x="0" y="1329"/>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2"/>
                    <p:cNvSpPr/>
                    <p:nvPr/>
                  </p:nvSpPr>
                  <p:spPr>
                    <a:xfrm>
                      <a:off x="3347876" y="491187"/>
                      <a:ext cx="50507" cy="50507"/>
                    </a:xfrm>
                    <a:custGeom>
                      <a:avLst/>
                      <a:gdLst/>
                      <a:ahLst/>
                      <a:cxnLst/>
                      <a:rect l="l" t="t" r="r" b="b"/>
                      <a:pathLst>
                        <a:path w="1683" h="1683" fill="none" extrusionOk="0">
                          <a:moveTo>
                            <a:pt x="1" y="842"/>
                          </a:moveTo>
                          <a:cubicBezTo>
                            <a:pt x="1" y="353"/>
                            <a:pt x="381" y="1"/>
                            <a:pt x="842" y="1"/>
                          </a:cubicBezTo>
                          <a:cubicBezTo>
                            <a:pt x="1330" y="1"/>
                            <a:pt x="1683" y="353"/>
                            <a:pt x="1683" y="842"/>
                          </a:cubicBezTo>
                          <a:cubicBezTo>
                            <a:pt x="1683" y="1303"/>
                            <a:pt x="1330" y="1683"/>
                            <a:pt x="842" y="1683"/>
                          </a:cubicBezTo>
                          <a:cubicBezTo>
                            <a:pt x="381" y="1683"/>
                            <a:pt x="1" y="1303"/>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2"/>
                    <p:cNvSpPr/>
                    <p:nvPr/>
                  </p:nvSpPr>
                  <p:spPr>
                    <a:xfrm>
                      <a:off x="4796895" y="226649"/>
                      <a:ext cx="50507" cy="50507"/>
                    </a:xfrm>
                    <a:custGeom>
                      <a:avLst/>
                      <a:gdLst/>
                      <a:ahLst/>
                      <a:cxnLst/>
                      <a:rect l="l" t="t" r="r" b="b"/>
                      <a:pathLst>
                        <a:path w="1683" h="1683" fill="none" extrusionOk="0">
                          <a:moveTo>
                            <a:pt x="0" y="841"/>
                          </a:moveTo>
                          <a:cubicBezTo>
                            <a:pt x="0" y="353"/>
                            <a:pt x="380" y="1"/>
                            <a:pt x="841" y="1"/>
                          </a:cubicBezTo>
                          <a:cubicBezTo>
                            <a:pt x="1302" y="1"/>
                            <a:pt x="1682" y="353"/>
                            <a:pt x="1682" y="841"/>
                          </a:cubicBezTo>
                          <a:cubicBezTo>
                            <a:pt x="1682" y="1303"/>
                            <a:pt x="1302" y="1682"/>
                            <a:pt x="841" y="1682"/>
                          </a:cubicBezTo>
                          <a:cubicBezTo>
                            <a:pt x="380" y="1682"/>
                            <a:pt x="0" y="1303"/>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2"/>
                    <p:cNvSpPr/>
                    <p:nvPr/>
                  </p:nvSpPr>
                  <p:spPr>
                    <a:xfrm>
                      <a:off x="3635630" y="251888"/>
                      <a:ext cx="51287" cy="50507"/>
                    </a:xfrm>
                    <a:custGeom>
                      <a:avLst/>
                      <a:gdLst/>
                      <a:ahLst/>
                      <a:cxnLst/>
                      <a:rect l="l" t="t" r="r" b="b"/>
                      <a:pathLst>
                        <a:path w="1709" h="1683" fill="none" extrusionOk="0">
                          <a:moveTo>
                            <a:pt x="0" y="841"/>
                          </a:moveTo>
                          <a:cubicBezTo>
                            <a:pt x="0" y="380"/>
                            <a:pt x="380" y="0"/>
                            <a:pt x="868" y="0"/>
                          </a:cubicBezTo>
                          <a:cubicBezTo>
                            <a:pt x="1329" y="0"/>
                            <a:pt x="1709" y="380"/>
                            <a:pt x="1709" y="841"/>
                          </a:cubicBezTo>
                          <a:cubicBezTo>
                            <a:pt x="1709" y="1330"/>
                            <a:pt x="1329" y="1682"/>
                            <a:pt x="868" y="1682"/>
                          </a:cubicBezTo>
                          <a:cubicBezTo>
                            <a:pt x="407"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2"/>
                    <p:cNvSpPr/>
                    <p:nvPr/>
                  </p:nvSpPr>
                  <p:spPr>
                    <a:xfrm>
                      <a:off x="4004363" y="168040"/>
                      <a:ext cx="50477" cy="52127"/>
                    </a:xfrm>
                    <a:custGeom>
                      <a:avLst/>
                      <a:gdLst/>
                      <a:ahLst/>
                      <a:cxnLst/>
                      <a:rect l="l" t="t" r="r" b="b"/>
                      <a:pathLst>
                        <a:path w="1682" h="1737" fill="none" extrusionOk="0">
                          <a:moveTo>
                            <a:pt x="0" y="869"/>
                          </a:moveTo>
                          <a:cubicBezTo>
                            <a:pt x="0" y="380"/>
                            <a:pt x="380" y="1"/>
                            <a:pt x="841" y="1"/>
                          </a:cubicBezTo>
                          <a:cubicBezTo>
                            <a:pt x="1329" y="1"/>
                            <a:pt x="1682" y="380"/>
                            <a:pt x="1682" y="869"/>
                          </a:cubicBezTo>
                          <a:cubicBezTo>
                            <a:pt x="1682" y="1330"/>
                            <a:pt x="1329" y="1710"/>
                            <a:pt x="841" y="1710"/>
                          </a:cubicBezTo>
                          <a:cubicBezTo>
                            <a:pt x="380" y="1737"/>
                            <a:pt x="0" y="1330"/>
                            <a:pt x="0" y="86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2"/>
                    <p:cNvSpPr/>
                    <p:nvPr/>
                  </p:nvSpPr>
                  <p:spPr>
                    <a:xfrm>
                      <a:off x="4004363" y="251888"/>
                      <a:ext cx="50477" cy="50507"/>
                    </a:xfrm>
                    <a:custGeom>
                      <a:avLst/>
                      <a:gdLst/>
                      <a:ahLst/>
                      <a:cxnLst/>
                      <a:rect l="l" t="t" r="r" b="b"/>
                      <a:pathLst>
                        <a:path w="1682" h="1683" fill="none" extrusionOk="0">
                          <a:moveTo>
                            <a:pt x="0" y="841"/>
                          </a:moveTo>
                          <a:cubicBezTo>
                            <a:pt x="0" y="380"/>
                            <a:pt x="380" y="0"/>
                            <a:pt x="841" y="0"/>
                          </a:cubicBezTo>
                          <a:cubicBezTo>
                            <a:pt x="1329" y="0"/>
                            <a:pt x="1682" y="380"/>
                            <a:pt x="1682" y="841"/>
                          </a:cubicBezTo>
                          <a:cubicBezTo>
                            <a:pt x="1682" y="1330"/>
                            <a:pt x="1329" y="1682"/>
                            <a:pt x="841" y="1682"/>
                          </a:cubicBezTo>
                          <a:cubicBezTo>
                            <a:pt x="380"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2"/>
                    <p:cNvSpPr/>
                    <p:nvPr/>
                  </p:nvSpPr>
                  <p:spPr>
                    <a:xfrm>
                      <a:off x="4110178" y="74439"/>
                      <a:ext cx="50477" cy="51317"/>
                    </a:xfrm>
                    <a:custGeom>
                      <a:avLst/>
                      <a:gdLst/>
                      <a:ahLst/>
                      <a:cxnLst/>
                      <a:rect l="l" t="t" r="r" b="b"/>
                      <a:pathLst>
                        <a:path w="1682" h="1710" fill="none" extrusionOk="0">
                          <a:moveTo>
                            <a:pt x="0" y="868"/>
                          </a:moveTo>
                          <a:cubicBezTo>
                            <a:pt x="0" y="380"/>
                            <a:pt x="380" y="0"/>
                            <a:pt x="841" y="0"/>
                          </a:cubicBezTo>
                          <a:cubicBezTo>
                            <a:pt x="1329" y="0"/>
                            <a:pt x="1682" y="380"/>
                            <a:pt x="1682" y="868"/>
                          </a:cubicBezTo>
                          <a:cubicBezTo>
                            <a:pt x="1682" y="1330"/>
                            <a:pt x="1329" y="1709"/>
                            <a:pt x="841" y="1709"/>
                          </a:cubicBezTo>
                          <a:cubicBezTo>
                            <a:pt x="407" y="1709"/>
                            <a:pt x="0" y="1302"/>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2"/>
                    <p:cNvSpPr/>
                    <p:nvPr/>
                  </p:nvSpPr>
                  <p:spPr>
                    <a:xfrm>
                      <a:off x="3189153" y="321091"/>
                      <a:ext cx="51317" cy="50477"/>
                    </a:xfrm>
                    <a:custGeom>
                      <a:avLst/>
                      <a:gdLst/>
                      <a:ahLst/>
                      <a:cxnLst/>
                      <a:rect l="l" t="t" r="r" b="b"/>
                      <a:pathLst>
                        <a:path w="1710" h="1682" fill="none" extrusionOk="0">
                          <a:moveTo>
                            <a:pt x="1" y="841"/>
                          </a:moveTo>
                          <a:cubicBezTo>
                            <a:pt x="1" y="380"/>
                            <a:pt x="380" y="0"/>
                            <a:pt x="842" y="0"/>
                          </a:cubicBezTo>
                          <a:cubicBezTo>
                            <a:pt x="1330" y="0"/>
                            <a:pt x="1710" y="380"/>
                            <a:pt x="1710" y="841"/>
                          </a:cubicBezTo>
                          <a:cubicBezTo>
                            <a:pt x="1710" y="1329"/>
                            <a:pt x="1330" y="1682"/>
                            <a:pt x="842" y="1682"/>
                          </a:cubicBezTo>
                          <a:cubicBezTo>
                            <a:pt x="380" y="1682"/>
                            <a:pt x="1" y="1275"/>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2"/>
                    <p:cNvSpPr/>
                    <p:nvPr/>
                  </p:nvSpPr>
                  <p:spPr>
                    <a:xfrm>
                      <a:off x="3110197" y="788316"/>
                      <a:ext cx="50507" cy="50477"/>
                    </a:xfrm>
                    <a:custGeom>
                      <a:avLst/>
                      <a:gdLst/>
                      <a:ahLst/>
                      <a:cxnLst/>
                      <a:rect l="l" t="t" r="r" b="b"/>
                      <a:pathLst>
                        <a:path w="1683" h="1682" fill="none" extrusionOk="0">
                          <a:moveTo>
                            <a:pt x="1" y="841"/>
                          </a:moveTo>
                          <a:cubicBezTo>
                            <a:pt x="1" y="353"/>
                            <a:pt x="353" y="0"/>
                            <a:pt x="842" y="0"/>
                          </a:cubicBezTo>
                          <a:cubicBezTo>
                            <a:pt x="1303" y="0"/>
                            <a:pt x="1682" y="353"/>
                            <a:pt x="1682" y="841"/>
                          </a:cubicBezTo>
                          <a:cubicBezTo>
                            <a:pt x="1682" y="1302"/>
                            <a:pt x="1303" y="1682"/>
                            <a:pt x="842" y="1682"/>
                          </a:cubicBezTo>
                          <a:cubicBezTo>
                            <a:pt x="408" y="1682"/>
                            <a:pt x="1" y="1302"/>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2"/>
                    <p:cNvSpPr/>
                    <p:nvPr/>
                  </p:nvSpPr>
                  <p:spPr>
                    <a:xfrm>
                      <a:off x="4546191" y="554689"/>
                      <a:ext cx="51317" cy="51317"/>
                    </a:xfrm>
                    <a:custGeom>
                      <a:avLst/>
                      <a:gdLst/>
                      <a:ahLst/>
                      <a:cxnLst/>
                      <a:rect l="l" t="t" r="r" b="b"/>
                      <a:pathLst>
                        <a:path w="1710" h="1710" fill="none" extrusionOk="0">
                          <a:moveTo>
                            <a:pt x="0" y="868"/>
                          </a:moveTo>
                          <a:cubicBezTo>
                            <a:pt x="0" y="380"/>
                            <a:pt x="380" y="1"/>
                            <a:pt x="868" y="1"/>
                          </a:cubicBezTo>
                          <a:cubicBezTo>
                            <a:pt x="1329" y="1"/>
                            <a:pt x="1709" y="380"/>
                            <a:pt x="1709" y="868"/>
                          </a:cubicBezTo>
                          <a:cubicBezTo>
                            <a:pt x="1709" y="1330"/>
                            <a:pt x="1329" y="1709"/>
                            <a:pt x="868" y="1709"/>
                          </a:cubicBezTo>
                          <a:cubicBezTo>
                            <a:pt x="380" y="1709"/>
                            <a:pt x="0" y="1330"/>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2"/>
                    <p:cNvSpPr/>
                    <p:nvPr/>
                  </p:nvSpPr>
                  <p:spPr>
                    <a:xfrm>
                      <a:off x="2919723" y="362595"/>
                      <a:ext cx="50507" cy="51317"/>
                    </a:xfrm>
                    <a:custGeom>
                      <a:avLst/>
                      <a:gdLst/>
                      <a:ahLst/>
                      <a:cxnLst/>
                      <a:rect l="l" t="t" r="r" b="b"/>
                      <a:pathLst>
                        <a:path w="1683" h="1710" fill="none" extrusionOk="0">
                          <a:moveTo>
                            <a:pt x="1" y="841"/>
                          </a:moveTo>
                          <a:cubicBezTo>
                            <a:pt x="1" y="380"/>
                            <a:pt x="380" y="0"/>
                            <a:pt x="842" y="0"/>
                          </a:cubicBezTo>
                          <a:cubicBezTo>
                            <a:pt x="1330" y="0"/>
                            <a:pt x="1682" y="380"/>
                            <a:pt x="1682" y="841"/>
                          </a:cubicBezTo>
                          <a:cubicBezTo>
                            <a:pt x="1682" y="1329"/>
                            <a:pt x="1330" y="1709"/>
                            <a:pt x="842" y="1709"/>
                          </a:cubicBezTo>
                          <a:cubicBezTo>
                            <a:pt x="380" y="1709"/>
                            <a:pt x="1" y="1329"/>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2"/>
                    <p:cNvSpPr/>
                    <p:nvPr/>
                  </p:nvSpPr>
                  <p:spPr>
                    <a:xfrm>
                      <a:off x="4455831" y="346299"/>
                      <a:ext cx="51317" cy="51317"/>
                    </a:xfrm>
                    <a:custGeom>
                      <a:avLst/>
                      <a:gdLst/>
                      <a:ahLst/>
                      <a:cxnLst/>
                      <a:rect l="l" t="t" r="r" b="b"/>
                      <a:pathLst>
                        <a:path w="1710" h="1710" extrusionOk="0">
                          <a:moveTo>
                            <a:pt x="841" y="1"/>
                          </a:moveTo>
                          <a:cubicBezTo>
                            <a:pt x="380" y="1"/>
                            <a:pt x="1" y="381"/>
                            <a:pt x="1" y="842"/>
                          </a:cubicBezTo>
                          <a:cubicBezTo>
                            <a:pt x="1" y="1330"/>
                            <a:pt x="380" y="1710"/>
                            <a:pt x="841" y="1710"/>
                          </a:cubicBezTo>
                          <a:cubicBezTo>
                            <a:pt x="1330" y="1710"/>
                            <a:pt x="1709" y="1330"/>
                            <a:pt x="1709" y="842"/>
                          </a:cubicBezTo>
                          <a:cubicBezTo>
                            <a:pt x="1709" y="381"/>
                            <a:pt x="1330"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2"/>
                    <p:cNvSpPr/>
                    <p:nvPr/>
                  </p:nvSpPr>
                  <p:spPr>
                    <a:xfrm>
                      <a:off x="3923756" y="382941"/>
                      <a:ext cx="51317" cy="51317"/>
                    </a:xfrm>
                    <a:custGeom>
                      <a:avLst/>
                      <a:gdLst/>
                      <a:ahLst/>
                      <a:cxnLst/>
                      <a:rect l="l" t="t" r="r" b="b"/>
                      <a:pathLst>
                        <a:path w="1710" h="1710" extrusionOk="0">
                          <a:moveTo>
                            <a:pt x="842" y="0"/>
                          </a:moveTo>
                          <a:cubicBezTo>
                            <a:pt x="381" y="0"/>
                            <a:pt x="1" y="380"/>
                            <a:pt x="1" y="841"/>
                          </a:cubicBezTo>
                          <a:cubicBezTo>
                            <a:pt x="1" y="1329"/>
                            <a:pt x="381" y="1709"/>
                            <a:pt x="842" y="1709"/>
                          </a:cubicBezTo>
                          <a:cubicBezTo>
                            <a:pt x="1330" y="1709"/>
                            <a:pt x="1710" y="1329"/>
                            <a:pt x="1710" y="841"/>
                          </a:cubicBezTo>
                          <a:cubicBezTo>
                            <a:pt x="1710" y="380"/>
                            <a:pt x="1330" y="0"/>
                            <a:pt x="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2"/>
                    <p:cNvSpPr/>
                    <p:nvPr/>
                  </p:nvSpPr>
                  <p:spPr>
                    <a:xfrm>
                      <a:off x="3695860" y="63845"/>
                      <a:ext cx="51287" cy="50537"/>
                    </a:xfrm>
                    <a:custGeom>
                      <a:avLst/>
                      <a:gdLst/>
                      <a:ahLst/>
                      <a:cxnLst/>
                      <a:rect l="l" t="t" r="r" b="b"/>
                      <a:pathLst>
                        <a:path w="1709" h="1684" extrusionOk="0">
                          <a:moveTo>
                            <a:pt x="841" y="1"/>
                          </a:moveTo>
                          <a:cubicBezTo>
                            <a:pt x="380" y="1"/>
                            <a:pt x="0" y="353"/>
                            <a:pt x="0" y="842"/>
                          </a:cubicBezTo>
                          <a:cubicBezTo>
                            <a:pt x="0" y="1288"/>
                            <a:pt x="356" y="1684"/>
                            <a:pt x="797" y="1684"/>
                          </a:cubicBezTo>
                          <a:cubicBezTo>
                            <a:pt x="812" y="1684"/>
                            <a:pt x="826" y="1683"/>
                            <a:pt x="841" y="1683"/>
                          </a:cubicBezTo>
                          <a:cubicBezTo>
                            <a:pt x="1329" y="1683"/>
                            <a:pt x="1709" y="1303"/>
                            <a:pt x="1709" y="842"/>
                          </a:cubicBezTo>
                          <a:cubicBezTo>
                            <a:pt x="1709" y="353"/>
                            <a:pt x="1329" y="1"/>
                            <a:pt x="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2"/>
                    <p:cNvSpPr/>
                    <p:nvPr/>
                  </p:nvSpPr>
                  <p:spPr>
                    <a:xfrm>
                      <a:off x="4455831" y="264912"/>
                      <a:ext cx="51317" cy="52127"/>
                    </a:xfrm>
                    <a:custGeom>
                      <a:avLst/>
                      <a:gdLst/>
                      <a:ahLst/>
                      <a:cxnLst/>
                      <a:rect l="l" t="t" r="r" b="b"/>
                      <a:pathLst>
                        <a:path w="1710" h="1737" fill="none" extrusionOk="0">
                          <a:moveTo>
                            <a:pt x="1" y="841"/>
                          </a:moveTo>
                          <a:cubicBezTo>
                            <a:pt x="1" y="380"/>
                            <a:pt x="380" y="0"/>
                            <a:pt x="841" y="0"/>
                          </a:cubicBezTo>
                          <a:cubicBezTo>
                            <a:pt x="1330" y="0"/>
                            <a:pt x="1709" y="380"/>
                            <a:pt x="1709" y="841"/>
                          </a:cubicBezTo>
                          <a:cubicBezTo>
                            <a:pt x="1709" y="1330"/>
                            <a:pt x="1330" y="1709"/>
                            <a:pt x="841" y="1709"/>
                          </a:cubicBezTo>
                          <a:cubicBezTo>
                            <a:pt x="380" y="1736"/>
                            <a:pt x="1" y="1330"/>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2"/>
                    <p:cNvSpPr/>
                    <p:nvPr/>
                  </p:nvSpPr>
                  <p:spPr>
                    <a:xfrm>
                      <a:off x="4455831" y="184335"/>
                      <a:ext cx="51317" cy="51287"/>
                    </a:xfrm>
                    <a:custGeom>
                      <a:avLst/>
                      <a:gdLst/>
                      <a:ahLst/>
                      <a:cxnLst/>
                      <a:rect l="l" t="t" r="r" b="b"/>
                      <a:pathLst>
                        <a:path w="1710" h="1709" fill="none" extrusionOk="0">
                          <a:moveTo>
                            <a:pt x="1" y="868"/>
                          </a:moveTo>
                          <a:cubicBezTo>
                            <a:pt x="1" y="380"/>
                            <a:pt x="380" y="0"/>
                            <a:pt x="841" y="0"/>
                          </a:cubicBezTo>
                          <a:cubicBezTo>
                            <a:pt x="1330" y="0"/>
                            <a:pt x="1709" y="380"/>
                            <a:pt x="1709" y="868"/>
                          </a:cubicBezTo>
                          <a:cubicBezTo>
                            <a:pt x="1709" y="1329"/>
                            <a:pt x="1330" y="1709"/>
                            <a:pt x="841" y="1709"/>
                          </a:cubicBezTo>
                          <a:cubicBezTo>
                            <a:pt x="380" y="1709"/>
                            <a:pt x="1" y="1329"/>
                            <a:pt x="1"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2"/>
                    <p:cNvSpPr/>
                    <p:nvPr/>
                  </p:nvSpPr>
                  <p:spPr>
                    <a:xfrm>
                      <a:off x="3173555" y="45959"/>
                      <a:ext cx="51317" cy="51287"/>
                    </a:xfrm>
                    <a:custGeom>
                      <a:avLst/>
                      <a:gdLst/>
                      <a:ahLst/>
                      <a:cxnLst/>
                      <a:rect l="l" t="t" r="r" b="b"/>
                      <a:pathLst>
                        <a:path w="1710" h="1709" fill="none" extrusionOk="0">
                          <a:moveTo>
                            <a:pt x="1709" y="868"/>
                          </a:moveTo>
                          <a:cubicBezTo>
                            <a:pt x="1709" y="1329"/>
                            <a:pt x="1330" y="1709"/>
                            <a:pt x="841" y="1709"/>
                          </a:cubicBezTo>
                          <a:cubicBezTo>
                            <a:pt x="380" y="1709"/>
                            <a:pt x="0" y="1329"/>
                            <a:pt x="0" y="868"/>
                          </a:cubicBezTo>
                          <a:cubicBezTo>
                            <a:pt x="0" y="380"/>
                            <a:pt x="380" y="0"/>
                            <a:pt x="841" y="0"/>
                          </a:cubicBezTo>
                          <a:cubicBezTo>
                            <a:pt x="1330" y="0"/>
                            <a:pt x="1709" y="380"/>
                            <a:pt x="1709"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2"/>
                    <p:cNvSpPr/>
                    <p:nvPr/>
                  </p:nvSpPr>
                  <p:spPr>
                    <a:xfrm>
                      <a:off x="3181020" y="126536"/>
                      <a:ext cx="51317" cy="51317"/>
                    </a:xfrm>
                    <a:custGeom>
                      <a:avLst/>
                      <a:gdLst/>
                      <a:ahLst/>
                      <a:cxnLst/>
                      <a:rect l="l" t="t" r="r" b="b"/>
                      <a:pathLst>
                        <a:path w="1710" h="1710" fill="none" extrusionOk="0">
                          <a:moveTo>
                            <a:pt x="1709" y="841"/>
                          </a:moveTo>
                          <a:cubicBezTo>
                            <a:pt x="1709" y="1329"/>
                            <a:pt x="1330" y="1709"/>
                            <a:pt x="841" y="1709"/>
                          </a:cubicBezTo>
                          <a:cubicBezTo>
                            <a:pt x="380" y="1709"/>
                            <a:pt x="0" y="1329"/>
                            <a:pt x="0" y="841"/>
                          </a:cubicBezTo>
                          <a:cubicBezTo>
                            <a:pt x="0" y="380"/>
                            <a:pt x="380" y="0"/>
                            <a:pt x="841" y="0"/>
                          </a:cubicBezTo>
                          <a:cubicBezTo>
                            <a:pt x="1330" y="0"/>
                            <a:pt x="1709" y="380"/>
                            <a:pt x="1709"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2"/>
                    <p:cNvSpPr/>
                    <p:nvPr/>
                  </p:nvSpPr>
                  <p:spPr>
                    <a:xfrm>
                      <a:off x="1403803" y="444792"/>
                      <a:ext cx="50477" cy="51317"/>
                    </a:xfrm>
                    <a:custGeom>
                      <a:avLst/>
                      <a:gdLst/>
                      <a:ahLst/>
                      <a:cxnLst/>
                      <a:rect l="l" t="t" r="r" b="b"/>
                      <a:pathLst>
                        <a:path w="1682" h="1710" fill="none" extrusionOk="0">
                          <a:moveTo>
                            <a:pt x="1682" y="842"/>
                          </a:moveTo>
                          <a:cubicBezTo>
                            <a:pt x="1682" y="1330"/>
                            <a:pt x="1329" y="1710"/>
                            <a:pt x="841" y="1710"/>
                          </a:cubicBezTo>
                          <a:cubicBezTo>
                            <a:pt x="380" y="1710"/>
                            <a:pt x="0" y="1330"/>
                            <a:pt x="0" y="842"/>
                          </a:cubicBezTo>
                          <a:cubicBezTo>
                            <a:pt x="0" y="381"/>
                            <a:pt x="380" y="1"/>
                            <a:pt x="841" y="1"/>
                          </a:cubicBezTo>
                          <a:cubicBezTo>
                            <a:pt x="1329" y="1"/>
                            <a:pt x="1682" y="381"/>
                            <a:pt x="1682"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2"/>
                    <p:cNvSpPr/>
                    <p:nvPr/>
                  </p:nvSpPr>
                  <p:spPr>
                    <a:xfrm>
                      <a:off x="1403803" y="329223"/>
                      <a:ext cx="50477" cy="50477"/>
                    </a:xfrm>
                    <a:custGeom>
                      <a:avLst/>
                      <a:gdLst/>
                      <a:ahLst/>
                      <a:cxnLst/>
                      <a:rect l="l" t="t" r="r" b="b"/>
                      <a:pathLst>
                        <a:path w="1682" h="1682" fill="none" extrusionOk="0">
                          <a:moveTo>
                            <a:pt x="1682" y="841"/>
                          </a:moveTo>
                          <a:cubicBezTo>
                            <a:pt x="1682" y="1302"/>
                            <a:pt x="1329" y="1682"/>
                            <a:pt x="841" y="1682"/>
                          </a:cubicBezTo>
                          <a:cubicBezTo>
                            <a:pt x="380" y="1682"/>
                            <a:pt x="0" y="1302"/>
                            <a:pt x="0" y="841"/>
                          </a:cubicBezTo>
                          <a:cubicBezTo>
                            <a:pt x="0" y="380"/>
                            <a:pt x="380" y="0"/>
                            <a:pt x="841" y="0"/>
                          </a:cubicBezTo>
                          <a:cubicBezTo>
                            <a:pt x="1329" y="0"/>
                            <a:pt x="1682" y="380"/>
                            <a:pt x="1682"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2"/>
                    <p:cNvSpPr/>
                    <p:nvPr/>
                  </p:nvSpPr>
                  <p:spPr>
                    <a:xfrm>
                      <a:off x="1402992" y="135479"/>
                      <a:ext cx="50477" cy="51317"/>
                    </a:xfrm>
                    <a:custGeom>
                      <a:avLst/>
                      <a:gdLst/>
                      <a:ahLst/>
                      <a:cxnLst/>
                      <a:rect l="l" t="t" r="r" b="b"/>
                      <a:pathLst>
                        <a:path w="1682" h="1710" extrusionOk="0">
                          <a:moveTo>
                            <a:pt x="841" y="1"/>
                          </a:moveTo>
                          <a:cubicBezTo>
                            <a:pt x="380" y="1"/>
                            <a:pt x="0" y="381"/>
                            <a:pt x="0" y="869"/>
                          </a:cubicBezTo>
                          <a:cubicBezTo>
                            <a:pt x="0" y="1330"/>
                            <a:pt x="380" y="1710"/>
                            <a:pt x="841" y="1710"/>
                          </a:cubicBezTo>
                          <a:cubicBezTo>
                            <a:pt x="1329" y="1710"/>
                            <a:pt x="1682" y="1330"/>
                            <a:pt x="1682" y="869"/>
                          </a:cubicBezTo>
                          <a:cubicBezTo>
                            <a:pt x="1682" y="381"/>
                            <a:pt x="1329"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2"/>
                    <p:cNvSpPr/>
                    <p:nvPr/>
                  </p:nvSpPr>
                  <p:spPr>
                    <a:xfrm>
                      <a:off x="1147397" y="354462"/>
                      <a:ext cx="51287" cy="51347"/>
                    </a:xfrm>
                    <a:custGeom>
                      <a:avLst/>
                      <a:gdLst/>
                      <a:ahLst/>
                      <a:cxnLst/>
                      <a:rect l="l" t="t" r="r" b="b"/>
                      <a:pathLst>
                        <a:path w="1709" h="1711" extrusionOk="0">
                          <a:moveTo>
                            <a:pt x="841" y="0"/>
                          </a:moveTo>
                          <a:cubicBezTo>
                            <a:pt x="380" y="0"/>
                            <a:pt x="0" y="380"/>
                            <a:pt x="0" y="841"/>
                          </a:cubicBezTo>
                          <a:cubicBezTo>
                            <a:pt x="0" y="1314"/>
                            <a:pt x="356" y="1710"/>
                            <a:pt x="797" y="1710"/>
                          </a:cubicBezTo>
                          <a:cubicBezTo>
                            <a:pt x="812" y="1710"/>
                            <a:pt x="826" y="1710"/>
                            <a:pt x="841" y="1709"/>
                          </a:cubicBezTo>
                          <a:cubicBezTo>
                            <a:pt x="1329" y="1709"/>
                            <a:pt x="1709" y="1329"/>
                            <a:pt x="1709" y="841"/>
                          </a:cubicBezTo>
                          <a:cubicBezTo>
                            <a:pt x="1709" y="380"/>
                            <a:pt x="1329"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2"/>
                    <p:cNvSpPr/>
                    <p:nvPr/>
                  </p:nvSpPr>
                  <p:spPr>
                    <a:xfrm>
                      <a:off x="1147397" y="20721"/>
                      <a:ext cx="51287" cy="51317"/>
                    </a:xfrm>
                    <a:custGeom>
                      <a:avLst/>
                      <a:gdLst/>
                      <a:ahLst/>
                      <a:cxnLst/>
                      <a:rect l="l" t="t" r="r" b="b"/>
                      <a:pathLst>
                        <a:path w="1709" h="1710" fill="none" extrusionOk="0">
                          <a:moveTo>
                            <a:pt x="0" y="841"/>
                          </a:moveTo>
                          <a:cubicBezTo>
                            <a:pt x="0" y="380"/>
                            <a:pt x="380" y="0"/>
                            <a:pt x="841" y="0"/>
                          </a:cubicBezTo>
                          <a:cubicBezTo>
                            <a:pt x="1329" y="0"/>
                            <a:pt x="1709" y="380"/>
                            <a:pt x="1709" y="841"/>
                          </a:cubicBezTo>
                          <a:cubicBezTo>
                            <a:pt x="1709" y="1329"/>
                            <a:pt x="1329" y="1709"/>
                            <a:pt x="841" y="1709"/>
                          </a:cubicBezTo>
                          <a:cubicBezTo>
                            <a:pt x="380" y="1709"/>
                            <a:pt x="0" y="1329"/>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2"/>
                    <p:cNvSpPr/>
                    <p:nvPr/>
                  </p:nvSpPr>
                  <p:spPr>
                    <a:xfrm>
                      <a:off x="2894485" y="554689"/>
                      <a:ext cx="50507" cy="51317"/>
                    </a:xfrm>
                    <a:custGeom>
                      <a:avLst/>
                      <a:gdLst/>
                      <a:ahLst/>
                      <a:cxnLst/>
                      <a:rect l="l" t="t" r="r" b="b"/>
                      <a:pathLst>
                        <a:path w="1683" h="1710" fill="none" extrusionOk="0">
                          <a:moveTo>
                            <a:pt x="1" y="868"/>
                          </a:moveTo>
                          <a:cubicBezTo>
                            <a:pt x="1" y="380"/>
                            <a:pt x="353" y="1"/>
                            <a:pt x="842" y="1"/>
                          </a:cubicBezTo>
                          <a:cubicBezTo>
                            <a:pt x="1303" y="1"/>
                            <a:pt x="1683" y="380"/>
                            <a:pt x="1683" y="868"/>
                          </a:cubicBezTo>
                          <a:cubicBezTo>
                            <a:pt x="1683" y="1330"/>
                            <a:pt x="1303" y="1709"/>
                            <a:pt x="842" y="1709"/>
                          </a:cubicBezTo>
                          <a:cubicBezTo>
                            <a:pt x="353" y="1709"/>
                            <a:pt x="1" y="1330"/>
                            <a:pt x="1"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2"/>
                    <p:cNvSpPr/>
                    <p:nvPr/>
                  </p:nvSpPr>
                  <p:spPr>
                    <a:xfrm>
                      <a:off x="354563" y="599464"/>
                      <a:ext cx="51317" cy="51317"/>
                    </a:xfrm>
                    <a:custGeom>
                      <a:avLst/>
                      <a:gdLst/>
                      <a:ahLst/>
                      <a:cxnLst/>
                      <a:rect l="l" t="t" r="r" b="b"/>
                      <a:pathLst>
                        <a:path w="1710" h="1710" fill="none" extrusionOk="0">
                          <a:moveTo>
                            <a:pt x="0" y="868"/>
                          </a:moveTo>
                          <a:cubicBezTo>
                            <a:pt x="0" y="380"/>
                            <a:pt x="380" y="0"/>
                            <a:pt x="868" y="0"/>
                          </a:cubicBezTo>
                          <a:cubicBezTo>
                            <a:pt x="1330" y="0"/>
                            <a:pt x="1709" y="380"/>
                            <a:pt x="1709" y="868"/>
                          </a:cubicBezTo>
                          <a:cubicBezTo>
                            <a:pt x="1709" y="1329"/>
                            <a:pt x="1330" y="1709"/>
                            <a:pt x="868" y="1709"/>
                          </a:cubicBezTo>
                          <a:cubicBezTo>
                            <a:pt x="380" y="1709"/>
                            <a:pt x="0" y="1329"/>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2"/>
                    <p:cNvSpPr/>
                    <p:nvPr/>
                  </p:nvSpPr>
                  <p:spPr>
                    <a:xfrm>
                      <a:off x="620722" y="941337"/>
                      <a:ext cx="50507" cy="51317"/>
                    </a:xfrm>
                    <a:custGeom>
                      <a:avLst/>
                      <a:gdLst/>
                      <a:ahLst/>
                      <a:cxnLst/>
                      <a:rect l="l" t="t" r="r" b="b"/>
                      <a:pathLst>
                        <a:path w="1683" h="1710" fill="none" extrusionOk="0">
                          <a:moveTo>
                            <a:pt x="1" y="868"/>
                          </a:moveTo>
                          <a:cubicBezTo>
                            <a:pt x="1" y="380"/>
                            <a:pt x="354" y="0"/>
                            <a:pt x="842" y="0"/>
                          </a:cubicBezTo>
                          <a:cubicBezTo>
                            <a:pt x="1303" y="0"/>
                            <a:pt x="1683" y="380"/>
                            <a:pt x="1683" y="868"/>
                          </a:cubicBezTo>
                          <a:cubicBezTo>
                            <a:pt x="1683" y="1329"/>
                            <a:pt x="1303" y="1709"/>
                            <a:pt x="842" y="1709"/>
                          </a:cubicBezTo>
                          <a:cubicBezTo>
                            <a:pt x="354" y="1709"/>
                            <a:pt x="1" y="1329"/>
                            <a:pt x="1"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2"/>
                    <p:cNvSpPr/>
                    <p:nvPr/>
                  </p:nvSpPr>
                  <p:spPr>
                    <a:xfrm>
                      <a:off x="45250" y="-168132"/>
                      <a:ext cx="30" cy="1667896"/>
                    </a:xfrm>
                    <a:custGeom>
                      <a:avLst/>
                      <a:gdLst/>
                      <a:ahLst/>
                      <a:cxnLst/>
                      <a:rect l="l" t="t" r="r" b="b"/>
                      <a:pathLst>
                        <a:path w="1" h="55578" fill="none" extrusionOk="0">
                          <a:moveTo>
                            <a:pt x="0" y="1"/>
                          </a:moveTo>
                          <a:lnTo>
                            <a:pt x="0" y="55577"/>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2"/>
                    <p:cNvSpPr/>
                    <p:nvPr/>
                  </p:nvSpPr>
                  <p:spPr>
                    <a:xfrm>
                      <a:off x="-5227" y="1501354"/>
                      <a:ext cx="101794" cy="101764"/>
                    </a:xfrm>
                    <a:custGeom>
                      <a:avLst/>
                      <a:gdLst/>
                      <a:ahLst/>
                      <a:cxnLst/>
                      <a:rect l="l" t="t" r="r" b="b"/>
                      <a:pathLst>
                        <a:path w="3392" h="3391" fill="none" extrusionOk="0">
                          <a:moveTo>
                            <a:pt x="1" y="1682"/>
                          </a:moveTo>
                          <a:cubicBezTo>
                            <a:pt x="1" y="733"/>
                            <a:pt x="787" y="1"/>
                            <a:pt x="1682" y="1"/>
                          </a:cubicBezTo>
                          <a:cubicBezTo>
                            <a:pt x="2632" y="1"/>
                            <a:pt x="3391" y="787"/>
                            <a:pt x="3391" y="1682"/>
                          </a:cubicBezTo>
                          <a:cubicBezTo>
                            <a:pt x="3391" y="2632"/>
                            <a:pt x="2605" y="3391"/>
                            <a:pt x="1682" y="3391"/>
                          </a:cubicBezTo>
                          <a:cubicBezTo>
                            <a:pt x="733" y="3391"/>
                            <a:pt x="1" y="2632"/>
                            <a:pt x="1"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2"/>
                    <p:cNvSpPr/>
                    <p:nvPr/>
                  </p:nvSpPr>
                  <p:spPr>
                    <a:xfrm>
                      <a:off x="-138711" y="-159189"/>
                      <a:ext cx="105035" cy="1429406"/>
                    </a:xfrm>
                    <a:custGeom>
                      <a:avLst/>
                      <a:gdLst/>
                      <a:ahLst/>
                      <a:cxnLst/>
                      <a:rect l="l" t="t" r="r" b="b"/>
                      <a:pathLst>
                        <a:path w="3500" h="47631" fill="none" extrusionOk="0">
                          <a:moveTo>
                            <a:pt x="3499" y="1"/>
                          </a:moveTo>
                          <a:lnTo>
                            <a:pt x="3499" y="44104"/>
                          </a:lnTo>
                          <a:lnTo>
                            <a:pt x="0" y="4763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2"/>
                    <p:cNvSpPr/>
                    <p:nvPr/>
                  </p:nvSpPr>
                  <p:spPr>
                    <a:xfrm>
                      <a:off x="154336" y="-199883"/>
                      <a:ext cx="110707" cy="1960913"/>
                    </a:xfrm>
                    <a:custGeom>
                      <a:avLst/>
                      <a:gdLst/>
                      <a:ahLst/>
                      <a:cxnLst/>
                      <a:rect l="l" t="t" r="r" b="b"/>
                      <a:pathLst>
                        <a:path w="3689" h="65342" fill="none" extrusionOk="0">
                          <a:moveTo>
                            <a:pt x="3689" y="65342"/>
                          </a:moveTo>
                          <a:lnTo>
                            <a:pt x="3689" y="42856"/>
                          </a:lnTo>
                          <a:lnTo>
                            <a:pt x="0" y="39113"/>
                          </a:ln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2"/>
                    <p:cNvSpPr/>
                    <p:nvPr/>
                  </p:nvSpPr>
                  <p:spPr>
                    <a:xfrm>
                      <a:off x="214566" y="1761001"/>
                      <a:ext cx="101764" cy="101794"/>
                    </a:xfrm>
                    <a:custGeom>
                      <a:avLst/>
                      <a:gdLst/>
                      <a:ahLst/>
                      <a:cxnLst/>
                      <a:rect l="l" t="t" r="r" b="b"/>
                      <a:pathLst>
                        <a:path w="3391" h="3392" fill="none" extrusionOk="0">
                          <a:moveTo>
                            <a:pt x="0" y="1683"/>
                          </a:moveTo>
                          <a:cubicBezTo>
                            <a:pt x="0" y="733"/>
                            <a:pt x="760" y="1"/>
                            <a:pt x="1682" y="1"/>
                          </a:cubicBezTo>
                          <a:cubicBezTo>
                            <a:pt x="2631" y="1"/>
                            <a:pt x="3391" y="760"/>
                            <a:pt x="3391" y="1683"/>
                          </a:cubicBezTo>
                          <a:cubicBezTo>
                            <a:pt x="3391" y="2632"/>
                            <a:pt x="2604" y="3391"/>
                            <a:pt x="1682" y="3391"/>
                          </a:cubicBezTo>
                          <a:cubicBezTo>
                            <a:pt x="760" y="3391"/>
                            <a:pt x="0" y="2632"/>
                            <a:pt x="0" y="1683"/>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2"/>
                    <p:cNvSpPr/>
                    <p:nvPr/>
                  </p:nvSpPr>
                  <p:spPr>
                    <a:xfrm>
                      <a:off x="-154167" y="-185208"/>
                      <a:ext cx="30" cy="1177862"/>
                    </a:xfrm>
                    <a:custGeom>
                      <a:avLst/>
                      <a:gdLst/>
                      <a:ahLst/>
                      <a:cxnLst/>
                      <a:rect l="l" t="t" r="r" b="b"/>
                      <a:pathLst>
                        <a:path w="1" h="39249" fill="none" extrusionOk="0">
                          <a:moveTo>
                            <a:pt x="0" y="39248"/>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2"/>
                    <p:cNvSpPr/>
                    <p:nvPr/>
                  </p:nvSpPr>
                  <p:spPr>
                    <a:xfrm>
                      <a:off x="2770641" y="-144514"/>
                      <a:ext cx="30" cy="660970"/>
                    </a:xfrm>
                    <a:custGeom>
                      <a:avLst/>
                      <a:gdLst/>
                      <a:ahLst/>
                      <a:cxnLst/>
                      <a:rect l="l" t="t" r="r" b="b"/>
                      <a:pathLst>
                        <a:path w="1" h="22025" fill="none" extrusionOk="0">
                          <a:moveTo>
                            <a:pt x="0" y="22025"/>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2"/>
                    <p:cNvSpPr/>
                    <p:nvPr/>
                  </p:nvSpPr>
                  <p:spPr>
                    <a:xfrm>
                      <a:off x="3395922" y="564472"/>
                      <a:ext cx="50477" cy="50477"/>
                    </a:xfrm>
                    <a:custGeom>
                      <a:avLst/>
                      <a:gdLst/>
                      <a:ahLst/>
                      <a:cxnLst/>
                      <a:rect l="l" t="t" r="r" b="b"/>
                      <a:pathLst>
                        <a:path w="1682" h="1682" fill="none" extrusionOk="0">
                          <a:moveTo>
                            <a:pt x="1682" y="841"/>
                          </a:moveTo>
                          <a:cubicBezTo>
                            <a:pt x="1682" y="1302"/>
                            <a:pt x="1329" y="1682"/>
                            <a:pt x="841" y="1682"/>
                          </a:cubicBezTo>
                          <a:cubicBezTo>
                            <a:pt x="380" y="1682"/>
                            <a:pt x="0" y="1302"/>
                            <a:pt x="0" y="841"/>
                          </a:cubicBezTo>
                          <a:cubicBezTo>
                            <a:pt x="0" y="353"/>
                            <a:pt x="380" y="0"/>
                            <a:pt x="841" y="0"/>
                          </a:cubicBezTo>
                          <a:cubicBezTo>
                            <a:pt x="1329" y="0"/>
                            <a:pt x="1682" y="353"/>
                            <a:pt x="1682"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2"/>
                    <p:cNvSpPr/>
                    <p:nvPr/>
                  </p:nvSpPr>
                  <p:spPr>
                    <a:xfrm>
                      <a:off x="4790383" y="558770"/>
                      <a:ext cx="51317" cy="51287"/>
                    </a:xfrm>
                    <a:custGeom>
                      <a:avLst/>
                      <a:gdLst/>
                      <a:ahLst/>
                      <a:cxnLst/>
                      <a:rect l="l" t="t" r="r" b="b"/>
                      <a:pathLst>
                        <a:path w="1710" h="1709" fill="none" extrusionOk="0">
                          <a:moveTo>
                            <a:pt x="0" y="868"/>
                          </a:moveTo>
                          <a:cubicBezTo>
                            <a:pt x="0" y="380"/>
                            <a:pt x="380" y="0"/>
                            <a:pt x="868" y="0"/>
                          </a:cubicBezTo>
                          <a:cubicBezTo>
                            <a:pt x="1329" y="0"/>
                            <a:pt x="1709" y="380"/>
                            <a:pt x="1709" y="868"/>
                          </a:cubicBezTo>
                          <a:cubicBezTo>
                            <a:pt x="1709" y="1329"/>
                            <a:pt x="1329" y="1709"/>
                            <a:pt x="868" y="1709"/>
                          </a:cubicBezTo>
                          <a:cubicBezTo>
                            <a:pt x="407" y="1709"/>
                            <a:pt x="0" y="1329"/>
                            <a:pt x="0"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2"/>
                    <p:cNvSpPr/>
                    <p:nvPr/>
                  </p:nvSpPr>
                  <p:spPr>
                    <a:xfrm>
                      <a:off x="4716318" y="63845"/>
                      <a:ext cx="51287" cy="50507"/>
                    </a:xfrm>
                    <a:custGeom>
                      <a:avLst/>
                      <a:gdLst/>
                      <a:ahLst/>
                      <a:cxnLst/>
                      <a:rect l="l" t="t" r="r" b="b"/>
                      <a:pathLst>
                        <a:path w="1709" h="1683" extrusionOk="0">
                          <a:moveTo>
                            <a:pt x="841" y="1"/>
                          </a:moveTo>
                          <a:cubicBezTo>
                            <a:pt x="380" y="1"/>
                            <a:pt x="0" y="353"/>
                            <a:pt x="0" y="842"/>
                          </a:cubicBezTo>
                          <a:cubicBezTo>
                            <a:pt x="0" y="1303"/>
                            <a:pt x="380" y="1683"/>
                            <a:pt x="841" y="1683"/>
                          </a:cubicBezTo>
                          <a:cubicBezTo>
                            <a:pt x="1329" y="1683"/>
                            <a:pt x="1709" y="1303"/>
                            <a:pt x="1709" y="842"/>
                          </a:cubicBezTo>
                          <a:cubicBezTo>
                            <a:pt x="1709" y="353"/>
                            <a:pt x="1329"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2"/>
                    <p:cNvSpPr/>
                    <p:nvPr/>
                  </p:nvSpPr>
                  <p:spPr>
                    <a:xfrm>
                      <a:off x="4590966" y="-216148"/>
                      <a:ext cx="100954" cy="1013438"/>
                    </a:xfrm>
                    <a:custGeom>
                      <a:avLst/>
                      <a:gdLst/>
                      <a:ahLst/>
                      <a:cxnLst/>
                      <a:rect l="l" t="t" r="r" b="b"/>
                      <a:pathLst>
                        <a:path w="3364" h="33770" fill="none" extrusionOk="0">
                          <a:moveTo>
                            <a:pt x="3363" y="33769"/>
                          </a:moveTo>
                          <a:lnTo>
                            <a:pt x="3363" y="25904"/>
                          </a:lnTo>
                          <a:lnTo>
                            <a:pt x="0" y="22567"/>
                          </a:lnTo>
                          <a:lnTo>
                            <a:pt x="0"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2"/>
                    <p:cNvSpPr/>
                    <p:nvPr/>
                  </p:nvSpPr>
                  <p:spPr>
                    <a:xfrm>
                      <a:off x="4655247" y="-151837"/>
                      <a:ext cx="141677" cy="717149"/>
                    </a:xfrm>
                    <a:custGeom>
                      <a:avLst/>
                      <a:gdLst/>
                      <a:ahLst/>
                      <a:cxnLst/>
                      <a:rect l="l" t="t" r="r" b="b"/>
                      <a:pathLst>
                        <a:path w="4721" h="23897" fill="none" extrusionOk="0">
                          <a:moveTo>
                            <a:pt x="4720" y="23896"/>
                          </a:moveTo>
                          <a:lnTo>
                            <a:pt x="1" y="19177"/>
                          </a:lnTo>
                          <a:lnTo>
                            <a:pt x="1"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2"/>
                    <p:cNvSpPr/>
                    <p:nvPr/>
                  </p:nvSpPr>
                  <p:spPr>
                    <a:xfrm>
                      <a:off x="4741526" y="-391167"/>
                      <a:ext cx="48886" cy="455042"/>
                    </a:xfrm>
                    <a:custGeom>
                      <a:avLst/>
                      <a:gdLst/>
                      <a:ahLst/>
                      <a:cxnLst/>
                      <a:rect l="l" t="t" r="r" b="b"/>
                      <a:pathLst>
                        <a:path w="1629" h="15163" fill="none" extrusionOk="0">
                          <a:moveTo>
                            <a:pt x="1" y="15163"/>
                          </a:moveTo>
                          <a:lnTo>
                            <a:pt x="1" y="11881"/>
                          </a:lnTo>
                          <a:lnTo>
                            <a:pt x="1628" y="10281"/>
                          </a:lnTo>
                          <a:lnTo>
                            <a:pt x="1628" y="1"/>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2"/>
                    <p:cNvSpPr/>
                    <p:nvPr/>
                  </p:nvSpPr>
                  <p:spPr>
                    <a:xfrm>
                      <a:off x="2847279" y="605976"/>
                      <a:ext cx="113168" cy="598309"/>
                    </a:xfrm>
                    <a:custGeom>
                      <a:avLst/>
                      <a:gdLst/>
                      <a:ahLst/>
                      <a:cxnLst/>
                      <a:rect l="l" t="t" r="r" b="b"/>
                      <a:pathLst>
                        <a:path w="3771" h="19937" fill="none" extrusionOk="0">
                          <a:moveTo>
                            <a:pt x="1" y="19936"/>
                          </a:moveTo>
                          <a:lnTo>
                            <a:pt x="3771" y="16166"/>
                          </a:lnTo>
                          <a:lnTo>
                            <a:pt x="3771" y="4991"/>
                          </a:lnTo>
                          <a:lnTo>
                            <a:pt x="2415" y="3635"/>
                          </a:lnTo>
                          <a:lnTo>
                            <a:pt x="2415"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2"/>
                    <p:cNvSpPr/>
                    <p:nvPr/>
                  </p:nvSpPr>
                  <p:spPr>
                    <a:xfrm>
                      <a:off x="1186470" y="-143704"/>
                      <a:ext cx="65962" cy="506329"/>
                    </a:xfrm>
                    <a:custGeom>
                      <a:avLst/>
                      <a:gdLst/>
                      <a:ahLst/>
                      <a:cxnLst/>
                      <a:rect l="l" t="t" r="r" b="b"/>
                      <a:pathLst>
                        <a:path w="2198" h="16872" fill="none" extrusionOk="0">
                          <a:moveTo>
                            <a:pt x="0" y="16871"/>
                          </a:moveTo>
                          <a:lnTo>
                            <a:pt x="2197" y="14674"/>
                          </a:lnTo>
                          <a:lnTo>
                            <a:pt x="2197"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2"/>
                    <p:cNvSpPr/>
                    <p:nvPr/>
                  </p:nvSpPr>
                  <p:spPr>
                    <a:xfrm>
                      <a:off x="3036942" y="-428619"/>
                      <a:ext cx="59450" cy="1001254"/>
                    </a:xfrm>
                    <a:custGeom>
                      <a:avLst/>
                      <a:gdLst/>
                      <a:ahLst/>
                      <a:cxnLst/>
                      <a:rect l="l" t="t" r="r" b="b"/>
                      <a:pathLst>
                        <a:path w="1981" h="33364" fill="none" extrusionOk="0">
                          <a:moveTo>
                            <a:pt x="1" y="33363"/>
                          </a:moveTo>
                          <a:lnTo>
                            <a:pt x="1" y="28427"/>
                          </a:lnTo>
                          <a:lnTo>
                            <a:pt x="1981" y="26447"/>
                          </a:lnTo>
                          <a:lnTo>
                            <a:pt x="1981"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2"/>
                    <p:cNvSpPr/>
                    <p:nvPr/>
                  </p:nvSpPr>
                  <p:spPr>
                    <a:xfrm>
                      <a:off x="2944961" y="190847"/>
                      <a:ext cx="51317" cy="50477"/>
                    </a:xfrm>
                    <a:custGeom>
                      <a:avLst/>
                      <a:gdLst/>
                      <a:ahLst/>
                      <a:cxnLst/>
                      <a:rect l="l" t="t" r="r" b="b"/>
                      <a:pathLst>
                        <a:path w="1710" h="1682" extrusionOk="0">
                          <a:moveTo>
                            <a:pt x="841" y="0"/>
                          </a:moveTo>
                          <a:cubicBezTo>
                            <a:pt x="380" y="0"/>
                            <a:pt x="1" y="380"/>
                            <a:pt x="1" y="841"/>
                          </a:cubicBezTo>
                          <a:cubicBezTo>
                            <a:pt x="1" y="1329"/>
                            <a:pt x="407" y="1682"/>
                            <a:pt x="841" y="1682"/>
                          </a:cubicBezTo>
                          <a:cubicBezTo>
                            <a:pt x="1330" y="1682"/>
                            <a:pt x="1709" y="1329"/>
                            <a:pt x="1709" y="841"/>
                          </a:cubicBezTo>
                          <a:cubicBezTo>
                            <a:pt x="1709" y="380"/>
                            <a:pt x="1330"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2"/>
                    <p:cNvSpPr/>
                    <p:nvPr/>
                  </p:nvSpPr>
                  <p:spPr>
                    <a:xfrm>
                      <a:off x="2984845" y="-308129"/>
                      <a:ext cx="65962" cy="506329"/>
                    </a:xfrm>
                    <a:custGeom>
                      <a:avLst/>
                      <a:gdLst/>
                      <a:ahLst/>
                      <a:cxnLst/>
                      <a:rect l="l" t="t" r="r" b="b"/>
                      <a:pathLst>
                        <a:path w="2198" h="16872" fill="none" extrusionOk="0">
                          <a:moveTo>
                            <a:pt x="1" y="16871"/>
                          </a:moveTo>
                          <a:lnTo>
                            <a:pt x="2198" y="14701"/>
                          </a:lnTo>
                          <a:lnTo>
                            <a:pt x="2198"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2"/>
                    <p:cNvSpPr/>
                    <p:nvPr/>
                  </p:nvSpPr>
                  <p:spPr>
                    <a:xfrm>
                      <a:off x="1351705" y="-142084"/>
                      <a:ext cx="59450" cy="593418"/>
                    </a:xfrm>
                    <a:custGeom>
                      <a:avLst/>
                      <a:gdLst/>
                      <a:ahLst/>
                      <a:cxnLst/>
                      <a:rect l="l" t="t" r="r" b="b"/>
                      <a:pathLst>
                        <a:path w="1981" h="19774" fill="none" extrusionOk="0">
                          <a:moveTo>
                            <a:pt x="1980" y="19774"/>
                          </a:moveTo>
                          <a:lnTo>
                            <a:pt x="0" y="17794"/>
                          </a:ln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2"/>
                    <p:cNvSpPr/>
                    <p:nvPr/>
                  </p:nvSpPr>
                  <p:spPr>
                    <a:xfrm>
                      <a:off x="583299" y="235622"/>
                      <a:ext cx="197016" cy="119680"/>
                    </a:xfrm>
                    <a:custGeom>
                      <a:avLst/>
                      <a:gdLst/>
                      <a:ahLst/>
                      <a:cxnLst/>
                      <a:rect l="l" t="t" r="r" b="b"/>
                      <a:pathLst>
                        <a:path w="6565" h="3988" fill="none" extrusionOk="0">
                          <a:moveTo>
                            <a:pt x="6564" y="3987"/>
                          </a:moveTo>
                          <a:lnTo>
                            <a:pt x="0" y="3987"/>
                          </a:lnTo>
                          <a:lnTo>
                            <a:pt x="0" y="0"/>
                          </a:lnTo>
                          <a:lnTo>
                            <a:pt x="6564" y="0"/>
                          </a:ln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2"/>
                    <p:cNvSpPr/>
                    <p:nvPr/>
                  </p:nvSpPr>
                  <p:spPr>
                    <a:xfrm>
                      <a:off x="593863" y="35446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2"/>
                    <p:cNvSpPr/>
                    <p:nvPr/>
                  </p:nvSpPr>
                  <p:spPr>
                    <a:xfrm>
                      <a:off x="623183" y="35446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2"/>
                    <p:cNvSpPr/>
                    <p:nvPr/>
                  </p:nvSpPr>
                  <p:spPr>
                    <a:xfrm>
                      <a:off x="651662" y="35446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2"/>
                    <p:cNvSpPr/>
                    <p:nvPr/>
                  </p:nvSpPr>
                  <p:spPr>
                    <a:xfrm>
                      <a:off x="680982" y="35446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2"/>
                    <p:cNvSpPr/>
                    <p:nvPr/>
                  </p:nvSpPr>
                  <p:spPr>
                    <a:xfrm>
                      <a:off x="711082" y="35446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2"/>
                    <p:cNvSpPr/>
                    <p:nvPr/>
                  </p:nvSpPr>
                  <p:spPr>
                    <a:xfrm>
                      <a:off x="739591" y="35446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2"/>
                    <p:cNvSpPr/>
                    <p:nvPr/>
                  </p:nvSpPr>
                  <p:spPr>
                    <a:xfrm>
                      <a:off x="768881" y="35446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2"/>
                    <p:cNvSpPr/>
                    <p:nvPr/>
                  </p:nvSpPr>
                  <p:spPr>
                    <a:xfrm>
                      <a:off x="593863" y="20387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2"/>
                    <p:cNvSpPr/>
                    <p:nvPr/>
                  </p:nvSpPr>
                  <p:spPr>
                    <a:xfrm>
                      <a:off x="623183" y="20387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2"/>
                    <p:cNvSpPr/>
                    <p:nvPr/>
                  </p:nvSpPr>
                  <p:spPr>
                    <a:xfrm>
                      <a:off x="651662" y="20387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2"/>
                    <p:cNvSpPr/>
                    <p:nvPr/>
                  </p:nvSpPr>
                  <p:spPr>
                    <a:xfrm>
                      <a:off x="680982" y="20387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2"/>
                    <p:cNvSpPr/>
                    <p:nvPr/>
                  </p:nvSpPr>
                  <p:spPr>
                    <a:xfrm>
                      <a:off x="711082" y="20387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2"/>
                    <p:cNvSpPr/>
                    <p:nvPr/>
                  </p:nvSpPr>
                  <p:spPr>
                    <a:xfrm>
                      <a:off x="739591" y="20387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2"/>
                    <p:cNvSpPr/>
                    <p:nvPr/>
                  </p:nvSpPr>
                  <p:spPr>
                    <a:xfrm>
                      <a:off x="768881" y="20387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2"/>
                    <p:cNvSpPr/>
                    <p:nvPr/>
                  </p:nvSpPr>
                  <p:spPr>
                    <a:xfrm>
                      <a:off x="2858683" y="-118466"/>
                      <a:ext cx="70854" cy="490033"/>
                    </a:xfrm>
                    <a:custGeom>
                      <a:avLst/>
                      <a:gdLst/>
                      <a:ahLst/>
                      <a:cxnLst/>
                      <a:rect l="l" t="t" r="r" b="b"/>
                      <a:pathLst>
                        <a:path w="2361" h="16329" fill="none" extrusionOk="0">
                          <a:moveTo>
                            <a:pt x="2360" y="16329"/>
                          </a:moveTo>
                          <a:lnTo>
                            <a:pt x="0" y="13942"/>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2"/>
                    <p:cNvSpPr/>
                    <p:nvPr/>
                  </p:nvSpPr>
                  <p:spPr>
                    <a:xfrm>
                      <a:off x="3136245" y="-143704"/>
                      <a:ext cx="254815" cy="932051"/>
                    </a:xfrm>
                    <a:custGeom>
                      <a:avLst/>
                      <a:gdLst/>
                      <a:ahLst/>
                      <a:cxnLst/>
                      <a:rect l="l" t="t" r="r" b="b"/>
                      <a:pathLst>
                        <a:path w="8491" h="31058" fill="none" extrusionOk="0">
                          <a:moveTo>
                            <a:pt x="1" y="31057"/>
                          </a:moveTo>
                          <a:lnTo>
                            <a:pt x="1" y="24764"/>
                          </a:lnTo>
                          <a:lnTo>
                            <a:pt x="8490" y="16275"/>
                          </a:lnTo>
                          <a:lnTo>
                            <a:pt x="849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2"/>
                    <p:cNvSpPr/>
                    <p:nvPr/>
                  </p:nvSpPr>
                  <p:spPr>
                    <a:xfrm>
                      <a:off x="3232307" y="-234875"/>
                      <a:ext cx="83038" cy="564128"/>
                    </a:xfrm>
                    <a:custGeom>
                      <a:avLst/>
                      <a:gdLst/>
                      <a:ahLst/>
                      <a:cxnLst/>
                      <a:rect l="l" t="t" r="r" b="b"/>
                      <a:pathLst>
                        <a:path w="2767" h="18798" fill="none" extrusionOk="0">
                          <a:moveTo>
                            <a:pt x="0" y="18797"/>
                          </a:moveTo>
                          <a:lnTo>
                            <a:pt x="2767" y="16003"/>
                          </a:lnTo>
                          <a:lnTo>
                            <a:pt x="2767"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2"/>
                    <p:cNvSpPr/>
                    <p:nvPr/>
                  </p:nvSpPr>
                  <p:spPr>
                    <a:xfrm>
                      <a:off x="3391030" y="-234875"/>
                      <a:ext cx="55368" cy="730984"/>
                    </a:xfrm>
                    <a:custGeom>
                      <a:avLst/>
                      <a:gdLst/>
                      <a:ahLst/>
                      <a:cxnLst/>
                      <a:rect l="l" t="t" r="r" b="b"/>
                      <a:pathLst>
                        <a:path w="1845" h="24358" fill="none" extrusionOk="0">
                          <a:moveTo>
                            <a:pt x="0" y="24358"/>
                          </a:moveTo>
                          <a:lnTo>
                            <a:pt x="1845" y="22486"/>
                          </a:lnTo>
                          <a:lnTo>
                            <a:pt x="1845"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2"/>
                    <p:cNvSpPr/>
                    <p:nvPr/>
                  </p:nvSpPr>
                  <p:spPr>
                    <a:xfrm>
                      <a:off x="4325588" y="-151837"/>
                      <a:ext cx="92821" cy="888896"/>
                    </a:xfrm>
                    <a:custGeom>
                      <a:avLst/>
                      <a:gdLst/>
                      <a:ahLst/>
                      <a:cxnLst/>
                      <a:rect l="l" t="t" r="r" b="b"/>
                      <a:pathLst>
                        <a:path w="3093" h="29620" fill="none" extrusionOk="0">
                          <a:moveTo>
                            <a:pt x="3093" y="29619"/>
                          </a:moveTo>
                          <a:lnTo>
                            <a:pt x="1" y="26500"/>
                          </a:lnTo>
                          <a:lnTo>
                            <a:pt x="1"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2"/>
                    <p:cNvSpPr/>
                    <p:nvPr/>
                  </p:nvSpPr>
                  <p:spPr>
                    <a:xfrm>
                      <a:off x="4411056" y="-127439"/>
                      <a:ext cx="139216" cy="686239"/>
                    </a:xfrm>
                    <a:custGeom>
                      <a:avLst/>
                      <a:gdLst/>
                      <a:ahLst/>
                      <a:cxnLst/>
                      <a:rect l="l" t="t" r="r" b="b"/>
                      <a:pathLst>
                        <a:path w="4639" h="22867" fill="none" extrusionOk="0">
                          <a:moveTo>
                            <a:pt x="4639" y="22866"/>
                          </a:moveTo>
                          <a:lnTo>
                            <a:pt x="1" y="18228"/>
                          </a:lnTo>
                          <a:lnTo>
                            <a:pt x="1" y="7894"/>
                          </a:lnTo>
                          <a:lnTo>
                            <a:pt x="2415" y="5507"/>
                          </a:lnTo>
                          <a:lnTo>
                            <a:pt x="2415"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2"/>
                    <p:cNvSpPr/>
                    <p:nvPr/>
                  </p:nvSpPr>
                  <p:spPr>
                    <a:xfrm>
                      <a:off x="4842480" y="-118466"/>
                      <a:ext cx="76525" cy="354088"/>
                    </a:xfrm>
                    <a:custGeom>
                      <a:avLst/>
                      <a:gdLst/>
                      <a:ahLst/>
                      <a:cxnLst/>
                      <a:rect l="l" t="t" r="r" b="b"/>
                      <a:pathLst>
                        <a:path w="2550" h="11799" fill="none" extrusionOk="0">
                          <a:moveTo>
                            <a:pt x="0" y="11799"/>
                          </a:moveTo>
                          <a:lnTo>
                            <a:pt x="2550" y="9249"/>
                          </a:lnTo>
                          <a:lnTo>
                            <a:pt x="255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2"/>
                    <p:cNvSpPr/>
                    <p:nvPr/>
                  </p:nvSpPr>
                  <p:spPr>
                    <a:xfrm>
                      <a:off x="3861906" y="-98119"/>
                      <a:ext cx="69203" cy="485982"/>
                    </a:xfrm>
                    <a:custGeom>
                      <a:avLst/>
                      <a:gdLst/>
                      <a:ahLst/>
                      <a:cxnLst/>
                      <a:rect l="l" t="t" r="r" b="b"/>
                      <a:pathLst>
                        <a:path w="2306" h="16194" fill="none" extrusionOk="0">
                          <a:moveTo>
                            <a:pt x="2306" y="16193"/>
                          </a:moveTo>
                          <a:lnTo>
                            <a:pt x="0" y="13888"/>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2"/>
                    <p:cNvSpPr/>
                    <p:nvPr/>
                  </p:nvSpPr>
                  <p:spPr>
                    <a:xfrm>
                      <a:off x="3677944" y="-98119"/>
                      <a:ext cx="110737" cy="363061"/>
                    </a:xfrm>
                    <a:custGeom>
                      <a:avLst/>
                      <a:gdLst/>
                      <a:ahLst/>
                      <a:cxnLst/>
                      <a:rect l="l" t="t" r="r" b="b"/>
                      <a:pathLst>
                        <a:path w="3690" h="12098" fill="none" extrusionOk="0">
                          <a:moveTo>
                            <a:pt x="0" y="12097"/>
                          </a:moveTo>
                          <a:lnTo>
                            <a:pt x="3689" y="8436"/>
                          </a:lnTo>
                          <a:lnTo>
                            <a:pt x="3689"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2"/>
                    <p:cNvSpPr/>
                    <p:nvPr/>
                  </p:nvSpPr>
                  <p:spPr>
                    <a:xfrm>
                      <a:off x="3721099" y="-80233"/>
                      <a:ext cx="30" cy="138436"/>
                    </a:xfrm>
                    <a:custGeom>
                      <a:avLst/>
                      <a:gdLst/>
                      <a:ahLst/>
                      <a:cxnLst/>
                      <a:rect l="l" t="t" r="r" b="b"/>
                      <a:pathLst>
                        <a:path w="1" h="4613" fill="none" extrusionOk="0">
                          <a:moveTo>
                            <a:pt x="0" y="4612"/>
                          </a:move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2"/>
                    <p:cNvSpPr/>
                    <p:nvPr/>
                  </p:nvSpPr>
                  <p:spPr>
                    <a:xfrm>
                      <a:off x="4068644" y="-55805"/>
                      <a:ext cx="47266" cy="138406"/>
                    </a:xfrm>
                    <a:custGeom>
                      <a:avLst/>
                      <a:gdLst/>
                      <a:ahLst/>
                      <a:cxnLst/>
                      <a:rect l="l" t="t" r="r" b="b"/>
                      <a:pathLst>
                        <a:path w="1575" h="4612" fill="none" extrusionOk="0">
                          <a:moveTo>
                            <a:pt x="1574" y="4612"/>
                          </a:moveTo>
                          <a:lnTo>
                            <a:pt x="1" y="3039"/>
                          </a:lnTo>
                          <a:lnTo>
                            <a:pt x="1"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2"/>
                    <p:cNvSpPr/>
                    <p:nvPr/>
                  </p:nvSpPr>
                  <p:spPr>
                    <a:xfrm>
                      <a:off x="4029571" y="-98119"/>
                      <a:ext cx="30" cy="266189"/>
                    </a:xfrm>
                    <a:custGeom>
                      <a:avLst/>
                      <a:gdLst/>
                      <a:ahLst/>
                      <a:cxnLst/>
                      <a:rect l="l" t="t" r="r" b="b"/>
                      <a:pathLst>
                        <a:path w="1" h="8870" fill="none" extrusionOk="0">
                          <a:moveTo>
                            <a:pt x="1" y="8870"/>
                          </a:moveTo>
                          <a:lnTo>
                            <a:pt x="1"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2"/>
                    <p:cNvSpPr/>
                    <p:nvPr/>
                  </p:nvSpPr>
                  <p:spPr>
                    <a:xfrm>
                      <a:off x="569465" y="127346"/>
                      <a:ext cx="224685" cy="19567"/>
                    </a:xfrm>
                    <a:custGeom>
                      <a:avLst/>
                      <a:gdLst/>
                      <a:ahLst/>
                      <a:cxnLst/>
                      <a:rect l="l" t="t" r="r" b="b"/>
                      <a:pathLst>
                        <a:path w="7487" h="652" extrusionOk="0">
                          <a:moveTo>
                            <a:pt x="0" y="1"/>
                          </a:moveTo>
                          <a:lnTo>
                            <a:pt x="0" y="652"/>
                          </a:lnTo>
                          <a:lnTo>
                            <a:pt x="7486" y="652"/>
                          </a:lnTo>
                          <a:lnTo>
                            <a:pt x="7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2"/>
                    <p:cNvSpPr/>
                    <p:nvPr/>
                  </p:nvSpPr>
                  <p:spPr>
                    <a:xfrm>
                      <a:off x="569465" y="84192"/>
                      <a:ext cx="224685" cy="19567"/>
                    </a:xfrm>
                    <a:custGeom>
                      <a:avLst/>
                      <a:gdLst/>
                      <a:ahLst/>
                      <a:cxnLst/>
                      <a:rect l="l" t="t" r="r" b="b"/>
                      <a:pathLst>
                        <a:path w="7487" h="652" extrusionOk="0">
                          <a:moveTo>
                            <a:pt x="0" y="1"/>
                          </a:moveTo>
                          <a:lnTo>
                            <a:pt x="0" y="652"/>
                          </a:lnTo>
                          <a:lnTo>
                            <a:pt x="7486" y="652"/>
                          </a:lnTo>
                          <a:lnTo>
                            <a:pt x="7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2"/>
                    <p:cNvSpPr/>
                    <p:nvPr/>
                  </p:nvSpPr>
                  <p:spPr>
                    <a:xfrm>
                      <a:off x="569465" y="42688"/>
                      <a:ext cx="224685" cy="19567"/>
                    </a:xfrm>
                    <a:custGeom>
                      <a:avLst/>
                      <a:gdLst/>
                      <a:ahLst/>
                      <a:cxnLst/>
                      <a:rect l="l" t="t" r="r" b="b"/>
                      <a:pathLst>
                        <a:path w="7487" h="652" extrusionOk="0">
                          <a:moveTo>
                            <a:pt x="0" y="1"/>
                          </a:moveTo>
                          <a:lnTo>
                            <a:pt x="0" y="652"/>
                          </a:lnTo>
                          <a:lnTo>
                            <a:pt x="7486" y="652"/>
                          </a:lnTo>
                          <a:lnTo>
                            <a:pt x="7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2"/>
                    <p:cNvSpPr/>
                    <p:nvPr/>
                  </p:nvSpPr>
                  <p:spPr>
                    <a:xfrm flipH="1">
                      <a:off x="2042347" y="720734"/>
                      <a:ext cx="101794" cy="102604"/>
                    </a:xfrm>
                    <a:custGeom>
                      <a:avLst/>
                      <a:gdLst/>
                      <a:ahLst/>
                      <a:cxnLst/>
                      <a:rect l="l" t="t" r="r" b="b"/>
                      <a:pathLst>
                        <a:path w="3392" h="3419" fill="none" extrusionOk="0">
                          <a:moveTo>
                            <a:pt x="1" y="1710"/>
                          </a:moveTo>
                          <a:cubicBezTo>
                            <a:pt x="1" y="760"/>
                            <a:pt x="787" y="1"/>
                            <a:pt x="1709" y="1"/>
                          </a:cubicBezTo>
                          <a:cubicBezTo>
                            <a:pt x="2659" y="1"/>
                            <a:pt x="3391" y="787"/>
                            <a:pt x="3391" y="1710"/>
                          </a:cubicBezTo>
                          <a:cubicBezTo>
                            <a:pt x="3391" y="2659"/>
                            <a:pt x="2605" y="3391"/>
                            <a:pt x="1709" y="3391"/>
                          </a:cubicBezTo>
                          <a:cubicBezTo>
                            <a:pt x="787" y="3418"/>
                            <a:pt x="1" y="2659"/>
                            <a:pt x="1" y="1710"/>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2"/>
                    <p:cNvSpPr/>
                    <p:nvPr/>
                  </p:nvSpPr>
                  <p:spPr>
                    <a:xfrm flipH="1">
                      <a:off x="1707796" y="226649"/>
                      <a:ext cx="50507" cy="50507"/>
                    </a:xfrm>
                    <a:custGeom>
                      <a:avLst/>
                      <a:gdLst/>
                      <a:ahLst/>
                      <a:cxnLst/>
                      <a:rect l="l" t="t" r="r" b="b"/>
                      <a:pathLst>
                        <a:path w="1683" h="1683" fill="none" extrusionOk="0">
                          <a:moveTo>
                            <a:pt x="0" y="841"/>
                          </a:moveTo>
                          <a:cubicBezTo>
                            <a:pt x="0" y="353"/>
                            <a:pt x="380" y="1"/>
                            <a:pt x="841" y="1"/>
                          </a:cubicBezTo>
                          <a:cubicBezTo>
                            <a:pt x="1302" y="1"/>
                            <a:pt x="1682" y="353"/>
                            <a:pt x="1682" y="841"/>
                          </a:cubicBezTo>
                          <a:cubicBezTo>
                            <a:pt x="1682" y="1303"/>
                            <a:pt x="1302" y="1682"/>
                            <a:pt x="841" y="1682"/>
                          </a:cubicBezTo>
                          <a:cubicBezTo>
                            <a:pt x="380" y="1682"/>
                            <a:pt x="0" y="1303"/>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2"/>
                    <p:cNvSpPr/>
                    <p:nvPr/>
                  </p:nvSpPr>
                  <p:spPr>
                    <a:xfrm flipH="1">
                      <a:off x="1957689" y="554689"/>
                      <a:ext cx="51317" cy="51317"/>
                    </a:xfrm>
                    <a:custGeom>
                      <a:avLst/>
                      <a:gdLst/>
                      <a:ahLst/>
                      <a:cxnLst/>
                      <a:rect l="l" t="t" r="r" b="b"/>
                      <a:pathLst>
                        <a:path w="1710" h="1710" fill="none" extrusionOk="0">
                          <a:moveTo>
                            <a:pt x="0" y="868"/>
                          </a:moveTo>
                          <a:cubicBezTo>
                            <a:pt x="0" y="380"/>
                            <a:pt x="380" y="1"/>
                            <a:pt x="868" y="1"/>
                          </a:cubicBezTo>
                          <a:cubicBezTo>
                            <a:pt x="1329" y="1"/>
                            <a:pt x="1709" y="380"/>
                            <a:pt x="1709" y="868"/>
                          </a:cubicBezTo>
                          <a:cubicBezTo>
                            <a:pt x="1709" y="1330"/>
                            <a:pt x="1329" y="1709"/>
                            <a:pt x="868" y="1709"/>
                          </a:cubicBezTo>
                          <a:cubicBezTo>
                            <a:pt x="380" y="1709"/>
                            <a:pt x="0" y="1330"/>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2"/>
                    <p:cNvSpPr/>
                    <p:nvPr/>
                  </p:nvSpPr>
                  <p:spPr>
                    <a:xfrm flipH="1">
                      <a:off x="2048049" y="346299"/>
                      <a:ext cx="51317" cy="51317"/>
                    </a:xfrm>
                    <a:custGeom>
                      <a:avLst/>
                      <a:gdLst/>
                      <a:ahLst/>
                      <a:cxnLst/>
                      <a:rect l="l" t="t" r="r" b="b"/>
                      <a:pathLst>
                        <a:path w="1710" h="1710" extrusionOk="0">
                          <a:moveTo>
                            <a:pt x="841" y="1"/>
                          </a:moveTo>
                          <a:cubicBezTo>
                            <a:pt x="380" y="1"/>
                            <a:pt x="1" y="381"/>
                            <a:pt x="1" y="842"/>
                          </a:cubicBezTo>
                          <a:cubicBezTo>
                            <a:pt x="1" y="1330"/>
                            <a:pt x="380" y="1710"/>
                            <a:pt x="841" y="1710"/>
                          </a:cubicBezTo>
                          <a:cubicBezTo>
                            <a:pt x="1330" y="1710"/>
                            <a:pt x="1709" y="1330"/>
                            <a:pt x="1709" y="842"/>
                          </a:cubicBezTo>
                          <a:cubicBezTo>
                            <a:pt x="1709" y="381"/>
                            <a:pt x="1330"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2"/>
                    <p:cNvSpPr/>
                    <p:nvPr/>
                  </p:nvSpPr>
                  <p:spPr>
                    <a:xfrm flipH="1">
                      <a:off x="2048049" y="264912"/>
                      <a:ext cx="51317" cy="52127"/>
                    </a:xfrm>
                    <a:custGeom>
                      <a:avLst/>
                      <a:gdLst/>
                      <a:ahLst/>
                      <a:cxnLst/>
                      <a:rect l="l" t="t" r="r" b="b"/>
                      <a:pathLst>
                        <a:path w="1710" h="1737" fill="none" extrusionOk="0">
                          <a:moveTo>
                            <a:pt x="1" y="841"/>
                          </a:moveTo>
                          <a:cubicBezTo>
                            <a:pt x="1" y="380"/>
                            <a:pt x="380" y="0"/>
                            <a:pt x="841" y="0"/>
                          </a:cubicBezTo>
                          <a:cubicBezTo>
                            <a:pt x="1330" y="0"/>
                            <a:pt x="1709" y="380"/>
                            <a:pt x="1709" y="841"/>
                          </a:cubicBezTo>
                          <a:cubicBezTo>
                            <a:pt x="1709" y="1330"/>
                            <a:pt x="1330" y="1709"/>
                            <a:pt x="841" y="1709"/>
                          </a:cubicBezTo>
                          <a:cubicBezTo>
                            <a:pt x="380" y="1736"/>
                            <a:pt x="1" y="1330"/>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2"/>
                    <p:cNvSpPr/>
                    <p:nvPr/>
                  </p:nvSpPr>
                  <p:spPr>
                    <a:xfrm flipH="1">
                      <a:off x="2048049" y="184335"/>
                      <a:ext cx="51317" cy="51287"/>
                    </a:xfrm>
                    <a:custGeom>
                      <a:avLst/>
                      <a:gdLst/>
                      <a:ahLst/>
                      <a:cxnLst/>
                      <a:rect l="l" t="t" r="r" b="b"/>
                      <a:pathLst>
                        <a:path w="1710" h="1709" fill="none" extrusionOk="0">
                          <a:moveTo>
                            <a:pt x="1" y="868"/>
                          </a:moveTo>
                          <a:cubicBezTo>
                            <a:pt x="1" y="380"/>
                            <a:pt x="380" y="0"/>
                            <a:pt x="841" y="0"/>
                          </a:cubicBezTo>
                          <a:cubicBezTo>
                            <a:pt x="1330" y="0"/>
                            <a:pt x="1709" y="380"/>
                            <a:pt x="1709" y="868"/>
                          </a:cubicBezTo>
                          <a:cubicBezTo>
                            <a:pt x="1709" y="1329"/>
                            <a:pt x="1330" y="1709"/>
                            <a:pt x="841" y="1709"/>
                          </a:cubicBezTo>
                          <a:cubicBezTo>
                            <a:pt x="380" y="1709"/>
                            <a:pt x="1" y="1329"/>
                            <a:pt x="1"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2"/>
                    <p:cNvSpPr/>
                    <p:nvPr/>
                  </p:nvSpPr>
                  <p:spPr>
                    <a:xfrm flipH="1">
                      <a:off x="1713498" y="558770"/>
                      <a:ext cx="51317" cy="51287"/>
                    </a:xfrm>
                    <a:custGeom>
                      <a:avLst/>
                      <a:gdLst/>
                      <a:ahLst/>
                      <a:cxnLst/>
                      <a:rect l="l" t="t" r="r" b="b"/>
                      <a:pathLst>
                        <a:path w="1710" h="1709" fill="none" extrusionOk="0">
                          <a:moveTo>
                            <a:pt x="0" y="868"/>
                          </a:moveTo>
                          <a:cubicBezTo>
                            <a:pt x="0" y="380"/>
                            <a:pt x="380" y="0"/>
                            <a:pt x="868" y="0"/>
                          </a:cubicBezTo>
                          <a:cubicBezTo>
                            <a:pt x="1329" y="0"/>
                            <a:pt x="1709" y="380"/>
                            <a:pt x="1709" y="868"/>
                          </a:cubicBezTo>
                          <a:cubicBezTo>
                            <a:pt x="1709" y="1329"/>
                            <a:pt x="1329" y="1709"/>
                            <a:pt x="868" y="1709"/>
                          </a:cubicBezTo>
                          <a:cubicBezTo>
                            <a:pt x="407" y="1709"/>
                            <a:pt x="0" y="1329"/>
                            <a:pt x="0"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2"/>
                    <p:cNvSpPr/>
                    <p:nvPr/>
                  </p:nvSpPr>
                  <p:spPr>
                    <a:xfrm flipH="1">
                      <a:off x="1787593" y="63845"/>
                      <a:ext cx="51287" cy="50507"/>
                    </a:xfrm>
                    <a:custGeom>
                      <a:avLst/>
                      <a:gdLst/>
                      <a:ahLst/>
                      <a:cxnLst/>
                      <a:rect l="l" t="t" r="r" b="b"/>
                      <a:pathLst>
                        <a:path w="1709" h="1683" extrusionOk="0">
                          <a:moveTo>
                            <a:pt x="841" y="1"/>
                          </a:moveTo>
                          <a:cubicBezTo>
                            <a:pt x="380" y="1"/>
                            <a:pt x="0" y="353"/>
                            <a:pt x="0" y="842"/>
                          </a:cubicBezTo>
                          <a:cubicBezTo>
                            <a:pt x="0" y="1303"/>
                            <a:pt x="380" y="1683"/>
                            <a:pt x="841" y="1683"/>
                          </a:cubicBezTo>
                          <a:cubicBezTo>
                            <a:pt x="1329" y="1683"/>
                            <a:pt x="1709" y="1303"/>
                            <a:pt x="1709" y="842"/>
                          </a:cubicBezTo>
                          <a:cubicBezTo>
                            <a:pt x="1709" y="353"/>
                            <a:pt x="1329"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2"/>
                    <p:cNvSpPr/>
                    <p:nvPr/>
                  </p:nvSpPr>
                  <p:spPr>
                    <a:xfrm flipH="1">
                      <a:off x="1863278" y="-216148"/>
                      <a:ext cx="100954" cy="1013438"/>
                    </a:xfrm>
                    <a:custGeom>
                      <a:avLst/>
                      <a:gdLst/>
                      <a:ahLst/>
                      <a:cxnLst/>
                      <a:rect l="l" t="t" r="r" b="b"/>
                      <a:pathLst>
                        <a:path w="3364" h="33770" fill="none" extrusionOk="0">
                          <a:moveTo>
                            <a:pt x="3363" y="33769"/>
                          </a:moveTo>
                          <a:lnTo>
                            <a:pt x="3363" y="25904"/>
                          </a:lnTo>
                          <a:lnTo>
                            <a:pt x="0" y="22567"/>
                          </a:lnTo>
                          <a:lnTo>
                            <a:pt x="0"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2"/>
                    <p:cNvSpPr/>
                    <p:nvPr/>
                  </p:nvSpPr>
                  <p:spPr>
                    <a:xfrm flipH="1">
                      <a:off x="1758273" y="-151837"/>
                      <a:ext cx="141677" cy="717149"/>
                    </a:xfrm>
                    <a:custGeom>
                      <a:avLst/>
                      <a:gdLst/>
                      <a:ahLst/>
                      <a:cxnLst/>
                      <a:rect l="l" t="t" r="r" b="b"/>
                      <a:pathLst>
                        <a:path w="4721" h="23897" fill="none" extrusionOk="0">
                          <a:moveTo>
                            <a:pt x="4720" y="23896"/>
                          </a:moveTo>
                          <a:lnTo>
                            <a:pt x="1" y="19177"/>
                          </a:lnTo>
                          <a:lnTo>
                            <a:pt x="1"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2"/>
                    <p:cNvSpPr/>
                    <p:nvPr/>
                  </p:nvSpPr>
                  <p:spPr>
                    <a:xfrm flipH="1">
                      <a:off x="1764785" y="-391167"/>
                      <a:ext cx="48886" cy="455042"/>
                    </a:xfrm>
                    <a:custGeom>
                      <a:avLst/>
                      <a:gdLst/>
                      <a:ahLst/>
                      <a:cxnLst/>
                      <a:rect l="l" t="t" r="r" b="b"/>
                      <a:pathLst>
                        <a:path w="1629" h="15163" fill="none" extrusionOk="0">
                          <a:moveTo>
                            <a:pt x="1" y="15163"/>
                          </a:moveTo>
                          <a:lnTo>
                            <a:pt x="1" y="11881"/>
                          </a:lnTo>
                          <a:lnTo>
                            <a:pt x="1628" y="10281"/>
                          </a:lnTo>
                          <a:lnTo>
                            <a:pt x="1628" y="1"/>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2"/>
                    <p:cNvSpPr/>
                    <p:nvPr/>
                  </p:nvSpPr>
                  <p:spPr>
                    <a:xfrm flipH="1">
                      <a:off x="2136789" y="-151837"/>
                      <a:ext cx="92821" cy="888896"/>
                    </a:xfrm>
                    <a:custGeom>
                      <a:avLst/>
                      <a:gdLst/>
                      <a:ahLst/>
                      <a:cxnLst/>
                      <a:rect l="l" t="t" r="r" b="b"/>
                      <a:pathLst>
                        <a:path w="3093" h="29620" fill="none" extrusionOk="0">
                          <a:moveTo>
                            <a:pt x="3093" y="29619"/>
                          </a:moveTo>
                          <a:lnTo>
                            <a:pt x="1" y="26500"/>
                          </a:lnTo>
                          <a:lnTo>
                            <a:pt x="1"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2"/>
                    <p:cNvSpPr/>
                    <p:nvPr/>
                  </p:nvSpPr>
                  <p:spPr>
                    <a:xfrm flipH="1">
                      <a:off x="2004925" y="-127439"/>
                      <a:ext cx="139216" cy="686239"/>
                    </a:xfrm>
                    <a:custGeom>
                      <a:avLst/>
                      <a:gdLst/>
                      <a:ahLst/>
                      <a:cxnLst/>
                      <a:rect l="l" t="t" r="r" b="b"/>
                      <a:pathLst>
                        <a:path w="4639" h="22867" fill="none" extrusionOk="0">
                          <a:moveTo>
                            <a:pt x="4639" y="22866"/>
                          </a:moveTo>
                          <a:lnTo>
                            <a:pt x="1" y="18228"/>
                          </a:lnTo>
                          <a:lnTo>
                            <a:pt x="1" y="7894"/>
                          </a:lnTo>
                          <a:lnTo>
                            <a:pt x="2415" y="5507"/>
                          </a:lnTo>
                          <a:lnTo>
                            <a:pt x="2415"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2"/>
                    <p:cNvSpPr/>
                    <p:nvPr/>
                  </p:nvSpPr>
                  <p:spPr>
                    <a:xfrm flipH="1">
                      <a:off x="1636192" y="-118466"/>
                      <a:ext cx="76525" cy="354088"/>
                    </a:xfrm>
                    <a:custGeom>
                      <a:avLst/>
                      <a:gdLst/>
                      <a:ahLst/>
                      <a:cxnLst/>
                      <a:rect l="l" t="t" r="r" b="b"/>
                      <a:pathLst>
                        <a:path w="2550" h="11799" fill="none" extrusionOk="0">
                          <a:moveTo>
                            <a:pt x="0" y="11799"/>
                          </a:moveTo>
                          <a:lnTo>
                            <a:pt x="2550" y="9249"/>
                          </a:lnTo>
                          <a:lnTo>
                            <a:pt x="255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grpSp>
        <p:sp>
          <p:nvSpPr>
            <p:cNvPr id="306" name="Google Shape;306;p2"/>
            <p:cNvSpPr/>
            <p:nvPr/>
          </p:nvSpPr>
          <p:spPr>
            <a:xfrm flipH="1">
              <a:off x="7028064" y="1197743"/>
              <a:ext cx="51317" cy="51317"/>
            </a:xfrm>
            <a:custGeom>
              <a:avLst/>
              <a:gdLst/>
              <a:ahLst/>
              <a:cxnLst/>
              <a:rect l="l" t="t" r="r" b="b"/>
              <a:pathLst>
                <a:path w="1710" h="1710" fill="none" extrusionOk="0">
                  <a:moveTo>
                    <a:pt x="1" y="868"/>
                  </a:moveTo>
                  <a:cubicBezTo>
                    <a:pt x="1" y="380"/>
                    <a:pt x="381" y="0"/>
                    <a:pt x="869" y="0"/>
                  </a:cubicBezTo>
                  <a:cubicBezTo>
                    <a:pt x="1330" y="0"/>
                    <a:pt x="1710" y="380"/>
                    <a:pt x="1710" y="868"/>
                  </a:cubicBezTo>
                  <a:cubicBezTo>
                    <a:pt x="1710" y="1329"/>
                    <a:pt x="1330" y="1709"/>
                    <a:pt x="869" y="1709"/>
                  </a:cubicBezTo>
                  <a:cubicBezTo>
                    <a:pt x="408" y="1709"/>
                    <a:pt x="1" y="1329"/>
                    <a:pt x="1"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2"/>
            <p:cNvSpPr/>
            <p:nvPr/>
          </p:nvSpPr>
          <p:spPr>
            <a:xfrm flipH="1">
              <a:off x="6336153" y="1628326"/>
              <a:ext cx="51317" cy="51317"/>
            </a:xfrm>
            <a:custGeom>
              <a:avLst/>
              <a:gdLst/>
              <a:ahLst/>
              <a:cxnLst/>
              <a:rect l="l" t="t" r="r" b="b"/>
              <a:pathLst>
                <a:path w="1710" h="1710" fill="none" extrusionOk="0">
                  <a:moveTo>
                    <a:pt x="1709" y="842"/>
                  </a:moveTo>
                  <a:cubicBezTo>
                    <a:pt x="1709" y="1330"/>
                    <a:pt x="1329" y="1710"/>
                    <a:pt x="841" y="1710"/>
                  </a:cubicBezTo>
                  <a:cubicBezTo>
                    <a:pt x="380" y="1710"/>
                    <a:pt x="0" y="1330"/>
                    <a:pt x="0" y="842"/>
                  </a:cubicBezTo>
                  <a:cubicBezTo>
                    <a:pt x="0" y="381"/>
                    <a:pt x="380" y="1"/>
                    <a:pt x="841" y="1"/>
                  </a:cubicBezTo>
                  <a:cubicBezTo>
                    <a:pt x="1329" y="1"/>
                    <a:pt x="1709" y="381"/>
                    <a:pt x="1709" y="84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1385725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08"/>
        <p:cNvGrpSpPr/>
        <p:nvPr/>
      </p:nvGrpSpPr>
      <p:grpSpPr>
        <a:xfrm>
          <a:off x="0" y="0"/>
          <a:ext cx="0" cy="0"/>
          <a:chOff x="0" y="0"/>
          <a:chExt cx="0" cy="0"/>
        </a:xfrm>
      </p:grpSpPr>
      <p:sp>
        <p:nvSpPr>
          <p:cNvPr id="309" name="Google Shape;309;p3"/>
          <p:cNvSpPr txBox="1">
            <a:spLocks noGrp="1"/>
          </p:cNvSpPr>
          <p:nvPr>
            <p:ph type="title"/>
          </p:nvPr>
        </p:nvSpPr>
        <p:spPr>
          <a:xfrm>
            <a:off x="3075400" y="3547017"/>
            <a:ext cx="6041200" cy="11224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6133"/>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310" name="Google Shape;310;p3"/>
          <p:cNvSpPr txBox="1">
            <a:spLocks noGrp="1"/>
          </p:cNvSpPr>
          <p:nvPr>
            <p:ph type="title" idx="2" hasCustomPrompt="1"/>
          </p:nvPr>
        </p:nvSpPr>
        <p:spPr>
          <a:xfrm>
            <a:off x="3995384" y="1848851"/>
            <a:ext cx="42012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11" name="Google Shape;311;p3"/>
          <p:cNvSpPr txBox="1">
            <a:spLocks noGrp="1"/>
          </p:cNvSpPr>
          <p:nvPr>
            <p:ph type="subTitle" idx="1"/>
          </p:nvPr>
        </p:nvSpPr>
        <p:spPr>
          <a:xfrm>
            <a:off x="3075400" y="4717000"/>
            <a:ext cx="6041200" cy="52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2" name="Google Shape;312;p3"/>
          <p:cNvSpPr/>
          <p:nvPr/>
        </p:nvSpPr>
        <p:spPr>
          <a:xfrm>
            <a:off x="1" y="1794578"/>
            <a:ext cx="1413153" cy="1335103"/>
          </a:xfrm>
          <a:custGeom>
            <a:avLst/>
            <a:gdLst/>
            <a:ahLst/>
            <a:cxnLst/>
            <a:rect l="l" t="t" r="r" b="b"/>
            <a:pathLst>
              <a:path w="22107" h="20886" fill="none" extrusionOk="0">
                <a:moveTo>
                  <a:pt x="0" y="20886"/>
                </a:moveTo>
                <a:lnTo>
                  <a:pt x="18634" y="2252"/>
                </a:lnTo>
                <a:lnTo>
                  <a:pt x="19529" y="2577"/>
                </a:lnTo>
                <a:lnTo>
                  <a:pt x="22106" y="1"/>
                </a:lnTo>
              </a:path>
            </a:pathLst>
          </a:custGeom>
          <a:noFill/>
          <a:ln w="95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3" name="Google Shape;313;p3"/>
          <p:cNvSpPr/>
          <p:nvPr/>
        </p:nvSpPr>
        <p:spPr>
          <a:xfrm>
            <a:off x="1402711" y="1747785"/>
            <a:ext cx="57275" cy="59001"/>
          </a:xfrm>
          <a:custGeom>
            <a:avLst/>
            <a:gdLst/>
            <a:ahLst/>
            <a:cxnLst/>
            <a:rect l="l" t="t" r="r" b="b"/>
            <a:pathLst>
              <a:path w="896" h="923" fill="none" extrusionOk="0">
                <a:moveTo>
                  <a:pt x="163" y="733"/>
                </a:moveTo>
                <a:cubicBezTo>
                  <a:pt x="326" y="922"/>
                  <a:pt x="570" y="922"/>
                  <a:pt x="733" y="733"/>
                </a:cubicBezTo>
                <a:cubicBezTo>
                  <a:pt x="896" y="570"/>
                  <a:pt x="896" y="326"/>
                  <a:pt x="733" y="163"/>
                </a:cubicBezTo>
                <a:cubicBezTo>
                  <a:pt x="570" y="0"/>
                  <a:pt x="326" y="0"/>
                  <a:pt x="163" y="163"/>
                </a:cubicBezTo>
                <a:cubicBezTo>
                  <a:pt x="0" y="326"/>
                  <a:pt x="0" y="597"/>
                  <a:pt x="163" y="733"/>
                </a:cubicBezTo>
                <a:close/>
              </a:path>
            </a:pathLst>
          </a:custGeom>
          <a:noFill/>
          <a:ln w="95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4" name="Google Shape;314;p3"/>
          <p:cNvSpPr/>
          <p:nvPr/>
        </p:nvSpPr>
        <p:spPr>
          <a:xfrm>
            <a:off x="367569" y="2318190"/>
            <a:ext cx="1300456" cy="1366361"/>
          </a:xfrm>
          <a:custGeom>
            <a:avLst/>
            <a:gdLst/>
            <a:ahLst/>
            <a:cxnLst/>
            <a:rect l="l" t="t" r="r" b="b"/>
            <a:pathLst>
              <a:path w="20344" h="21375" fill="none" extrusionOk="0">
                <a:moveTo>
                  <a:pt x="0" y="21374"/>
                </a:moveTo>
                <a:lnTo>
                  <a:pt x="18662" y="2740"/>
                </a:lnTo>
                <a:lnTo>
                  <a:pt x="18662" y="1683"/>
                </a:lnTo>
                <a:lnTo>
                  <a:pt x="20343" y="1"/>
                </a:lnTo>
              </a:path>
            </a:pathLst>
          </a:custGeom>
          <a:noFill/>
          <a:ln w="95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5" name="Google Shape;315;p3"/>
          <p:cNvSpPr/>
          <p:nvPr/>
        </p:nvSpPr>
        <p:spPr>
          <a:xfrm>
            <a:off x="1655856" y="2271397"/>
            <a:ext cx="59001" cy="59001"/>
          </a:xfrm>
          <a:custGeom>
            <a:avLst/>
            <a:gdLst/>
            <a:ahLst/>
            <a:cxnLst/>
            <a:rect l="l" t="t" r="r" b="b"/>
            <a:pathLst>
              <a:path w="923" h="923" fill="none" extrusionOk="0">
                <a:moveTo>
                  <a:pt x="163" y="760"/>
                </a:moveTo>
                <a:cubicBezTo>
                  <a:pt x="326" y="923"/>
                  <a:pt x="570" y="923"/>
                  <a:pt x="733" y="760"/>
                </a:cubicBezTo>
                <a:cubicBezTo>
                  <a:pt x="923" y="597"/>
                  <a:pt x="923" y="353"/>
                  <a:pt x="733" y="190"/>
                </a:cubicBezTo>
                <a:cubicBezTo>
                  <a:pt x="570" y="1"/>
                  <a:pt x="326" y="1"/>
                  <a:pt x="163" y="190"/>
                </a:cubicBezTo>
                <a:cubicBezTo>
                  <a:pt x="1" y="353"/>
                  <a:pt x="1" y="624"/>
                  <a:pt x="163" y="760"/>
                </a:cubicBezTo>
                <a:close/>
              </a:path>
            </a:pathLst>
          </a:custGeom>
          <a:noFill/>
          <a:ln w="95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6" name="Google Shape;316;p3"/>
          <p:cNvSpPr/>
          <p:nvPr/>
        </p:nvSpPr>
        <p:spPr>
          <a:xfrm>
            <a:off x="1777248" y="1"/>
            <a:ext cx="1300456" cy="1368087"/>
          </a:xfrm>
          <a:custGeom>
            <a:avLst/>
            <a:gdLst/>
            <a:ahLst/>
            <a:cxnLst/>
            <a:rect l="l" t="t" r="r" b="b"/>
            <a:pathLst>
              <a:path w="20344" h="21402" fill="none" extrusionOk="0">
                <a:moveTo>
                  <a:pt x="20343" y="0"/>
                </a:moveTo>
                <a:lnTo>
                  <a:pt x="1736" y="18634"/>
                </a:lnTo>
                <a:lnTo>
                  <a:pt x="1736" y="19665"/>
                </a:lnTo>
                <a:lnTo>
                  <a:pt x="0" y="21401"/>
                </a:lnTo>
              </a:path>
            </a:pathLst>
          </a:custGeom>
          <a:noFill/>
          <a:ln w="95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7" name="Google Shape;317;p3"/>
          <p:cNvSpPr/>
          <p:nvPr/>
        </p:nvSpPr>
        <p:spPr>
          <a:xfrm>
            <a:off x="1733907" y="1352406"/>
            <a:ext cx="55549" cy="59065"/>
          </a:xfrm>
          <a:custGeom>
            <a:avLst/>
            <a:gdLst/>
            <a:ahLst/>
            <a:cxnLst/>
            <a:rect l="l" t="t" r="r" b="b"/>
            <a:pathLst>
              <a:path w="869" h="924" fill="none" extrusionOk="0">
                <a:moveTo>
                  <a:pt x="732" y="191"/>
                </a:moveTo>
                <a:cubicBezTo>
                  <a:pt x="570" y="1"/>
                  <a:pt x="326" y="1"/>
                  <a:pt x="163" y="191"/>
                </a:cubicBezTo>
                <a:cubicBezTo>
                  <a:pt x="0" y="354"/>
                  <a:pt x="0" y="598"/>
                  <a:pt x="163" y="760"/>
                </a:cubicBezTo>
                <a:cubicBezTo>
                  <a:pt x="326" y="923"/>
                  <a:pt x="570" y="923"/>
                  <a:pt x="732" y="760"/>
                </a:cubicBezTo>
                <a:cubicBezTo>
                  <a:pt x="868" y="598"/>
                  <a:pt x="868" y="354"/>
                  <a:pt x="732" y="191"/>
                </a:cubicBezTo>
                <a:close/>
              </a:path>
            </a:pathLst>
          </a:custGeom>
          <a:noFill/>
          <a:ln w="95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8" name="Google Shape;318;p3"/>
          <p:cNvSpPr/>
          <p:nvPr/>
        </p:nvSpPr>
        <p:spPr>
          <a:xfrm>
            <a:off x="986557" y="2165665"/>
            <a:ext cx="55549" cy="59001"/>
          </a:xfrm>
          <a:custGeom>
            <a:avLst/>
            <a:gdLst/>
            <a:ahLst/>
            <a:cxnLst/>
            <a:rect l="l" t="t" r="r" b="b"/>
            <a:pathLst>
              <a:path w="869" h="923" fill="none" extrusionOk="0">
                <a:moveTo>
                  <a:pt x="136" y="759"/>
                </a:moveTo>
                <a:cubicBezTo>
                  <a:pt x="299" y="922"/>
                  <a:pt x="543" y="922"/>
                  <a:pt x="706" y="759"/>
                </a:cubicBezTo>
                <a:cubicBezTo>
                  <a:pt x="869" y="570"/>
                  <a:pt x="869" y="353"/>
                  <a:pt x="706" y="163"/>
                </a:cubicBezTo>
                <a:cubicBezTo>
                  <a:pt x="543" y="0"/>
                  <a:pt x="299" y="0"/>
                  <a:pt x="136" y="163"/>
                </a:cubicBezTo>
                <a:cubicBezTo>
                  <a:pt x="1" y="353"/>
                  <a:pt x="1" y="570"/>
                  <a:pt x="136" y="759"/>
                </a:cubicBezTo>
                <a:close/>
              </a:path>
            </a:pathLst>
          </a:custGeom>
          <a:noFill/>
          <a:ln w="95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9" name="Google Shape;319;p3"/>
          <p:cNvSpPr/>
          <p:nvPr/>
        </p:nvSpPr>
        <p:spPr>
          <a:xfrm>
            <a:off x="1272687" y="206351"/>
            <a:ext cx="1529301" cy="1574368"/>
          </a:xfrm>
          <a:custGeom>
            <a:avLst/>
            <a:gdLst/>
            <a:ahLst/>
            <a:cxnLst/>
            <a:rect l="l" t="t" r="r" b="b"/>
            <a:pathLst>
              <a:path w="23924" h="24629" fill="none" extrusionOk="0">
                <a:moveTo>
                  <a:pt x="23923" y="0"/>
                </a:moveTo>
                <a:lnTo>
                  <a:pt x="5316" y="18607"/>
                </a:lnTo>
                <a:lnTo>
                  <a:pt x="5018" y="19611"/>
                </a:lnTo>
                <a:lnTo>
                  <a:pt x="0" y="24629"/>
                </a:lnTo>
              </a:path>
            </a:pathLst>
          </a:custGeom>
          <a:noFill/>
          <a:ln w="95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0" name="Google Shape;320;p3"/>
          <p:cNvSpPr/>
          <p:nvPr/>
        </p:nvSpPr>
        <p:spPr>
          <a:xfrm>
            <a:off x="1225829" y="1766834"/>
            <a:ext cx="57275" cy="59001"/>
          </a:xfrm>
          <a:custGeom>
            <a:avLst/>
            <a:gdLst/>
            <a:ahLst/>
            <a:cxnLst/>
            <a:rect l="l" t="t" r="r" b="b"/>
            <a:pathLst>
              <a:path w="896" h="923" fill="none" extrusionOk="0">
                <a:moveTo>
                  <a:pt x="760" y="163"/>
                </a:moveTo>
                <a:cubicBezTo>
                  <a:pt x="598" y="1"/>
                  <a:pt x="353" y="1"/>
                  <a:pt x="191" y="163"/>
                </a:cubicBezTo>
                <a:cubicBezTo>
                  <a:pt x="1" y="353"/>
                  <a:pt x="1" y="570"/>
                  <a:pt x="191" y="760"/>
                </a:cubicBezTo>
                <a:cubicBezTo>
                  <a:pt x="353" y="923"/>
                  <a:pt x="598" y="923"/>
                  <a:pt x="760" y="760"/>
                </a:cubicBezTo>
                <a:cubicBezTo>
                  <a:pt x="896" y="570"/>
                  <a:pt x="896" y="353"/>
                  <a:pt x="760" y="163"/>
                </a:cubicBezTo>
                <a:close/>
              </a:path>
            </a:pathLst>
          </a:custGeom>
          <a:noFill/>
          <a:ln w="95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1" name="Google Shape;321;p3"/>
          <p:cNvSpPr/>
          <p:nvPr/>
        </p:nvSpPr>
        <p:spPr>
          <a:xfrm>
            <a:off x="1654128" y="360667"/>
            <a:ext cx="1340344" cy="1257052"/>
          </a:xfrm>
          <a:custGeom>
            <a:avLst/>
            <a:gdLst/>
            <a:ahLst/>
            <a:cxnLst/>
            <a:rect l="l" t="t" r="r" b="b"/>
            <a:pathLst>
              <a:path w="20968" h="19665" fill="none" extrusionOk="0">
                <a:moveTo>
                  <a:pt x="20967" y="0"/>
                </a:moveTo>
                <a:lnTo>
                  <a:pt x="5344" y="15623"/>
                </a:lnTo>
                <a:lnTo>
                  <a:pt x="4069" y="15623"/>
                </a:lnTo>
                <a:lnTo>
                  <a:pt x="0" y="19665"/>
                </a:lnTo>
              </a:path>
            </a:pathLst>
          </a:custGeom>
          <a:noFill/>
          <a:ln w="95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2" name="Google Shape;322;p3"/>
          <p:cNvSpPr/>
          <p:nvPr/>
        </p:nvSpPr>
        <p:spPr>
          <a:xfrm>
            <a:off x="1610787" y="1603825"/>
            <a:ext cx="57275" cy="59065"/>
          </a:xfrm>
          <a:custGeom>
            <a:avLst/>
            <a:gdLst/>
            <a:ahLst/>
            <a:cxnLst/>
            <a:rect l="l" t="t" r="r" b="b"/>
            <a:pathLst>
              <a:path w="896" h="924" fill="none" extrusionOk="0">
                <a:moveTo>
                  <a:pt x="733" y="191"/>
                </a:moveTo>
                <a:cubicBezTo>
                  <a:pt x="895" y="354"/>
                  <a:pt x="895" y="598"/>
                  <a:pt x="733" y="760"/>
                </a:cubicBezTo>
                <a:cubicBezTo>
                  <a:pt x="570" y="923"/>
                  <a:pt x="326" y="923"/>
                  <a:pt x="163" y="760"/>
                </a:cubicBezTo>
                <a:cubicBezTo>
                  <a:pt x="0" y="598"/>
                  <a:pt x="0" y="354"/>
                  <a:pt x="163" y="191"/>
                </a:cubicBezTo>
                <a:cubicBezTo>
                  <a:pt x="299" y="1"/>
                  <a:pt x="570" y="1"/>
                  <a:pt x="733" y="191"/>
                </a:cubicBezTo>
                <a:close/>
              </a:path>
            </a:pathLst>
          </a:custGeom>
          <a:noFill/>
          <a:ln w="95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3"/>
          <p:cNvSpPr/>
          <p:nvPr/>
        </p:nvSpPr>
        <p:spPr>
          <a:xfrm>
            <a:off x="2148271" y="369298"/>
            <a:ext cx="1300456" cy="1368087"/>
          </a:xfrm>
          <a:custGeom>
            <a:avLst/>
            <a:gdLst/>
            <a:ahLst/>
            <a:cxnLst/>
            <a:rect l="l" t="t" r="r" b="b"/>
            <a:pathLst>
              <a:path w="20344" h="21402" fill="none" extrusionOk="0">
                <a:moveTo>
                  <a:pt x="20344" y="1"/>
                </a:moveTo>
                <a:lnTo>
                  <a:pt x="1710" y="18635"/>
                </a:lnTo>
                <a:lnTo>
                  <a:pt x="1710" y="19693"/>
                </a:lnTo>
                <a:lnTo>
                  <a:pt x="1" y="21401"/>
                </a:lnTo>
              </a:path>
            </a:pathLst>
          </a:custGeom>
          <a:noFill/>
          <a:ln w="95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4" name="Google Shape;324;p3"/>
          <p:cNvSpPr/>
          <p:nvPr/>
        </p:nvSpPr>
        <p:spPr>
          <a:xfrm>
            <a:off x="2104930" y="1723493"/>
            <a:ext cx="55549" cy="59001"/>
          </a:xfrm>
          <a:custGeom>
            <a:avLst/>
            <a:gdLst/>
            <a:ahLst/>
            <a:cxnLst/>
            <a:rect l="l" t="t" r="r" b="b"/>
            <a:pathLst>
              <a:path w="869" h="923" fill="none" extrusionOk="0">
                <a:moveTo>
                  <a:pt x="733" y="163"/>
                </a:moveTo>
                <a:cubicBezTo>
                  <a:pt x="570" y="0"/>
                  <a:pt x="326" y="0"/>
                  <a:pt x="163" y="163"/>
                </a:cubicBezTo>
                <a:cubicBezTo>
                  <a:pt x="1" y="353"/>
                  <a:pt x="1" y="570"/>
                  <a:pt x="163" y="760"/>
                </a:cubicBezTo>
                <a:cubicBezTo>
                  <a:pt x="326" y="923"/>
                  <a:pt x="570" y="923"/>
                  <a:pt x="733" y="760"/>
                </a:cubicBezTo>
                <a:cubicBezTo>
                  <a:pt x="869" y="570"/>
                  <a:pt x="869" y="299"/>
                  <a:pt x="733" y="163"/>
                </a:cubicBezTo>
                <a:close/>
              </a:path>
            </a:pathLst>
          </a:custGeom>
          <a:noFill/>
          <a:ln w="95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5" name="Google Shape;325;p3"/>
          <p:cNvSpPr/>
          <p:nvPr/>
        </p:nvSpPr>
        <p:spPr>
          <a:xfrm>
            <a:off x="1447778" y="612086"/>
            <a:ext cx="1423572" cy="1485961"/>
          </a:xfrm>
          <a:custGeom>
            <a:avLst/>
            <a:gdLst/>
            <a:ahLst/>
            <a:cxnLst/>
            <a:rect l="l" t="t" r="r" b="b"/>
            <a:pathLst>
              <a:path w="22270" h="23246" fill="none" extrusionOk="0">
                <a:moveTo>
                  <a:pt x="22269" y="0"/>
                </a:moveTo>
                <a:lnTo>
                  <a:pt x="3690" y="18553"/>
                </a:lnTo>
                <a:lnTo>
                  <a:pt x="3635" y="18607"/>
                </a:lnTo>
                <a:lnTo>
                  <a:pt x="3554" y="19692"/>
                </a:lnTo>
                <a:lnTo>
                  <a:pt x="1" y="23245"/>
                </a:lnTo>
              </a:path>
            </a:pathLst>
          </a:custGeom>
          <a:noFill/>
          <a:ln w="95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6" name="Google Shape;326;p3"/>
          <p:cNvSpPr/>
          <p:nvPr/>
        </p:nvSpPr>
        <p:spPr>
          <a:xfrm>
            <a:off x="1399260" y="2087612"/>
            <a:ext cx="59001" cy="59001"/>
          </a:xfrm>
          <a:custGeom>
            <a:avLst/>
            <a:gdLst/>
            <a:ahLst/>
            <a:cxnLst/>
            <a:rect l="l" t="t" r="r" b="b"/>
            <a:pathLst>
              <a:path w="923" h="923" fill="none" extrusionOk="0">
                <a:moveTo>
                  <a:pt x="760" y="163"/>
                </a:moveTo>
                <a:cubicBezTo>
                  <a:pt x="597" y="0"/>
                  <a:pt x="353" y="0"/>
                  <a:pt x="190" y="163"/>
                </a:cubicBezTo>
                <a:cubicBezTo>
                  <a:pt x="0" y="353"/>
                  <a:pt x="0" y="570"/>
                  <a:pt x="190" y="760"/>
                </a:cubicBezTo>
                <a:cubicBezTo>
                  <a:pt x="353" y="923"/>
                  <a:pt x="597" y="923"/>
                  <a:pt x="760" y="760"/>
                </a:cubicBezTo>
                <a:cubicBezTo>
                  <a:pt x="922" y="570"/>
                  <a:pt x="922" y="353"/>
                  <a:pt x="760" y="163"/>
                </a:cubicBezTo>
                <a:close/>
              </a:path>
            </a:pathLst>
          </a:custGeom>
          <a:noFill/>
          <a:ln w="95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7" name="Google Shape;327;p3"/>
          <p:cNvSpPr/>
          <p:nvPr/>
        </p:nvSpPr>
        <p:spPr>
          <a:xfrm>
            <a:off x="1055916" y="1038596"/>
            <a:ext cx="1328199" cy="1258843"/>
          </a:xfrm>
          <a:custGeom>
            <a:avLst/>
            <a:gdLst/>
            <a:ahLst/>
            <a:cxnLst/>
            <a:rect l="l" t="t" r="r" b="b"/>
            <a:pathLst>
              <a:path w="20778" h="19693" fill="none" extrusionOk="0">
                <a:moveTo>
                  <a:pt x="20778" y="1"/>
                </a:moveTo>
                <a:lnTo>
                  <a:pt x="2171" y="18607"/>
                </a:lnTo>
                <a:lnTo>
                  <a:pt x="1140" y="18580"/>
                </a:lnTo>
                <a:lnTo>
                  <a:pt x="1" y="19692"/>
                </a:lnTo>
              </a:path>
            </a:pathLst>
          </a:custGeom>
          <a:noFill/>
          <a:ln w="95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8" name="Google Shape;328;p3"/>
          <p:cNvSpPr/>
          <p:nvPr/>
        </p:nvSpPr>
        <p:spPr>
          <a:xfrm>
            <a:off x="1009124" y="2285269"/>
            <a:ext cx="59001" cy="59001"/>
          </a:xfrm>
          <a:custGeom>
            <a:avLst/>
            <a:gdLst/>
            <a:ahLst/>
            <a:cxnLst/>
            <a:rect l="l" t="t" r="r" b="b"/>
            <a:pathLst>
              <a:path w="923" h="923" fill="none" extrusionOk="0">
                <a:moveTo>
                  <a:pt x="760" y="163"/>
                </a:moveTo>
                <a:cubicBezTo>
                  <a:pt x="597" y="1"/>
                  <a:pt x="353" y="1"/>
                  <a:pt x="190" y="163"/>
                </a:cubicBezTo>
                <a:cubicBezTo>
                  <a:pt x="0" y="326"/>
                  <a:pt x="0" y="570"/>
                  <a:pt x="190" y="733"/>
                </a:cubicBezTo>
                <a:cubicBezTo>
                  <a:pt x="353" y="923"/>
                  <a:pt x="597" y="923"/>
                  <a:pt x="760" y="733"/>
                </a:cubicBezTo>
                <a:cubicBezTo>
                  <a:pt x="923" y="597"/>
                  <a:pt x="923" y="326"/>
                  <a:pt x="760" y="163"/>
                </a:cubicBezTo>
                <a:close/>
              </a:path>
            </a:pathLst>
          </a:custGeom>
          <a:noFill/>
          <a:ln w="95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9" name="Google Shape;329;p3"/>
          <p:cNvSpPr/>
          <p:nvPr/>
        </p:nvSpPr>
        <p:spPr>
          <a:xfrm>
            <a:off x="-358991" y="2571411"/>
            <a:ext cx="1258843" cy="1342071"/>
          </a:xfrm>
          <a:custGeom>
            <a:avLst/>
            <a:gdLst/>
            <a:ahLst/>
            <a:cxnLst/>
            <a:rect l="l" t="t" r="r" b="b"/>
            <a:pathLst>
              <a:path w="19693" h="20995" fill="none" extrusionOk="0">
                <a:moveTo>
                  <a:pt x="0" y="20994"/>
                </a:moveTo>
                <a:lnTo>
                  <a:pt x="18634" y="2333"/>
                </a:lnTo>
                <a:lnTo>
                  <a:pt x="18634" y="1058"/>
                </a:lnTo>
                <a:lnTo>
                  <a:pt x="19692" y="1"/>
                </a:lnTo>
              </a:path>
            </a:pathLst>
          </a:custGeom>
          <a:noFill/>
          <a:ln w="95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0" name="Google Shape;330;p3"/>
          <p:cNvSpPr/>
          <p:nvPr/>
        </p:nvSpPr>
        <p:spPr>
          <a:xfrm flipH="1">
            <a:off x="587815" y="246010"/>
            <a:ext cx="68423" cy="68423"/>
          </a:xfrm>
          <a:custGeom>
            <a:avLst/>
            <a:gdLst/>
            <a:ahLst/>
            <a:cxnLst/>
            <a:rect l="l" t="t" r="r" b="b"/>
            <a:pathLst>
              <a:path w="1710" h="1710" fill="none" extrusionOk="0">
                <a:moveTo>
                  <a:pt x="0" y="868"/>
                </a:moveTo>
                <a:cubicBezTo>
                  <a:pt x="0" y="380"/>
                  <a:pt x="380" y="1"/>
                  <a:pt x="868" y="1"/>
                </a:cubicBezTo>
                <a:cubicBezTo>
                  <a:pt x="1329" y="1"/>
                  <a:pt x="1709" y="380"/>
                  <a:pt x="1709" y="868"/>
                </a:cubicBezTo>
                <a:cubicBezTo>
                  <a:pt x="1709" y="1330"/>
                  <a:pt x="1329" y="1709"/>
                  <a:pt x="868" y="1709"/>
                </a:cubicBezTo>
                <a:cubicBezTo>
                  <a:pt x="407" y="1709"/>
                  <a:pt x="0" y="1330"/>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1" name="Google Shape;331;p3"/>
          <p:cNvSpPr/>
          <p:nvPr/>
        </p:nvSpPr>
        <p:spPr>
          <a:xfrm flipH="1">
            <a:off x="404627" y="1348495"/>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2" name="Google Shape;332;p3"/>
          <p:cNvSpPr/>
          <p:nvPr/>
        </p:nvSpPr>
        <p:spPr>
          <a:xfrm flipH="1">
            <a:off x="1605245" y="371360"/>
            <a:ext cx="135735" cy="133681"/>
          </a:xfrm>
          <a:custGeom>
            <a:avLst/>
            <a:gdLst/>
            <a:ahLst/>
            <a:cxnLst/>
            <a:rect l="l" t="t" r="r" b="b"/>
            <a:pathLst>
              <a:path w="1710" h="1683" extrusionOk="0">
                <a:moveTo>
                  <a:pt x="842" y="0"/>
                </a:moveTo>
                <a:cubicBezTo>
                  <a:pt x="381" y="0"/>
                  <a:pt x="1" y="353"/>
                  <a:pt x="1" y="841"/>
                </a:cubicBezTo>
                <a:cubicBezTo>
                  <a:pt x="1" y="1302"/>
                  <a:pt x="381" y="1682"/>
                  <a:pt x="842" y="1682"/>
                </a:cubicBezTo>
                <a:cubicBezTo>
                  <a:pt x="1330" y="1682"/>
                  <a:pt x="1710" y="1302"/>
                  <a:pt x="1710" y="841"/>
                </a:cubicBezTo>
                <a:cubicBezTo>
                  <a:pt x="1710" y="353"/>
                  <a:pt x="1303" y="0"/>
                  <a:pt x="842" y="0"/>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33" name="Google Shape;333;p3"/>
          <p:cNvGrpSpPr/>
          <p:nvPr/>
        </p:nvGrpSpPr>
        <p:grpSpPr>
          <a:xfrm>
            <a:off x="8373146" y="2944529"/>
            <a:ext cx="3807717" cy="3913480"/>
            <a:chOff x="6279859" y="2208397"/>
            <a:chExt cx="2855788" cy="2935110"/>
          </a:xfrm>
        </p:grpSpPr>
        <p:sp>
          <p:nvSpPr>
            <p:cNvPr id="334" name="Google Shape;334;p3"/>
            <p:cNvSpPr/>
            <p:nvPr/>
          </p:nvSpPr>
          <p:spPr>
            <a:xfrm rot="10800000">
              <a:off x="8149836" y="3214961"/>
              <a:ext cx="41662" cy="44251"/>
            </a:xfrm>
            <a:custGeom>
              <a:avLst/>
              <a:gdLst/>
              <a:ahLst/>
              <a:cxnLst/>
              <a:rect l="l" t="t" r="r" b="b"/>
              <a:pathLst>
                <a:path w="869" h="923" fill="none" extrusionOk="0">
                  <a:moveTo>
                    <a:pt x="136" y="760"/>
                  </a:moveTo>
                  <a:cubicBezTo>
                    <a:pt x="299" y="923"/>
                    <a:pt x="543" y="923"/>
                    <a:pt x="706" y="760"/>
                  </a:cubicBezTo>
                  <a:cubicBezTo>
                    <a:pt x="868" y="570"/>
                    <a:pt x="868" y="353"/>
                    <a:pt x="706" y="164"/>
                  </a:cubicBezTo>
                  <a:cubicBezTo>
                    <a:pt x="543" y="1"/>
                    <a:pt x="299" y="1"/>
                    <a:pt x="136" y="164"/>
                  </a:cubicBezTo>
                  <a:cubicBezTo>
                    <a:pt x="1" y="353"/>
                    <a:pt x="1" y="570"/>
                    <a:pt x="136" y="760"/>
                  </a:cubicBezTo>
                  <a:close/>
                </a:path>
              </a:pathLst>
            </a:custGeom>
            <a:noFill/>
            <a:ln w="95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35" name="Google Shape;335;p3"/>
            <p:cNvGrpSpPr/>
            <p:nvPr/>
          </p:nvGrpSpPr>
          <p:grpSpPr>
            <a:xfrm>
              <a:off x="6279859" y="2208397"/>
              <a:ext cx="2855788" cy="2935110"/>
              <a:chOff x="6279859" y="2208397"/>
              <a:chExt cx="2855788" cy="2935110"/>
            </a:xfrm>
          </p:grpSpPr>
          <p:sp>
            <p:nvSpPr>
              <p:cNvPr id="336" name="Google Shape;336;p3"/>
              <p:cNvSpPr/>
              <p:nvPr/>
            </p:nvSpPr>
            <p:spPr>
              <a:xfrm rot="10800000">
                <a:off x="7771414" y="3788419"/>
                <a:ext cx="42956" cy="44251"/>
              </a:xfrm>
              <a:custGeom>
                <a:avLst/>
                <a:gdLst/>
                <a:ahLst/>
                <a:cxnLst/>
                <a:rect l="l" t="t" r="r" b="b"/>
                <a:pathLst>
                  <a:path w="896" h="923" fill="none" extrusionOk="0">
                    <a:moveTo>
                      <a:pt x="163" y="733"/>
                    </a:moveTo>
                    <a:cubicBezTo>
                      <a:pt x="326" y="922"/>
                      <a:pt x="570" y="922"/>
                      <a:pt x="733" y="733"/>
                    </a:cubicBezTo>
                    <a:cubicBezTo>
                      <a:pt x="896" y="570"/>
                      <a:pt x="896" y="326"/>
                      <a:pt x="733" y="163"/>
                    </a:cubicBezTo>
                    <a:cubicBezTo>
                      <a:pt x="570" y="0"/>
                      <a:pt x="326" y="0"/>
                      <a:pt x="163" y="163"/>
                    </a:cubicBezTo>
                    <a:cubicBezTo>
                      <a:pt x="0" y="326"/>
                      <a:pt x="0" y="597"/>
                      <a:pt x="163" y="733"/>
                    </a:cubicBezTo>
                    <a:close/>
                  </a:path>
                </a:pathLst>
              </a:custGeom>
              <a:noFill/>
              <a:ln w="95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3"/>
              <p:cNvSpPr/>
              <p:nvPr/>
            </p:nvSpPr>
            <p:spPr>
              <a:xfrm rot="10800000">
                <a:off x="7580262" y="3395710"/>
                <a:ext cx="44251" cy="44251"/>
              </a:xfrm>
              <a:custGeom>
                <a:avLst/>
                <a:gdLst/>
                <a:ahLst/>
                <a:cxnLst/>
                <a:rect l="l" t="t" r="r" b="b"/>
                <a:pathLst>
                  <a:path w="923" h="923" fill="none" extrusionOk="0">
                    <a:moveTo>
                      <a:pt x="163" y="760"/>
                    </a:moveTo>
                    <a:cubicBezTo>
                      <a:pt x="326" y="923"/>
                      <a:pt x="570" y="923"/>
                      <a:pt x="733" y="760"/>
                    </a:cubicBezTo>
                    <a:cubicBezTo>
                      <a:pt x="923" y="597"/>
                      <a:pt x="923" y="353"/>
                      <a:pt x="733" y="190"/>
                    </a:cubicBezTo>
                    <a:cubicBezTo>
                      <a:pt x="570" y="1"/>
                      <a:pt x="326" y="1"/>
                      <a:pt x="163" y="190"/>
                    </a:cubicBezTo>
                    <a:cubicBezTo>
                      <a:pt x="1" y="353"/>
                      <a:pt x="1" y="624"/>
                      <a:pt x="163" y="760"/>
                    </a:cubicBezTo>
                    <a:close/>
                  </a:path>
                </a:pathLst>
              </a:custGeom>
              <a:noFill/>
              <a:ln w="95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3"/>
              <p:cNvSpPr/>
              <p:nvPr/>
            </p:nvSpPr>
            <p:spPr>
              <a:xfrm rot="10800000">
                <a:off x="7524312" y="4084905"/>
                <a:ext cx="41662" cy="44299"/>
              </a:xfrm>
              <a:custGeom>
                <a:avLst/>
                <a:gdLst/>
                <a:ahLst/>
                <a:cxnLst/>
                <a:rect l="l" t="t" r="r" b="b"/>
                <a:pathLst>
                  <a:path w="869" h="924" fill="none" extrusionOk="0">
                    <a:moveTo>
                      <a:pt x="732" y="191"/>
                    </a:moveTo>
                    <a:cubicBezTo>
                      <a:pt x="570" y="1"/>
                      <a:pt x="326" y="1"/>
                      <a:pt x="163" y="191"/>
                    </a:cubicBezTo>
                    <a:cubicBezTo>
                      <a:pt x="0" y="354"/>
                      <a:pt x="0" y="598"/>
                      <a:pt x="163" y="760"/>
                    </a:cubicBezTo>
                    <a:cubicBezTo>
                      <a:pt x="326" y="923"/>
                      <a:pt x="570" y="923"/>
                      <a:pt x="732" y="760"/>
                    </a:cubicBezTo>
                    <a:cubicBezTo>
                      <a:pt x="868" y="598"/>
                      <a:pt x="868" y="354"/>
                      <a:pt x="732" y="191"/>
                    </a:cubicBezTo>
                    <a:close/>
                  </a:path>
                </a:pathLst>
              </a:custGeom>
              <a:noFill/>
              <a:ln w="95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3"/>
              <p:cNvSpPr/>
              <p:nvPr/>
            </p:nvSpPr>
            <p:spPr>
              <a:xfrm rot="10800000">
                <a:off x="7806539" y="2796248"/>
                <a:ext cx="1059865" cy="1001327"/>
              </a:xfrm>
              <a:custGeom>
                <a:avLst/>
                <a:gdLst/>
                <a:ahLst/>
                <a:cxnLst/>
                <a:rect l="l" t="t" r="r" b="b"/>
                <a:pathLst>
                  <a:path w="22107" h="20886" fill="none" extrusionOk="0">
                    <a:moveTo>
                      <a:pt x="0" y="20886"/>
                    </a:moveTo>
                    <a:lnTo>
                      <a:pt x="18634" y="2252"/>
                    </a:lnTo>
                    <a:lnTo>
                      <a:pt x="19529" y="2577"/>
                    </a:lnTo>
                    <a:lnTo>
                      <a:pt x="22106" y="1"/>
                    </a:lnTo>
                  </a:path>
                </a:pathLst>
              </a:custGeom>
              <a:noFill/>
              <a:ln w="95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3"/>
              <p:cNvSpPr/>
              <p:nvPr/>
            </p:nvSpPr>
            <p:spPr>
              <a:xfrm rot="10800000">
                <a:off x="8084824" y="3475009"/>
                <a:ext cx="41662" cy="44251"/>
              </a:xfrm>
              <a:custGeom>
                <a:avLst/>
                <a:gdLst/>
                <a:ahLst/>
                <a:cxnLst/>
                <a:rect l="l" t="t" r="r" b="b"/>
                <a:pathLst>
                  <a:path w="869" h="923" fill="none" extrusionOk="0">
                    <a:moveTo>
                      <a:pt x="136" y="759"/>
                    </a:moveTo>
                    <a:cubicBezTo>
                      <a:pt x="299" y="922"/>
                      <a:pt x="543" y="922"/>
                      <a:pt x="706" y="759"/>
                    </a:cubicBezTo>
                    <a:cubicBezTo>
                      <a:pt x="869" y="570"/>
                      <a:pt x="869" y="353"/>
                      <a:pt x="706" y="163"/>
                    </a:cubicBezTo>
                    <a:cubicBezTo>
                      <a:pt x="543" y="0"/>
                      <a:pt x="299" y="0"/>
                      <a:pt x="136" y="163"/>
                    </a:cubicBezTo>
                    <a:cubicBezTo>
                      <a:pt x="1" y="353"/>
                      <a:pt x="1" y="570"/>
                      <a:pt x="136" y="759"/>
                    </a:cubicBezTo>
                    <a:close/>
                  </a:path>
                </a:pathLst>
              </a:custGeom>
              <a:noFill/>
              <a:ln w="95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3"/>
              <p:cNvSpPr/>
              <p:nvPr/>
            </p:nvSpPr>
            <p:spPr>
              <a:xfrm rot="10800000">
                <a:off x="7615384" y="2380095"/>
                <a:ext cx="975342" cy="1024771"/>
              </a:xfrm>
              <a:custGeom>
                <a:avLst/>
                <a:gdLst/>
                <a:ahLst/>
                <a:cxnLst/>
                <a:rect l="l" t="t" r="r" b="b"/>
                <a:pathLst>
                  <a:path w="20344" h="21375" fill="none" extrusionOk="0">
                    <a:moveTo>
                      <a:pt x="0" y="21374"/>
                    </a:moveTo>
                    <a:lnTo>
                      <a:pt x="18662" y="2740"/>
                    </a:lnTo>
                    <a:lnTo>
                      <a:pt x="18662" y="1683"/>
                    </a:lnTo>
                    <a:lnTo>
                      <a:pt x="20343" y="1"/>
                    </a:lnTo>
                  </a:path>
                </a:pathLst>
              </a:custGeom>
              <a:noFill/>
              <a:ln w="95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3"/>
              <p:cNvSpPr/>
              <p:nvPr/>
            </p:nvSpPr>
            <p:spPr>
              <a:xfrm rot="10800000">
                <a:off x="7904075" y="3774132"/>
                <a:ext cx="42956" cy="44251"/>
              </a:xfrm>
              <a:custGeom>
                <a:avLst/>
                <a:gdLst/>
                <a:ahLst/>
                <a:cxnLst/>
                <a:rect l="l" t="t" r="r" b="b"/>
                <a:pathLst>
                  <a:path w="896" h="923" fill="none" extrusionOk="0">
                    <a:moveTo>
                      <a:pt x="760" y="163"/>
                    </a:moveTo>
                    <a:cubicBezTo>
                      <a:pt x="598" y="1"/>
                      <a:pt x="353" y="1"/>
                      <a:pt x="191" y="163"/>
                    </a:cubicBezTo>
                    <a:cubicBezTo>
                      <a:pt x="1" y="353"/>
                      <a:pt x="1" y="570"/>
                      <a:pt x="191" y="760"/>
                    </a:cubicBezTo>
                    <a:cubicBezTo>
                      <a:pt x="353" y="923"/>
                      <a:pt x="598" y="923"/>
                      <a:pt x="760" y="760"/>
                    </a:cubicBezTo>
                    <a:cubicBezTo>
                      <a:pt x="896" y="570"/>
                      <a:pt x="896" y="353"/>
                      <a:pt x="760" y="163"/>
                    </a:cubicBezTo>
                    <a:close/>
                  </a:path>
                </a:pathLst>
              </a:custGeom>
              <a:noFill/>
              <a:ln w="95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3"/>
              <p:cNvSpPr/>
              <p:nvPr/>
            </p:nvSpPr>
            <p:spPr>
              <a:xfrm rot="10800000">
                <a:off x="6558125" y="4117442"/>
                <a:ext cx="975342" cy="1026065"/>
              </a:xfrm>
              <a:custGeom>
                <a:avLst/>
                <a:gdLst/>
                <a:ahLst/>
                <a:cxnLst/>
                <a:rect l="l" t="t" r="r" b="b"/>
                <a:pathLst>
                  <a:path w="20344" h="21402" fill="none" extrusionOk="0">
                    <a:moveTo>
                      <a:pt x="20343" y="0"/>
                    </a:moveTo>
                    <a:lnTo>
                      <a:pt x="1736" y="18634"/>
                    </a:lnTo>
                    <a:lnTo>
                      <a:pt x="1736" y="19665"/>
                    </a:lnTo>
                    <a:lnTo>
                      <a:pt x="0" y="21401"/>
                    </a:lnTo>
                  </a:path>
                </a:pathLst>
              </a:custGeom>
              <a:noFill/>
              <a:ln w="95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3"/>
              <p:cNvSpPr/>
              <p:nvPr/>
            </p:nvSpPr>
            <p:spPr>
              <a:xfrm rot="10800000">
                <a:off x="7615357" y="3896341"/>
                <a:ext cx="42956" cy="44299"/>
              </a:xfrm>
              <a:custGeom>
                <a:avLst/>
                <a:gdLst/>
                <a:ahLst/>
                <a:cxnLst/>
                <a:rect l="l" t="t" r="r" b="b"/>
                <a:pathLst>
                  <a:path w="896" h="924" fill="none" extrusionOk="0">
                    <a:moveTo>
                      <a:pt x="733" y="191"/>
                    </a:moveTo>
                    <a:cubicBezTo>
                      <a:pt x="895" y="354"/>
                      <a:pt x="895" y="598"/>
                      <a:pt x="733" y="760"/>
                    </a:cubicBezTo>
                    <a:cubicBezTo>
                      <a:pt x="570" y="923"/>
                      <a:pt x="326" y="923"/>
                      <a:pt x="163" y="760"/>
                    </a:cubicBezTo>
                    <a:cubicBezTo>
                      <a:pt x="0" y="598"/>
                      <a:pt x="0" y="354"/>
                      <a:pt x="163" y="191"/>
                    </a:cubicBezTo>
                    <a:cubicBezTo>
                      <a:pt x="299" y="1"/>
                      <a:pt x="570" y="1"/>
                      <a:pt x="733" y="191"/>
                    </a:cubicBezTo>
                    <a:close/>
                  </a:path>
                </a:pathLst>
              </a:custGeom>
              <a:noFill/>
              <a:ln w="95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3"/>
              <p:cNvSpPr/>
              <p:nvPr/>
            </p:nvSpPr>
            <p:spPr>
              <a:xfrm rot="10800000">
                <a:off x="7246045" y="3806638"/>
                <a:ext cx="41662" cy="44251"/>
              </a:xfrm>
              <a:custGeom>
                <a:avLst/>
                <a:gdLst/>
                <a:ahLst/>
                <a:cxnLst/>
                <a:rect l="l" t="t" r="r" b="b"/>
                <a:pathLst>
                  <a:path w="869" h="923" fill="none" extrusionOk="0">
                    <a:moveTo>
                      <a:pt x="733" y="163"/>
                    </a:moveTo>
                    <a:cubicBezTo>
                      <a:pt x="570" y="0"/>
                      <a:pt x="326" y="0"/>
                      <a:pt x="163" y="163"/>
                    </a:cubicBezTo>
                    <a:cubicBezTo>
                      <a:pt x="1" y="353"/>
                      <a:pt x="1" y="570"/>
                      <a:pt x="163" y="760"/>
                    </a:cubicBezTo>
                    <a:cubicBezTo>
                      <a:pt x="326" y="923"/>
                      <a:pt x="570" y="923"/>
                      <a:pt x="733" y="760"/>
                    </a:cubicBezTo>
                    <a:cubicBezTo>
                      <a:pt x="869" y="570"/>
                      <a:pt x="869" y="299"/>
                      <a:pt x="733" y="163"/>
                    </a:cubicBezTo>
                    <a:close/>
                  </a:path>
                </a:pathLst>
              </a:custGeom>
              <a:noFill/>
              <a:ln w="95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3"/>
              <p:cNvSpPr/>
              <p:nvPr/>
            </p:nvSpPr>
            <p:spPr>
              <a:xfrm rot="10800000">
                <a:off x="6764912" y="3807969"/>
                <a:ext cx="1146976" cy="1180776"/>
              </a:xfrm>
              <a:custGeom>
                <a:avLst/>
                <a:gdLst/>
                <a:ahLst/>
                <a:cxnLst/>
                <a:rect l="l" t="t" r="r" b="b"/>
                <a:pathLst>
                  <a:path w="23924" h="24629" fill="none" extrusionOk="0">
                    <a:moveTo>
                      <a:pt x="23923" y="0"/>
                    </a:moveTo>
                    <a:lnTo>
                      <a:pt x="5316" y="18607"/>
                    </a:lnTo>
                    <a:lnTo>
                      <a:pt x="5018" y="19611"/>
                    </a:lnTo>
                    <a:lnTo>
                      <a:pt x="0" y="24629"/>
                    </a:lnTo>
                  </a:path>
                </a:pathLst>
              </a:custGeom>
              <a:noFill/>
              <a:ln w="95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3"/>
              <p:cNvSpPr/>
              <p:nvPr/>
            </p:nvSpPr>
            <p:spPr>
              <a:xfrm rot="10800000">
                <a:off x="6620549" y="3930218"/>
                <a:ext cx="1005258" cy="942789"/>
              </a:xfrm>
              <a:custGeom>
                <a:avLst/>
                <a:gdLst/>
                <a:ahLst/>
                <a:cxnLst/>
                <a:rect l="l" t="t" r="r" b="b"/>
                <a:pathLst>
                  <a:path w="20968" h="19665" fill="none" extrusionOk="0">
                    <a:moveTo>
                      <a:pt x="20967" y="0"/>
                    </a:moveTo>
                    <a:lnTo>
                      <a:pt x="5344" y="15623"/>
                    </a:lnTo>
                    <a:lnTo>
                      <a:pt x="4069" y="15623"/>
                    </a:lnTo>
                    <a:lnTo>
                      <a:pt x="0" y="19665"/>
                    </a:lnTo>
                  </a:path>
                </a:pathLst>
              </a:custGeom>
              <a:noFill/>
              <a:ln w="95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3"/>
              <p:cNvSpPr/>
              <p:nvPr/>
            </p:nvSpPr>
            <p:spPr>
              <a:xfrm rot="10800000">
                <a:off x="6279859" y="3840470"/>
                <a:ext cx="975342" cy="1026065"/>
              </a:xfrm>
              <a:custGeom>
                <a:avLst/>
                <a:gdLst/>
                <a:ahLst/>
                <a:cxnLst/>
                <a:rect l="l" t="t" r="r" b="b"/>
                <a:pathLst>
                  <a:path w="20344" h="21402" fill="none" extrusionOk="0">
                    <a:moveTo>
                      <a:pt x="20344" y="1"/>
                    </a:moveTo>
                    <a:lnTo>
                      <a:pt x="1710" y="18635"/>
                    </a:lnTo>
                    <a:lnTo>
                      <a:pt x="1710" y="19693"/>
                    </a:lnTo>
                    <a:lnTo>
                      <a:pt x="1" y="21401"/>
                    </a:lnTo>
                  </a:path>
                </a:pathLst>
              </a:custGeom>
              <a:noFill/>
              <a:ln w="95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3"/>
              <p:cNvSpPr/>
              <p:nvPr/>
            </p:nvSpPr>
            <p:spPr>
              <a:xfrm rot="10800000">
                <a:off x="7772709" y="3533549"/>
                <a:ext cx="44251" cy="44251"/>
              </a:xfrm>
              <a:custGeom>
                <a:avLst/>
                <a:gdLst/>
                <a:ahLst/>
                <a:cxnLst/>
                <a:rect l="l" t="t" r="r" b="b"/>
                <a:pathLst>
                  <a:path w="923" h="923" fill="none" extrusionOk="0">
                    <a:moveTo>
                      <a:pt x="760" y="163"/>
                    </a:moveTo>
                    <a:cubicBezTo>
                      <a:pt x="597" y="0"/>
                      <a:pt x="353" y="0"/>
                      <a:pt x="190" y="163"/>
                    </a:cubicBezTo>
                    <a:cubicBezTo>
                      <a:pt x="0" y="353"/>
                      <a:pt x="0" y="570"/>
                      <a:pt x="190" y="760"/>
                    </a:cubicBezTo>
                    <a:cubicBezTo>
                      <a:pt x="353" y="923"/>
                      <a:pt x="597" y="923"/>
                      <a:pt x="760" y="760"/>
                    </a:cubicBezTo>
                    <a:cubicBezTo>
                      <a:pt x="922" y="570"/>
                      <a:pt x="922" y="353"/>
                      <a:pt x="760" y="163"/>
                    </a:cubicBezTo>
                    <a:close/>
                  </a:path>
                </a:pathLst>
              </a:custGeom>
              <a:noFill/>
              <a:ln w="95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3"/>
              <p:cNvSpPr/>
              <p:nvPr/>
            </p:nvSpPr>
            <p:spPr>
              <a:xfrm rot="10800000">
                <a:off x="7078317" y="3420430"/>
                <a:ext cx="996149" cy="944132"/>
              </a:xfrm>
              <a:custGeom>
                <a:avLst/>
                <a:gdLst/>
                <a:ahLst/>
                <a:cxnLst/>
                <a:rect l="l" t="t" r="r" b="b"/>
                <a:pathLst>
                  <a:path w="20778" h="19693" fill="none" extrusionOk="0">
                    <a:moveTo>
                      <a:pt x="20778" y="1"/>
                    </a:moveTo>
                    <a:lnTo>
                      <a:pt x="2171" y="18607"/>
                    </a:lnTo>
                    <a:lnTo>
                      <a:pt x="1140" y="18580"/>
                    </a:lnTo>
                    <a:lnTo>
                      <a:pt x="1" y="19692"/>
                    </a:lnTo>
                  </a:path>
                </a:pathLst>
              </a:custGeom>
              <a:noFill/>
              <a:ln w="95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3"/>
              <p:cNvSpPr/>
              <p:nvPr/>
            </p:nvSpPr>
            <p:spPr>
              <a:xfrm rot="10800000">
                <a:off x="8065311" y="3385306"/>
                <a:ext cx="44251" cy="44251"/>
              </a:xfrm>
              <a:custGeom>
                <a:avLst/>
                <a:gdLst/>
                <a:ahLst/>
                <a:cxnLst/>
                <a:rect l="l" t="t" r="r" b="b"/>
                <a:pathLst>
                  <a:path w="923" h="923" fill="none" extrusionOk="0">
                    <a:moveTo>
                      <a:pt x="760" y="163"/>
                    </a:moveTo>
                    <a:cubicBezTo>
                      <a:pt x="597" y="1"/>
                      <a:pt x="353" y="1"/>
                      <a:pt x="190" y="163"/>
                    </a:cubicBezTo>
                    <a:cubicBezTo>
                      <a:pt x="0" y="326"/>
                      <a:pt x="0" y="570"/>
                      <a:pt x="190" y="733"/>
                    </a:cubicBezTo>
                    <a:cubicBezTo>
                      <a:pt x="353" y="923"/>
                      <a:pt x="597" y="923"/>
                      <a:pt x="760" y="733"/>
                    </a:cubicBezTo>
                    <a:cubicBezTo>
                      <a:pt x="923" y="597"/>
                      <a:pt x="923" y="326"/>
                      <a:pt x="760" y="163"/>
                    </a:cubicBezTo>
                    <a:close/>
                  </a:path>
                </a:pathLst>
              </a:custGeom>
              <a:noFill/>
              <a:ln w="95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3"/>
              <p:cNvSpPr/>
              <p:nvPr/>
            </p:nvSpPr>
            <p:spPr>
              <a:xfrm rot="10800000">
                <a:off x="6712891" y="3569972"/>
                <a:ext cx="1067679" cy="1114471"/>
              </a:xfrm>
              <a:custGeom>
                <a:avLst/>
                <a:gdLst/>
                <a:ahLst/>
                <a:cxnLst/>
                <a:rect l="l" t="t" r="r" b="b"/>
                <a:pathLst>
                  <a:path w="22270" h="23246" fill="none" extrusionOk="0">
                    <a:moveTo>
                      <a:pt x="22269" y="0"/>
                    </a:moveTo>
                    <a:lnTo>
                      <a:pt x="3690" y="18553"/>
                    </a:lnTo>
                    <a:lnTo>
                      <a:pt x="3635" y="18607"/>
                    </a:lnTo>
                    <a:lnTo>
                      <a:pt x="3554" y="19692"/>
                    </a:lnTo>
                    <a:lnTo>
                      <a:pt x="1" y="23245"/>
                    </a:lnTo>
                  </a:path>
                </a:pathLst>
              </a:custGeom>
              <a:noFill/>
              <a:ln w="95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3"/>
              <p:cNvSpPr/>
              <p:nvPr/>
            </p:nvSpPr>
            <p:spPr>
              <a:xfrm rot="10800000">
                <a:off x="8191515" y="2208397"/>
                <a:ext cx="944132" cy="1006553"/>
              </a:xfrm>
              <a:custGeom>
                <a:avLst/>
                <a:gdLst/>
                <a:ahLst/>
                <a:cxnLst/>
                <a:rect l="l" t="t" r="r" b="b"/>
                <a:pathLst>
                  <a:path w="19693" h="20995" fill="none" extrusionOk="0">
                    <a:moveTo>
                      <a:pt x="0" y="20994"/>
                    </a:moveTo>
                    <a:lnTo>
                      <a:pt x="18634" y="2333"/>
                    </a:lnTo>
                    <a:lnTo>
                      <a:pt x="18634" y="1058"/>
                    </a:lnTo>
                    <a:lnTo>
                      <a:pt x="19692" y="1"/>
                    </a:lnTo>
                  </a:path>
                </a:pathLst>
              </a:custGeom>
              <a:noFill/>
              <a:ln w="95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3"/>
              <p:cNvSpPr/>
              <p:nvPr/>
            </p:nvSpPr>
            <p:spPr>
              <a:xfrm rot="10800000" flipH="1">
                <a:off x="8374226" y="4907684"/>
                <a:ext cx="51317" cy="51317"/>
              </a:xfrm>
              <a:custGeom>
                <a:avLst/>
                <a:gdLst/>
                <a:ahLst/>
                <a:cxnLst/>
                <a:rect l="l" t="t" r="r" b="b"/>
                <a:pathLst>
                  <a:path w="1710" h="1710" fill="none" extrusionOk="0">
                    <a:moveTo>
                      <a:pt x="0" y="868"/>
                    </a:moveTo>
                    <a:cubicBezTo>
                      <a:pt x="0" y="380"/>
                      <a:pt x="380" y="1"/>
                      <a:pt x="868" y="1"/>
                    </a:cubicBezTo>
                    <a:cubicBezTo>
                      <a:pt x="1329" y="1"/>
                      <a:pt x="1709" y="380"/>
                      <a:pt x="1709" y="868"/>
                    </a:cubicBezTo>
                    <a:cubicBezTo>
                      <a:pt x="1709" y="1330"/>
                      <a:pt x="1329" y="1709"/>
                      <a:pt x="868" y="1709"/>
                    </a:cubicBezTo>
                    <a:cubicBezTo>
                      <a:pt x="407" y="1709"/>
                      <a:pt x="0" y="1330"/>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3"/>
              <p:cNvSpPr/>
              <p:nvPr/>
            </p:nvSpPr>
            <p:spPr>
              <a:xfrm rot="10800000" flipH="1">
                <a:off x="8461140" y="4030373"/>
                <a:ext cx="101794" cy="101764"/>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3"/>
              <p:cNvSpPr/>
              <p:nvPr/>
            </p:nvSpPr>
            <p:spPr>
              <a:xfrm rot="10800000" flipH="1">
                <a:off x="7560671" y="4764728"/>
                <a:ext cx="101801" cy="100261"/>
              </a:xfrm>
              <a:custGeom>
                <a:avLst/>
                <a:gdLst/>
                <a:ahLst/>
                <a:cxnLst/>
                <a:rect l="l" t="t" r="r" b="b"/>
                <a:pathLst>
                  <a:path w="1710" h="1683" extrusionOk="0">
                    <a:moveTo>
                      <a:pt x="842" y="0"/>
                    </a:moveTo>
                    <a:cubicBezTo>
                      <a:pt x="381" y="0"/>
                      <a:pt x="1" y="353"/>
                      <a:pt x="1" y="841"/>
                    </a:cubicBezTo>
                    <a:cubicBezTo>
                      <a:pt x="1" y="1302"/>
                      <a:pt x="381" y="1682"/>
                      <a:pt x="842" y="1682"/>
                    </a:cubicBezTo>
                    <a:cubicBezTo>
                      <a:pt x="1330" y="1682"/>
                      <a:pt x="1710" y="1302"/>
                      <a:pt x="1710" y="841"/>
                    </a:cubicBezTo>
                    <a:cubicBezTo>
                      <a:pt x="1710" y="353"/>
                      <a:pt x="1303" y="0"/>
                      <a:pt x="842" y="0"/>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113871655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57"/>
        <p:cNvGrpSpPr/>
        <p:nvPr/>
      </p:nvGrpSpPr>
      <p:grpSpPr>
        <a:xfrm>
          <a:off x="0" y="0"/>
          <a:ext cx="0" cy="0"/>
          <a:chOff x="0" y="0"/>
          <a:chExt cx="0" cy="0"/>
        </a:xfrm>
      </p:grpSpPr>
      <p:sp>
        <p:nvSpPr>
          <p:cNvPr id="358" name="Google Shape;358;p4"/>
          <p:cNvSpPr/>
          <p:nvPr/>
        </p:nvSpPr>
        <p:spPr>
          <a:xfrm flipH="1">
            <a:off x="11768286" y="1823830"/>
            <a:ext cx="135725" cy="135725"/>
          </a:xfrm>
          <a:custGeom>
            <a:avLst/>
            <a:gdLst/>
            <a:ahLst/>
            <a:cxnLst/>
            <a:rect l="l" t="t" r="r" b="b"/>
            <a:pathLst>
              <a:path w="3392" h="3392" extrusionOk="0">
                <a:moveTo>
                  <a:pt x="1710" y="1"/>
                </a:moveTo>
                <a:cubicBezTo>
                  <a:pt x="787" y="1"/>
                  <a:pt x="1" y="733"/>
                  <a:pt x="1" y="1682"/>
                </a:cubicBezTo>
                <a:cubicBezTo>
                  <a:pt x="1" y="2642"/>
                  <a:pt x="760" y="3392"/>
                  <a:pt x="1662" y="3392"/>
                </a:cubicBezTo>
                <a:cubicBezTo>
                  <a:pt x="1678" y="3392"/>
                  <a:pt x="1694" y="3391"/>
                  <a:pt x="1710" y="3391"/>
                </a:cubicBezTo>
                <a:cubicBezTo>
                  <a:pt x="2605" y="3391"/>
                  <a:pt x="3391" y="2659"/>
                  <a:pt x="3391" y="1682"/>
                </a:cubicBezTo>
                <a:cubicBezTo>
                  <a:pt x="3391" y="787"/>
                  <a:pt x="2659" y="1"/>
                  <a:pt x="1710"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9" name="Google Shape;359;p4"/>
          <p:cNvSpPr/>
          <p:nvPr/>
        </p:nvSpPr>
        <p:spPr>
          <a:xfrm flipH="1">
            <a:off x="11768276" y="52242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0" name="Google Shape;360;p4"/>
          <p:cNvSpPr/>
          <p:nvPr/>
        </p:nvSpPr>
        <p:spPr>
          <a:xfrm flipH="1">
            <a:off x="10731820" y="179562"/>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1" name="Google Shape;361;p4"/>
          <p:cNvSpPr/>
          <p:nvPr/>
        </p:nvSpPr>
        <p:spPr>
          <a:xfrm flipH="1">
            <a:off x="9812929" y="315286"/>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2" name="Google Shape;362;p4"/>
          <p:cNvSpPr/>
          <p:nvPr/>
        </p:nvSpPr>
        <p:spPr>
          <a:xfrm flipH="1">
            <a:off x="413343" y="246962"/>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3" name="Google Shape;363;p4"/>
          <p:cNvSpPr/>
          <p:nvPr/>
        </p:nvSpPr>
        <p:spPr>
          <a:xfrm flipH="1">
            <a:off x="260129" y="2259219"/>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4" name="Google Shape;364;p4"/>
          <p:cNvSpPr/>
          <p:nvPr/>
        </p:nvSpPr>
        <p:spPr>
          <a:xfrm flipH="1">
            <a:off x="1882302" y="315299"/>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5" name="Google Shape;365;p4"/>
          <p:cNvSpPr/>
          <p:nvPr/>
        </p:nvSpPr>
        <p:spPr>
          <a:xfrm flipH="1">
            <a:off x="10030987" y="6076795"/>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6" name="Google Shape;366;p4"/>
          <p:cNvSpPr/>
          <p:nvPr/>
        </p:nvSpPr>
        <p:spPr>
          <a:xfrm flipH="1">
            <a:off x="549076" y="594112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7" name="Google Shape;367;p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8" name="Google Shape;368;p4"/>
          <p:cNvSpPr txBox="1">
            <a:spLocks noGrp="1"/>
          </p:cNvSpPr>
          <p:nvPr>
            <p:ph type="body" idx="1"/>
          </p:nvPr>
        </p:nvSpPr>
        <p:spPr>
          <a:xfrm>
            <a:off x="960000" y="1536633"/>
            <a:ext cx="10272000" cy="45552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SzPts val="1400"/>
              <a:buChar char="●"/>
              <a:defRPr sz="1867"/>
            </a:lvl1pPr>
            <a:lvl2pPr marL="1219170" lvl="1" indent="-406390" rtl="0">
              <a:lnSpc>
                <a:spcPct val="115000"/>
              </a:lnSpc>
              <a:spcBef>
                <a:spcPts val="0"/>
              </a:spcBef>
              <a:spcAft>
                <a:spcPts val="0"/>
              </a:spcAft>
              <a:buSzPts val="1200"/>
              <a:buChar char="○"/>
              <a:defRPr/>
            </a:lvl2pPr>
            <a:lvl3pPr marL="1828754" lvl="2" indent="-406390" rtl="0">
              <a:lnSpc>
                <a:spcPct val="115000"/>
              </a:lnSpc>
              <a:spcBef>
                <a:spcPts val="0"/>
              </a:spcBef>
              <a:spcAft>
                <a:spcPts val="0"/>
              </a:spcAft>
              <a:buSzPts val="1200"/>
              <a:buChar char="■"/>
              <a:defRPr/>
            </a:lvl3pPr>
            <a:lvl4pPr marL="2438339" lvl="3" indent="-406390" rtl="0">
              <a:lnSpc>
                <a:spcPct val="115000"/>
              </a:lnSpc>
              <a:spcBef>
                <a:spcPts val="0"/>
              </a:spcBef>
              <a:spcAft>
                <a:spcPts val="0"/>
              </a:spcAft>
              <a:buSzPts val="1200"/>
              <a:buChar char="●"/>
              <a:defRPr/>
            </a:lvl4pPr>
            <a:lvl5pPr marL="3047924" lvl="4" indent="-406390" rtl="0">
              <a:lnSpc>
                <a:spcPct val="115000"/>
              </a:lnSpc>
              <a:spcBef>
                <a:spcPts val="0"/>
              </a:spcBef>
              <a:spcAft>
                <a:spcPts val="0"/>
              </a:spcAft>
              <a:buSzPts val="1200"/>
              <a:buChar char="○"/>
              <a:defRPr/>
            </a:lvl5pPr>
            <a:lvl6pPr marL="3657509" lvl="5" indent="-406390" rtl="0">
              <a:lnSpc>
                <a:spcPct val="115000"/>
              </a:lnSpc>
              <a:spcBef>
                <a:spcPts val="0"/>
              </a:spcBef>
              <a:spcAft>
                <a:spcPts val="0"/>
              </a:spcAft>
              <a:buSzPts val="1200"/>
              <a:buChar char="■"/>
              <a:defRPr/>
            </a:lvl6pPr>
            <a:lvl7pPr marL="4267093" lvl="6" indent="-406390" rtl="0">
              <a:lnSpc>
                <a:spcPct val="115000"/>
              </a:lnSpc>
              <a:spcBef>
                <a:spcPts val="0"/>
              </a:spcBef>
              <a:spcAft>
                <a:spcPts val="0"/>
              </a:spcAft>
              <a:buSzPts val="1200"/>
              <a:buChar char="●"/>
              <a:defRPr/>
            </a:lvl7pPr>
            <a:lvl8pPr marL="4876678" lvl="7" indent="-406390" rtl="0">
              <a:lnSpc>
                <a:spcPct val="115000"/>
              </a:lnSpc>
              <a:spcBef>
                <a:spcPts val="0"/>
              </a:spcBef>
              <a:spcAft>
                <a:spcPts val="0"/>
              </a:spcAft>
              <a:buSzPts val="1200"/>
              <a:buChar char="○"/>
              <a:defRPr/>
            </a:lvl8pPr>
            <a:lvl9pPr marL="5486263" lvl="8" indent="-406390" rtl="0">
              <a:lnSpc>
                <a:spcPct val="115000"/>
              </a:lnSpc>
              <a:spcBef>
                <a:spcPts val="0"/>
              </a:spcBef>
              <a:spcAft>
                <a:spcPts val="0"/>
              </a:spcAft>
              <a:buSzPts val="1200"/>
              <a:buChar char="■"/>
              <a:defRPr/>
            </a:lvl9pPr>
          </a:lstStyle>
          <a:p>
            <a:endParaRPr/>
          </a:p>
        </p:txBody>
      </p:sp>
    </p:spTree>
    <p:extLst>
      <p:ext uri="{BB962C8B-B14F-4D97-AF65-F5344CB8AC3E}">
        <p14:creationId xmlns:p14="http://schemas.microsoft.com/office/powerpoint/2010/main" val="19291758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69"/>
        <p:cNvGrpSpPr/>
        <p:nvPr/>
      </p:nvGrpSpPr>
      <p:grpSpPr>
        <a:xfrm>
          <a:off x="0" y="0"/>
          <a:ext cx="0" cy="0"/>
          <a:chOff x="0" y="0"/>
          <a:chExt cx="0" cy="0"/>
        </a:xfrm>
      </p:grpSpPr>
      <p:sp>
        <p:nvSpPr>
          <p:cNvPr id="370" name="Google Shape;370;p5"/>
          <p:cNvSpPr/>
          <p:nvPr/>
        </p:nvSpPr>
        <p:spPr>
          <a:xfrm flipH="1">
            <a:off x="11768286" y="1823830"/>
            <a:ext cx="135725" cy="135725"/>
          </a:xfrm>
          <a:custGeom>
            <a:avLst/>
            <a:gdLst/>
            <a:ahLst/>
            <a:cxnLst/>
            <a:rect l="l" t="t" r="r" b="b"/>
            <a:pathLst>
              <a:path w="3392" h="3392" extrusionOk="0">
                <a:moveTo>
                  <a:pt x="1710" y="1"/>
                </a:moveTo>
                <a:cubicBezTo>
                  <a:pt x="787" y="1"/>
                  <a:pt x="1" y="733"/>
                  <a:pt x="1" y="1682"/>
                </a:cubicBezTo>
                <a:cubicBezTo>
                  <a:pt x="1" y="2642"/>
                  <a:pt x="760" y="3392"/>
                  <a:pt x="1662" y="3392"/>
                </a:cubicBezTo>
                <a:cubicBezTo>
                  <a:pt x="1678" y="3392"/>
                  <a:pt x="1694" y="3391"/>
                  <a:pt x="1710" y="3391"/>
                </a:cubicBezTo>
                <a:cubicBezTo>
                  <a:pt x="2605" y="3391"/>
                  <a:pt x="3391" y="2659"/>
                  <a:pt x="3391" y="1682"/>
                </a:cubicBezTo>
                <a:cubicBezTo>
                  <a:pt x="3391" y="787"/>
                  <a:pt x="2659" y="1"/>
                  <a:pt x="1710"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1" name="Google Shape;371;p5"/>
          <p:cNvSpPr/>
          <p:nvPr/>
        </p:nvSpPr>
        <p:spPr>
          <a:xfrm flipH="1">
            <a:off x="11768276" y="52242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2" name="Google Shape;372;p5"/>
          <p:cNvSpPr/>
          <p:nvPr/>
        </p:nvSpPr>
        <p:spPr>
          <a:xfrm flipH="1">
            <a:off x="10731820" y="179562"/>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3" name="Google Shape;373;p5"/>
          <p:cNvSpPr/>
          <p:nvPr/>
        </p:nvSpPr>
        <p:spPr>
          <a:xfrm flipH="1">
            <a:off x="9812929" y="315286"/>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4" name="Google Shape;374;p5"/>
          <p:cNvSpPr/>
          <p:nvPr/>
        </p:nvSpPr>
        <p:spPr>
          <a:xfrm flipH="1">
            <a:off x="413343" y="246962"/>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5" name="Google Shape;375;p5"/>
          <p:cNvSpPr/>
          <p:nvPr/>
        </p:nvSpPr>
        <p:spPr>
          <a:xfrm flipH="1">
            <a:off x="8936968" y="315299"/>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6" name="Google Shape;376;p5"/>
          <p:cNvSpPr/>
          <p:nvPr/>
        </p:nvSpPr>
        <p:spPr>
          <a:xfrm flipH="1">
            <a:off x="549076" y="594112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7" name="Google Shape;377;p5"/>
          <p:cNvSpPr txBox="1">
            <a:spLocks noGrp="1"/>
          </p:cNvSpPr>
          <p:nvPr>
            <p:ph type="subTitle" idx="1"/>
          </p:nvPr>
        </p:nvSpPr>
        <p:spPr>
          <a:xfrm>
            <a:off x="1575233" y="3441700"/>
            <a:ext cx="3876800" cy="737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500"/>
              <a:buFont typeface="Bebas Neue"/>
              <a:buNone/>
              <a:defRPr sz="2400">
                <a:latin typeface="Titillium Web"/>
                <a:ea typeface="Titillium Web"/>
                <a:cs typeface="Titillium Web"/>
                <a:sym typeface="Titillium Web"/>
              </a:defRPr>
            </a:lvl1pPr>
            <a:lvl2pPr lvl="1" algn="ctr">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378" name="Google Shape;378;p5"/>
          <p:cNvSpPr txBox="1">
            <a:spLocks noGrp="1"/>
          </p:cNvSpPr>
          <p:nvPr>
            <p:ph type="subTitle" idx="2"/>
          </p:nvPr>
        </p:nvSpPr>
        <p:spPr>
          <a:xfrm>
            <a:off x="6448400" y="3441700"/>
            <a:ext cx="3876800" cy="73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Titillium Web"/>
                <a:ea typeface="Titillium Web"/>
                <a:cs typeface="Titillium Web"/>
                <a:sym typeface="Titillium Web"/>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379" name="Google Shape;379;p5"/>
          <p:cNvSpPr txBox="1">
            <a:spLocks noGrp="1"/>
          </p:cNvSpPr>
          <p:nvPr>
            <p:ph type="subTitle" idx="3"/>
          </p:nvPr>
        </p:nvSpPr>
        <p:spPr>
          <a:xfrm>
            <a:off x="1575233" y="4178600"/>
            <a:ext cx="38768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0" name="Google Shape;380;p5"/>
          <p:cNvSpPr txBox="1">
            <a:spLocks noGrp="1"/>
          </p:cNvSpPr>
          <p:nvPr>
            <p:ph type="subTitle" idx="4"/>
          </p:nvPr>
        </p:nvSpPr>
        <p:spPr>
          <a:xfrm>
            <a:off x="6448400" y="4178600"/>
            <a:ext cx="38768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1" name="Google Shape;381;p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2" name="Google Shape;382;p5"/>
          <p:cNvSpPr/>
          <p:nvPr/>
        </p:nvSpPr>
        <p:spPr>
          <a:xfrm flipH="1">
            <a:off x="2963460" y="6475095"/>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6336989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83"/>
        <p:cNvGrpSpPr/>
        <p:nvPr/>
      </p:nvGrpSpPr>
      <p:grpSpPr>
        <a:xfrm>
          <a:off x="0" y="0"/>
          <a:ext cx="0" cy="0"/>
          <a:chOff x="0" y="0"/>
          <a:chExt cx="0" cy="0"/>
        </a:xfrm>
      </p:grpSpPr>
      <p:sp>
        <p:nvSpPr>
          <p:cNvPr id="384" name="Google Shape;384;p6"/>
          <p:cNvSpPr/>
          <p:nvPr/>
        </p:nvSpPr>
        <p:spPr>
          <a:xfrm flipH="1">
            <a:off x="11768286" y="1823830"/>
            <a:ext cx="135725" cy="135725"/>
          </a:xfrm>
          <a:custGeom>
            <a:avLst/>
            <a:gdLst/>
            <a:ahLst/>
            <a:cxnLst/>
            <a:rect l="l" t="t" r="r" b="b"/>
            <a:pathLst>
              <a:path w="3392" h="3392" extrusionOk="0">
                <a:moveTo>
                  <a:pt x="1710" y="1"/>
                </a:moveTo>
                <a:cubicBezTo>
                  <a:pt x="787" y="1"/>
                  <a:pt x="1" y="733"/>
                  <a:pt x="1" y="1682"/>
                </a:cubicBezTo>
                <a:cubicBezTo>
                  <a:pt x="1" y="2642"/>
                  <a:pt x="760" y="3392"/>
                  <a:pt x="1662" y="3392"/>
                </a:cubicBezTo>
                <a:cubicBezTo>
                  <a:pt x="1678" y="3392"/>
                  <a:pt x="1694" y="3391"/>
                  <a:pt x="1710" y="3391"/>
                </a:cubicBezTo>
                <a:cubicBezTo>
                  <a:pt x="2605" y="3391"/>
                  <a:pt x="3391" y="2659"/>
                  <a:pt x="3391" y="1682"/>
                </a:cubicBezTo>
                <a:cubicBezTo>
                  <a:pt x="3391" y="787"/>
                  <a:pt x="2659" y="1"/>
                  <a:pt x="1710"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5" name="Google Shape;385;p6"/>
          <p:cNvSpPr/>
          <p:nvPr/>
        </p:nvSpPr>
        <p:spPr>
          <a:xfrm flipH="1">
            <a:off x="11768276" y="52242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6" name="Google Shape;386;p6"/>
          <p:cNvSpPr/>
          <p:nvPr/>
        </p:nvSpPr>
        <p:spPr>
          <a:xfrm flipH="1">
            <a:off x="10731820" y="179562"/>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7" name="Google Shape;387;p6"/>
          <p:cNvSpPr/>
          <p:nvPr/>
        </p:nvSpPr>
        <p:spPr>
          <a:xfrm flipH="1">
            <a:off x="413343" y="246962"/>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8" name="Google Shape;388;p6"/>
          <p:cNvSpPr/>
          <p:nvPr/>
        </p:nvSpPr>
        <p:spPr>
          <a:xfrm flipH="1">
            <a:off x="260129" y="2259219"/>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9" name="Google Shape;389;p6"/>
          <p:cNvSpPr/>
          <p:nvPr/>
        </p:nvSpPr>
        <p:spPr>
          <a:xfrm flipH="1">
            <a:off x="1882302" y="315299"/>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0" name="Google Shape;390;p6"/>
          <p:cNvSpPr/>
          <p:nvPr/>
        </p:nvSpPr>
        <p:spPr>
          <a:xfrm flipH="1">
            <a:off x="10806887" y="6427228"/>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1" name="Google Shape;391;p6"/>
          <p:cNvSpPr/>
          <p:nvPr/>
        </p:nvSpPr>
        <p:spPr>
          <a:xfrm flipH="1">
            <a:off x="413343" y="6291562"/>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2" name="Google Shape;392;p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3" name="Google Shape;393;p6"/>
          <p:cNvSpPr/>
          <p:nvPr/>
        </p:nvSpPr>
        <p:spPr>
          <a:xfrm flipH="1">
            <a:off x="11768276" y="52242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4" name="Google Shape;394;p6"/>
          <p:cNvSpPr/>
          <p:nvPr/>
        </p:nvSpPr>
        <p:spPr>
          <a:xfrm flipH="1">
            <a:off x="10731820" y="179562"/>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5" name="Google Shape;395;p6"/>
          <p:cNvSpPr/>
          <p:nvPr/>
        </p:nvSpPr>
        <p:spPr>
          <a:xfrm flipH="1">
            <a:off x="9812929" y="315286"/>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6" name="Google Shape;396;p6"/>
          <p:cNvSpPr/>
          <p:nvPr/>
        </p:nvSpPr>
        <p:spPr>
          <a:xfrm flipH="1">
            <a:off x="514052" y="3542530"/>
            <a:ext cx="135725" cy="135725"/>
          </a:xfrm>
          <a:custGeom>
            <a:avLst/>
            <a:gdLst/>
            <a:ahLst/>
            <a:cxnLst/>
            <a:rect l="l" t="t" r="r" b="b"/>
            <a:pathLst>
              <a:path w="3392" h="3392" extrusionOk="0">
                <a:moveTo>
                  <a:pt x="1710" y="1"/>
                </a:moveTo>
                <a:cubicBezTo>
                  <a:pt x="787" y="1"/>
                  <a:pt x="1" y="733"/>
                  <a:pt x="1" y="1682"/>
                </a:cubicBezTo>
                <a:cubicBezTo>
                  <a:pt x="1" y="2642"/>
                  <a:pt x="760" y="3392"/>
                  <a:pt x="1662" y="3392"/>
                </a:cubicBezTo>
                <a:cubicBezTo>
                  <a:pt x="1678" y="3392"/>
                  <a:pt x="1694" y="3391"/>
                  <a:pt x="1710" y="3391"/>
                </a:cubicBezTo>
                <a:cubicBezTo>
                  <a:pt x="2605" y="3391"/>
                  <a:pt x="3391" y="2659"/>
                  <a:pt x="3391" y="1682"/>
                </a:cubicBezTo>
                <a:cubicBezTo>
                  <a:pt x="3391" y="787"/>
                  <a:pt x="2659" y="1"/>
                  <a:pt x="1710"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7" name="Google Shape;397;p6"/>
          <p:cNvSpPr/>
          <p:nvPr/>
        </p:nvSpPr>
        <p:spPr>
          <a:xfrm flipH="1">
            <a:off x="514068" y="1233432"/>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8" name="Google Shape;398;p6"/>
          <p:cNvSpPr/>
          <p:nvPr/>
        </p:nvSpPr>
        <p:spPr>
          <a:xfrm flipH="1">
            <a:off x="251795" y="315286"/>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9" name="Google Shape;399;p6"/>
          <p:cNvSpPr/>
          <p:nvPr/>
        </p:nvSpPr>
        <p:spPr>
          <a:xfrm flipH="1">
            <a:off x="11835802" y="6390932"/>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0" name="Google Shape;400;p6"/>
          <p:cNvSpPr/>
          <p:nvPr/>
        </p:nvSpPr>
        <p:spPr>
          <a:xfrm flipH="1">
            <a:off x="11089429" y="6765953"/>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1" name="Google Shape;401;p6"/>
          <p:cNvSpPr/>
          <p:nvPr/>
        </p:nvSpPr>
        <p:spPr>
          <a:xfrm flipH="1">
            <a:off x="4962376" y="652662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720617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02"/>
        <p:cNvGrpSpPr/>
        <p:nvPr/>
      </p:nvGrpSpPr>
      <p:grpSpPr>
        <a:xfrm>
          <a:off x="0" y="0"/>
          <a:ext cx="0" cy="0"/>
          <a:chOff x="0" y="0"/>
          <a:chExt cx="0" cy="0"/>
        </a:xfrm>
      </p:grpSpPr>
      <p:sp>
        <p:nvSpPr>
          <p:cNvPr id="403" name="Google Shape;403;p7"/>
          <p:cNvSpPr/>
          <p:nvPr/>
        </p:nvSpPr>
        <p:spPr>
          <a:xfrm rot="10800000">
            <a:off x="11768286" y="4432527"/>
            <a:ext cx="135725" cy="135725"/>
          </a:xfrm>
          <a:custGeom>
            <a:avLst/>
            <a:gdLst/>
            <a:ahLst/>
            <a:cxnLst/>
            <a:rect l="l" t="t" r="r" b="b"/>
            <a:pathLst>
              <a:path w="3392" h="3392" extrusionOk="0">
                <a:moveTo>
                  <a:pt x="1710" y="1"/>
                </a:moveTo>
                <a:cubicBezTo>
                  <a:pt x="787" y="1"/>
                  <a:pt x="1" y="733"/>
                  <a:pt x="1" y="1682"/>
                </a:cubicBezTo>
                <a:cubicBezTo>
                  <a:pt x="1" y="2642"/>
                  <a:pt x="760" y="3392"/>
                  <a:pt x="1662" y="3392"/>
                </a:cubicBezTo>
                <a:cubicBezTo>
                  <a:pt x="1678" y="3392"/>
                  <a:pt x="1694" y="3391"/>
                  <a:pt x="1710" y="3391"/>
                </a:cubicBezTo>
                <a:cubicBezTo>
                  <a:pt x="2605" y="3391"/>
                  <a:pt x="3391" y="2659"/>
                  <a:pt x="3391" y="1682"/>
                </a:cubicBezTo>
                <a:cubicBezTo>
                  <a:pt x="3391" y="787"/>
                  <a:pt x="2659" y="1"/>
                  <a:pt x="1710"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4" name="Google Shape;404;p7"/>
          <p:cNvSpPr/>
          <p:nvPr/>
        </p:nvSpPr>
        <p:spPr>
          <a:xfrm rot="10800000">
            <a:off x="11768276" y="573396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5" name="Google Shape;405;p7"/>
          <p:cNvSpPr/>
          <p:nvPr/>
        </p:nvSpPr>
        <p:spPr>
          <a:xfrm rot="10800000">
            <a:off x="10731820" y="6076795"/>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6" name="Google Shape;406;p7"/>
          <p:cNvSpPr/>
          <p:nvPr/>
        </p:nvSpPr>
        <p:spPr>
          <a:xfrm rot="10800000">
            <a:off x="413343" y="6009435"/>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7" name="Google Shape;407;p7"/>
          <p:cNvSpPr/>
          <p:nvPr/>
        </p:nvSpPr>
        <p:spPr>
          <a:xfrm rot="10800000">
            <a:off x="260129" y="4065521"/>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8" name="Google Shape;408;p7"/>
          <p:cNvSpPr/>
          <p:nvPr/>
        </p:nvSpPr>
        <p:spPr>
          <a:xfrm rot="10800000">
            <a:off x="10030987" y="179562"/>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9" name="Google Shape;409;p7"/>
          <p:cNvSpPr/>
          <p:nvPr/>
        </p:nvSpPr>
        <p:spPr>
          <a:xfrm rot="10800000">
            <a:off x="549076" y="31526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0" name="Google Shape;410;p7"/>
          <p:cNvSpPr/>
          <p:nvPr/>
        </p:nvSpPr>
        <p:spPr>
          <a:xfrm rot="10800000">
            <a:off x="11301635" y="1110064"/>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1" name="Google Shape;411;p7"/>
          <p:cNvSpPr/>
          <p:nvPr/>
        </p:nvSpPr>
        <p:spPr>
          <a:xfrm rot="10800000">
            <a:off x="5247343" y="643476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2" name="Google Shape;412;p7"/>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3" name="Google Shape;413;p7"/>
          <p:cNvSpPr txBox="1">
            <a:spLocks noGrp="1"/>
          </p:cNvSpPr>
          <p:nvPr>
            <p:ph type="body" idx="1"/>
          </p:nvPr>
        </p:nvSpPr>
        <p:spPr>
          <a:xfrm>
            <a:off x="1132933" y="2134600"/>
            <a:ext cx="4429600" cy="3401600"/>
          </a:xfrm>
          <a:prstGeom prst="rect">
            <a:avLst/>
          </a:prstGeom>
        </p:spPr>
        <p:txBody>
          <a:bodyPr spcFirstLastPara="1" wrap="square" lIns="91425" tIns="91425" rIns="91425" bIns="91425" anchor="t" anchorCtr="0">
            <a:noAutofit/>
          </a:bodyPr>
          <a:lstStyle>
            <a:lvl1pPr marL="609585" lvl="0" indent="-440256" rtl="0">
              <a:lnSpc>
                <a:spcPct val="100000"/>
              </a:lnSpc>
              <a:spcBef>
                <a:spcPts val="0"/>
              </a:spcBef>
              <a:spcAft>
                <a:spcPts val="0"/>
              </a:spcAft>
              <a:buClr>
                <a:schemeClr val="lt2"/>
              </a:buClr>
              <a:buSzPts val="1600"/>
              <a:buFont typeface="Poppins"/>
              <a:buChar char="●"/>
              <a:defRPr sz="1867"/>
            </a:lvl1pPr>
            <a:lvl2pPr marL="1219170" lvl="1" indent="-440256" rtl="0">
              <a:lnSpc>
                <a:spcPct val="115000"/>
              </a:lnSpc>
              <a:spcBef>
                <a:spcPts val="0"/>
              </a:spcBef>
              <a:spcAft>
                <a:spcPts val="0"/>
              </a:spcAft>
              <a:buSzPts val="1600"/>
              <a:buFont typeface="Poppins"/>
              <a:buChar char="○"/>
              <a:defRPr sz="2000"/>
            </a:lvl2pPr>
            <a:lvl3pPr marL="1828754" lvl="2" indent="-440256" rtl="0">
              <a:lnSpc>
                <a:spcPct val="115000"/>
              </a:lnSpc>
              <a:spcBef>
                <a:spcPts val="0"/>
              </a:spcBef>
              <a:spcAft>
                <a:spcPts val="0"/>
              </a:spcAft>
              <a:buSzPts val="1600"/>
              <a:buFont typeface="Poppins"/>
              <a:buChar char="■"/>
              <a:defRPr sz="2000"/>
            </a:lvl3pPr>
            <a:lvl4pPr marL="2438339" lvl="3" indent="-440256" rtl="0">
              <a:lnSpc>
                <a:spcPct val="115000"/>
              </a:lnSpc>
              <a:spcBef>
                <a:spcPts val="0"/>
              </a:spcBef>
              <a:spcAft>
                <a:spcPts val="0"/>
              </a:spcAft>
              <a:buSzPts val="1600"/>
              <a:buFont typeface="Poppins"/>
              <a:buChar char="●"/>
              <a:defRPr sz="2000"/>
            </a:lvl4pPr>
            <a:lvl5pPr marL="3047924" lvl="4" indent="-440256" rtl="0">
              <a:lnSpc>
                <a:spcPct val="115000"/>
              </a:lnSpc>
              <a:spcBef>
                <a:spcPts val="0"/>
              </a:spcBef>
              <a:spcAft>
                <a:spcPts val="0"/>
              </a:spcAft>
              <a:buSzPts val="1600"/>
              <a:buFont typeface="Poppins"/>
              <a:buChar char="○"/>
              <a:defRPr sz="2000"/>
            </a:lvl5pPr>
            <a:lvl6pPr marL="3657509" lvl="5" indent="-440256" rtl="0">
              <a:lnSpc>
                <a:spcPct val="115000"/>
              </a:lnSpc>
              <a:spcBef>
                <a:spcPts val="0"/>
              </a:spcBef>
              <a:spcAft>
                <a:spcPts val="0"/>
              </a:spcAft>
              <a:buSzPts val="1600"/>
              <a:buFont typeface="Poppins"/>
              <a:buChar char="■"/>
              <a:defRPr sz="2000"/>
            </a:lvl6pPr>
            <a:lvl7pPr marL="4267093" lvl="6" indent="-440256" rtl="0">
              <a:lnSpc>
                <a:spcPct val="115000"/>
              </a:lnSpc>
              <a:spcBef>
                <a:spcPts val="0"/>
              </a:spcBef>
              <a:spcAft>
                <a:spcPts val="0"/>
              </a:spcAft>
              <a:buSzPts val="1600"/>
              <a:buFont typeface="Poppins"/>
              <a:buChar char="●"/>
              <a:defRPr sz="2000"/>
            </a:lvl7pPr>
            <a:lvl8pPr marL="4876678" lvl="7" indent="-440256" rtl="0">
              <a:lnSpc>
                <a:spcPct val="115000"/>
              </a:lnSpc>
              <a:spcBef>
                <a:spcPts val="0"/>
              </a:spcBef>
              <a:spcAft>
                <a:spcPts val="0"/>
              </a:spcAft>
              <a:buSzPts val="1600"/>
              <a:buFont typeface="Poppins"/>
              <a:buChar char="○"/>
              <a:defRPr sz="2000"/>
            </a:lvl8pPr>
            <a:lvl9pPr marL="5486263" lvl="8" indent="-440256" rtl="0">
              <a:lnSpc>
                <a:spcPct val="115000"/>
              </a:lnSpc>
              <a:spcBef>
                <a:spcPts val="0"/>
              </a:spcBef>
              <a:spcAft>
                <a:spcPts val="0"/>
              </a:spcAft>
              <a:buSzPts val="1600"/>
              <a:buFont typeface="Poppins"/>
              <a:buChar char="■"/>
              <a:defRPr sz="2000"/>
            </a:lvl9pPr>
          </a:lstStyle>
          <a:p>
            <a:endParaRPr/>
          </a:p>
        </p:txBody>
      </p:sp>
    </p:spTree>
    <p:extLst>
      <p:ext uri="{BB962C8B-B14F-4D97-AF65-F5344CB8AC3E}">
        <p14:creationId xmlns:p14="http://schemas.microsoft.com/office/powerpoint/2010/main" val="311004796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14"/>
        <p:cNvGrpSpPr/>
        <p:nvPr/>
      </p:nvGrpSpPr>
      <p:grpSpPr>
        <a:xfrm>
          <a:off x="0" y="0"/>
          <a:ext cx="0" cy="0"/>
          <a:chOff x="0" y="0"/>
          <a:chExt cx="0" cy="0"/>
        </a:xfrm>
      </p:grpSpPr>
      <p:sp>
        <p:nvSpPr>
          <p:cNvPr id="415" name="Google Shape;415;p8"/>
          <p:cNvSpPr txBox="1">
            <a:spLocks noGrp="1"/>
          </p:cNvSpPr>
          <p:nvPr>
            <p:ph type="title"/>
          </p:nvPr>
        </p:nvSpPr>
        <p:spPr>
          <a:xfrm>
            <a:off x="2018367" y="1314800"/>
            <a:ext cx="8155200" cy="37372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96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endParaRPr/>
          </a:p>
        </p:txBody>
      </p:sp>
      <p:sp>
        <p:nvSpPr>
          <p:cNvPr id="416" name="Google Shape;416;p8"/>
          <p:cNvSpPr/>
          <p:nvPr/>
        </p:nvSpPr>
        <p:spPr>
          <a:xfrm rot="10800000">
            <a:off x="6150510" y="452356"/>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7" name="Google Shape;417;p8"/>
          <p:cNvSpPr/>
          <p:nvPr/>
        </p:nvSpPr>
        <p:spPr>
          <a:xfrm rot="10800000">
            <a:off x="2466936" y="1081615"/>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8" name="Google Shape;418;p8"/>
          <p:cNvSpPr/>
          <p:nvPr/>
        </p:nvSpPr>
        <p:spPr>
          <a:xfrm rot="10800000">
            <a:off x="10225176" y="937523"/>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5913371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19"/>
        <p:cNvGrpSpPr/>
        <p:nvPr/>
      </p:nvGrpSpPr>
      <p:grpSpPr>
        <a:xfrm>
          <a:off x="0" y="0"/>
          <a:ext cx="0" cy="0"/>
          <a:chOff x="0" y="0"/>
          <a:chExt cx="0" cy="0"/>
        </a:xfrm>
      </p:grpSpPr>
      <p:sp>
        <p:nvSpPr>
          <p:cNvPr id="420" name="Google Shape;420;p9"/>
          <p:cNvSpPr/>
          <p:nvPr/>
        </p:nvSpPr>
        <p:spPr>
          <a:xfrm flipH="1">
            <a:off x="4226152" y="1616330"/>
            <a:ext cx="135725" cy="135725"/>
          </a:xfrm>
          <a:custGeom>
            <a:avLst/>
            <a:gdLst/>
            <a:ahLst/>
            <a:cxnLst/>
            <a:rect l="l" t="t" r="r" b="b"/>
            <a:pathLst>
              <a:path w="3392" h="3392" extrusionOk="0">
                <a:moveTo>
                  <a:pt x="1710" y="1"/>
                </a:moveTo>
                <a:cubicBezTo>
                  <a:pt x="787" y="1"/>
                  <a:pt x="1" y="733"/>
                  <a:pt x="1" y="1682"/>
                </a:cubicBezTo>
                <a:cubicBezTo>
                  <a:pt x="1" y="2642"/>
                  <a:pt x="760" y="3392"/>
                  <a:pt x="1662" y="3392"/>
                </a:cubicBezTo>
                <a:cubicBezTo>
                  <a:pt x="1678" y="3392"/>
                  <a:pt x="1694" y="3391"/>
                  <a:pt x="1710" y="3391"/>
                </a:cubicBezTo>
                <a:cubicBezTo>
                  <a:pt x="2605" y="3391"/>
                  <a:pt x="3391" y="2659"/>
                  <a:pt x="3391" y="1682"/>
                </a:cubicBezTo>
                <a:cubicBezTo>
                  <a:pt x="3391" y="787"/>
                  <a:pt x="2659" y="1"/>
                  <a:pt x="1710"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1" name="Google Shape;421;p9"/>
          <p:cNvSpPr/>
          <p:nvPr/>
        </p:nvSpPr>
        <p:spPr>
          <a:xfrm flipH="1">
            <a:off x="2165410" y="547462"/>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2" name="Google Shape;422;p9"/>
          <p:cNvSpPr/>
          <p:nvPr/>
        </p:nvSpPr>
        <p:spPr>
          <a:xfrm flipH="1">
            <a:off x="1128954" y="204595"/>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3" name="Google Shape;423;p9"/>
          <p:cNvSpPr/>
          <p:nvPr/>
        </p:nvSpPr>
        <p:spPr>
          <a:xfrm flipH="1">
            <a:off x="472335" y="1258466"/>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4" name="Google Shape;424;p9"/>
          <p:cNvSpPr/>
          <p:nvPr/>
        </p:nvSpPr>
        <p:spPr>
          <a:xfrm flipH="1">
            <a:off x="210062" y="340319"/>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5" name="Google Shape;425;p9"/>
          <p:cNvSpPr/>
          <p:nvPr/>
        </p:nvSpPr>
        <p:spPr>
          <a:xfrm flipH="1">
            <a:off x="1406768" y="6255966"/>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6" name="Google Shape;426;p9"/>
          <p:cNvSpPr/>
          <p:nvPr/>
        </p:nvSpPr>
        <p:spPr>
          <a:xfrm flipH="1">
            <a:off x="371676" y="5795262"/>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7" name="Google Shape;427;p9"/>
          <p:cNvSpPr txBox="1">
            <a:spLocks noGrp="1"/>
          </p:cNvSpPr>
          <p:nvPr>
            <p:ph type="subTitle" idx="1"/>
          </p:nvPr>
        </p:nvSpPr>
        <p:spPr>
          <a:xfrm>
            <a:off x="953467" y="3144259"/>
            <a:ext cx="4166400" cy="172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8" name="Google Shape;428;p9"/>
          <p:cNvSpPr txBox="1">
            <a:spLocks noGrp="1"/>
          </p:cNvSpPr>
          <p:nvPr>
            <p:ph type="title"/>
          </p:nvPr>
        </p:nvSpPr>
        <p:spPr>
          <a:xfrm>
            <a:off x="953467" y="1893800"/>
            <a:ext cx="4166400" cy="123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000"/>
              <a:buNone/>
              <a:defRPr sz="6000"/>
            </a:lvl1pPr>
            <a:lvl2pPr lvl="1" rtl="0">
              <a:spcBef>
                <a:spcPts val="0"/>
              </a:spcBef>
              <a:spcAft>
                <a:spcPts val="0"/>
              </a:spcAft>
              <a:buSzPts val="4000"/>
              <a:buNone/>
              <a:defRPr sz="5333"/>
            </a:lvl2pPr>
            <a:lvl3pPr lvl="2" rtl="0">
              <a:spcBef>
                <a:spcPts val="0"/>
              </a:spcBef>
              <a:spcAft>
                <a:spcPts val="0"/>
              </a:spcAft>
              <a:buSzPts val="4000"/>
              <a:buNone/>
              <a:defRPr sz="5333"/>
            </a:lvl3pPr>
            <a:lvl4pPr lvl="3" rtl="0">
              <a:spcBef>
                <a:spcPts val="0"/>
              </a:spcBef>
              <a:spcAft>
                <a:spcPts val="0"/>
              </a:spcAft>
              <a:buSzPts val="4000"/>
              <a:buNone/>
              <a:defRPr sz="5333"/>
            </a:lvl4pPr>
            <a:lvl5pPr lvl="4" rtl="0">
              <a:spcBef>
                <a:spcPts val="0"/>
              </a:spcBef>
              <a:spcAft>
                <a:spcPts val="0"/>
              </a:spcAft>
              <a:buSzPts val="4000"/>
              <a:buNone/>
              <a:defRPr sz="5333"/>
            </a:lvl5pPr>
            <a:lvl6pPr lvl="5" rtl="0">
              <a:spcBef>
                <a:spcPts val="0"/>
              </a:spcBef>
              <a:spcAft>
                <a:spcPts val="0"/>
              </a:spcAft>
              <a:buSzPts val="4000"/>
              <a:buNone/>
              <a:defRPr sz="5333"/>
            </a:lvl6pPr>
            <a:lvl7pPr lvl="6" rtl="0">
              <a:spcBef>
                <a:spcPts val="0"/>
              </a:spcBef>
              <a:spcAft>
                <a:spcPts val="0"/>
              </a:spcAft>
              <a:buSzPts val="4000"/>
              <a:buNone/>
              <a:defRPr sz="5333"/>
            </a:lvl7pPr>
            <a:lvl8pPr lvl="7" rtl="0">
              <a:spcBef>
                <a:spcPts val="0"/>
              </a:spcBef>
              <a:spcAft>
                <a:spcPts val="0"/>
              </a:spcAft>
              <a:buSzPts val="4000"/>
              <a:buNone/>
              <a:defRPr sz="5333"/>
            </a:lvl8pPr>
            <a:lvl9pPr lvl="8" rtl="0">
              <a:spcBef>
                <a:spcPts val="0"/>
              </a:spcBef>
              <a:spcAft>
                <a:spcPts val="0"/>
              </a:spcAft>
              <a:buSzPts val="4000"/>
              <a:buNone/>
              <a:defRPr sz="5333"/>
            </a:lvl9pPr>
          </a:lstStyle>
          <a:p>
            <a:endParaRPr/>
          </a:p>
        </p:txBody>
      </p:sp>
    </p:spTree>
    <p:extLst>
      <p:ext uri="{BB962C8B-B14F-4D97-AF65-F5344CB8AC3E}">
        <p14:creationId xmlns:p14="http://schemas.microsoft.com/office/powerpoint/2010/main" val="16131334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9"/>
        <p:cNvGrpSpPr/>
        <p:nvPr/>
      </p:nvGrpSpPr>
      <p:grpSpPr>
        <a:xfrm>
          <a:off x="0" y="0"/>
          <a:ext cx="0" cy="0"/>
          <a:chOff x="0" y="0"/>
          <a:chExt cx="0" cy="0"/>
        </a:xfrm>
      </p:grpSpPr>
      <p:sp>
        <p:nvSpPr>
          <p:cNvPr id="430" name="Google Shape;430;p10"/>
          <p:cNvSpPr txBox="1">
            <a:spLocks noGrp="1"/>
          </p:cNvSpPr>
          <p:nvPr>
            <p:ph type="title"/>
          </p:nvPr>
        </p:nvSpPr>
        <p:spPr>
          <a:xfrm>
            <a:off x="7011833" y="831400"/>
            <a:ext cx="4226800" cy="13576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3437760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31"/>
        <p:cNvGrpSpPr/>
        <p:nvPr/>
      </p:nvGrpSpPr>
      <p:grpSpPr>
        <a:xfrm>
          <a:off x="0" y="0"/>
          <a:ext cx="0" cy="0"/>
          <a:chOff x="0" y="0"/>
          <a:chExt cx="0" cy="0"/>
        </a:xfrm>
      </p:grpSpPr>
      <p:sp>
        <p:nvSpPr>
          <p:cNvPr id="432" name="Google Shape;432;p11"/>
          <p:cNvSpPr txBox="1">
            <a:spLocks noGrp="1"/>
          </p:cNvSpPr>
          <p:nvPr>
            <p:ph type="title" hasCustomPrompt="1"/>
          </p:nvPr>
        </p:nvSpPr>
        <p:spPr>
          <a:xfrm>
            <a:off x="1712000" y="2077967"/>
            <a:ext cx="8768000" cy="201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433" name="Google Shape;433;p11"/>
          <p:cNvSpPr txBox="1">
            <a:spLocks noGrp="1"/>
          </p:cNvSpPr>
          <p:nvPr>
            <p:ph type="subTitle" idx="1"/>
          </p:nvPr>
        </p:nvSpPr>
        <p:spPr>
          <a:xfrm>
            <a:off x="1712000" y="4092833"/>
            <a:ext cx="87680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67"/>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grpSp>
        <p:nvGrpSpPr>
          <p:cNvPr id="434" name="Google Shape;434;p11"/>
          <p:cNvGrpSpPr/>
          <p:nvPr/>
        </p:nvGrpSpPr>
        <p:grpSpPr>
          <a:xfrm>
            <a:off x="-498613" y="-571492"/>
            <a:ext cx="12954953" cy="6780019"/>
            <a:chOff x="-373960" y="-428619"/>
            <a:chExt cx="9716215" cy="5085014"/>
          </a:xfrm>
        </p:grpSpPr>
        <p:grpSp>
          <p:nvGrpSpPr>
            <p:cNvPr id="435" name="Google Shape;435;p11"/>
            <p:cNvGrpSpPr/>
            <p:nvPr/>
          </p:nvGrpSpPr>
          <p:grpSpPr>
            <a:xfrm>
              <a:off x="-373960" y="-428619"/>
              <a:ext cx="9716215" cy="5085014"/>
              <a:chOff x="-373960" y="-428619"/>
              <a:chExt cx="9716215" cy="5085014"/>
            </a:xfrm>
          </p:grpSpPr>
          <p:grpSp>
            <p:nvGrpSpPr>
              <p:cNvPr id="436" name="Google Shape;436;p11"/>
              <p:cNvGrpSpPr/>
              <p:nvPr/>
            </p:nvGrpSpPr>
            <p:grpSpPr>
              <a:xfrm>
                <a:off x="-373960" y="-428619"/>
                <a:ext cx="9716215" cy="5085014"/>
                <a:chOff x="-373960" y="-428619"/>
                <a:chExt cx="9716215" cy="5085014"/>
              </a:xfrm>
            </p:grpSpPr>
            <p:grpSp>
              <p:nvGrpSpPr>
                <p:cNvPr id="437" name="Google Shape;437;p11"/>
                <p:cNvGrpSpPr/>
                <p:nvPr/>
              </p:nvGrpSpPr>
              <p:grpSpPr>
                <a:xfrm>
                  <a:off x="5036240" y="-428619"/>
                  <a:ext cx="4306015" cy="5085014"/>
                  <a:chOff x="4807640" y="-352419"/>
                  <a:chExt cx="4306015" cy="5085014"/>
                </a:xfrm>
              </p:grpSpPr>
              <p:sp>
                <p:nvSpPr>
                  <p:cNvPr id="438" name="Google Shape;438;p11"/>
                  <p:cNvSpPr/>
                  <p:nvPr/>
                </p:nvSpPr>
                <p:spPr>
                  <a:xfrm flipH="1">
                    <a:off x="8149854" y="-106577"/>
                    <a:ext cx="324828" cy="1768819"/>
                  </a:xfrm>
                  <a:custGeom>
                    <a:avLst/>
                    <a:gdLst/>
                    <a:ahLst/>
                    <a:cxnLst/>
                    <a:rect l="l" t="t" r="r" b="b"/>
                    <a:pathLst>
                      <a:path w="10824" h="58941" fill="none" extrusionOk="0">
                        <a:moveTo>
                          <a:pt x="1" y="0"/>
                        </a:moveTo>
                        <a:lnTo>
                          <a:pt x="1" y="30569"/>
                        </a:lnTo>
                        <a:lnTo>
                          <a:pt x="10823" y="41391"/>
                        </a:lnTo>
                        <a:lnTo>
                          <a:pt x="10823" y="5894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1"/>
                  <p:cNvSpPr/>
                  <p:nvPr/>
                </p:nvSpPr>
                <p:spPr>
                  <a:xfrm flipH="1">
                    <a:off x="7849514" y="-65884"/>
                    <a:ext cx="244221" cy="1083451"/>
                  </a:xfrm>
                  <a:custGeom>
                    <a:avLst/>
                    <a:gdLst/>
                    <a:ahLst/>
                    <a:cxnLst/>
                    <a:rect l="l" t="t" r="r" b="b"/>
                    <a:pathLst>
                      <a:path w="8138" h="36103" fill="none" extrusionOk="0">
                        <a:moveTo>
                          <a:pt x="1" y="36102"/>
                        </a:moveTo>
                        <a:lnTo>
                          <a:pt x="1" y="27965"/>
                        </a:lnTo>
                        <a:lnTo>
                          <a:pt x="8138" y="19828"/>
                        </a:lnTo>
                        <a:lnTo>
                          <a:pt x="8138"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1"/>
                  <p:cNvSpPr/>
                  <p:nvPr/>
                </p:nvSpPr>
                <p:spPr>
                  <a:xfrm flipH="1">
                    <a:off x="8236133" y="-202639"/>
                    <a:ext cx="30" cy="1015899"/>
                  </a:xfrm>
                  <a:custGeom>
                    <a:avLst/>
                    <a:gdLst/>
                    <a:ahLst/>
                    <a:cxnLst/>
                    <a:rect l="l" t="t" r="r" b="b"/>
                    <a:pathLst>
                      <a:path w="1" h="33852" fill="none" extrusionOk="0">
                        <a:moveTo>
                          <a:pt x="0" y="33851"/>
                        </a:move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1"/>
                  <p:cNvSpPr/>
                  <p:nvPr/>
                </p:nvSpPr>
                <p:spPr>
                  <a:xfrm flipH="1">
                    <a:off x="8359864" y="-132626"/>
                    <a:ext cx="30" cy="808319"/>
                  </a:xfrm>
                  <a:custGeom>
                    <a:avLst/>
                    <a:gdLst/>
                    <a:ahLst/>
                    <a:cxnLst/>
                    <a:rect l="l" t="t" r="r" b="b"/>
                    <a:pathLst>
                      <a:path w="1" h="26935" fill="none" extrusionOk="0">
                        <a:moveTo>
                          <a:pt x="0" y="26934"/>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1"/>
                  <p:cNvSpPr/>
                  <p:nvPr/>
                </p:nvSpPr>
                <p:spPr>
                  <a:xfrm flipH="1">
                    <a:off x="7731485" y="-51239"/>
                    <a:ext cx="174208" cy="1376499"/>
                  </a:xfrm>
                  <a:custGeom>
                    <a:avLst/>
                    <a:gdLst/>
                    <a:ahLst/>
                    <a:cxnLst/>
                    <a:rect l="l" t="t" r="r" b="b"/>
                    <a:pathLst>
                      <a:path w="5805" h="45868" fill="none" extrusionOk="0">
                        <a:moveTo>
                          <a:pt x="0" y="45867"/>
                        </a:moveTo>
                        <a:lnTo>
                          <a:pt x="0" y="26663"/>
                        </a:lnTo>
                        <a:lnTo>
                          <a:pt x="5805" y="20886"/>
                        </a:lnTo>
                        <a:lnTo>
                          <a:pt x="5805"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1"/>
                  <p:cNvSpPr/>
                  <p:nvPr/>
                </p:nvSpPr>
                <p:spPr>
                  <a:xfrm flipH="1">
                    <a:off x="7536119" y="-93553"/>
                    <a:ext cx="113168" cy="1359393"/>
                  </a:xfrm>
                  <a:custGeom>
                    <a:avLst/>
                    <a:gdLst/>
                    <a:ahLst/>
                    <a:cxnLst/>
                    <a:rect l="l" t="t" r="r" b="b"/>
                    <a:pathLst>
                      <a:path w="3771" h="45298" fill="none" extrusionOk="0">
                        <a:moveTo>
                          <a:pt x="0" y="0"/>
                        </a:moveTo>
                        <a:lnTo>
                          <a:pt x="0" y="34854"/>
                        </a:lnTo>
                        <a:lnTo>
                          <a:pt x="3771" y="38625"/>
                        </a:lnTo>
                        <a:lnTo>
                          <a:pt x="3771" y="45297"/>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1"/>
                  <p:cNvSpPr/>
                  <p:nvPr/>
                </p:nvSpPr>
                <p:spPr>
                  <a:xfrm flipH="1">
                    <a:off x="7441678" y="-188805"/>
                    <a:ext cx="60290" cy="1002064"/>
                  </a:xfrm>
                  <a:custGeom>
                    <a:avLst/>
                    <a:gdLst/>
                    <a:ahLst/>
                    <a:cxnLst/>
                    <a:rect l="l" t="t" r="r" b="b"/>
                    <a:pathLst>
                      <a:path w="2009" h="33391" fill="none" extrusionOk="0">
                        <a:moveTo>
                          <a:pt x="1" y="33390"/>
                        </a:moveTo>
                        <a:lnTo>
                          <a:pt x="1" y="28481"/>
                        </a:lnTo>
                        <a:lnTo>
                          <a:pt x="2008" y="26474"/>
                        </a:lnTo>
                        <a:lnTo>
                          <a:pt x="2008"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1"/>
                  <p:cNvSpPr/>
                  <p:nvPr/>
                </p:nvSpPr>
                <p:spPr>
                  <a:xfrm flipH="1">
                    <a:off x="7103075" y="-179021"/>
                    <a:ext cx="147349" cy="1036215"/>
                  </a:xfrm>
                  <a:custGeom>
                    <a:avLst/>
                    <a:gdLst/>
                    <a:ahLst/>
                    <a:cxnLst/>
                    <a:rect l="l" t="t" r="r" b="b"/>
                    <a:pathLst>
                      <a:path w="4910" h="34529" fill="none" extrusionOk="0">
                        <a:moveTo>
                          <a:pt x="4910" y="34529"/>
                        </a:moveTo>
                        <a:lnTo>
                          <a:pt x="4910" y="31383"/>
                        </a:lnTo>
                        <a:lnTo>
                          <a:pt x="0" y="26446"/>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1"/>
                  <p:cNvSpPr/>
                  <p:nvPr/>
                </p:nvSpPr>
                <p:spPr>
                  <a:xfrm flipH="1">
                    <a:off x="7103075" y="-134246"/>
                    <a:ext cx="30" cy="743198"/>
                  </a:xfrm>
                  <a:custGeom>
                    <a:avLst/>
                    <a:gdLst/>
                    <a:ahLst/>
                    <a:cxnLst/>
                    <a:rect l="l" t="t" r="r" b="b"/>
                    <a:pathLst>
                      <a:path w="1" h="24765" fill="none" extrusionOk="0">
                        <a:moveTo>
                          <a:pt x="1" y="0"/>
                        </a:moveTo>
                        <a:lnTo>
                          <a:pt x="1" y="24764"/>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11"/>
                  <p:cNvSpPr/>
                  <p:nvPr/>
                </p:nvSpPr>
                <p:spPr>
                  <a:xfrm flipH="1">
                    <a:off x="6980154" y="-158675"/>
                    <a:ext cx="30" cy="882384"/>
                  </a:xfrm>
                  <a:custGeom>
                    <a:avLst/>
                    <a:gdLst/>
                    <a:ahLst/>
                    <a:cxnLst/>
                    <a:rect l="l" t="t" r="r" b="b"/>
                    <a:pathLst>
                      <a:path w="1" h="29403" fill="none" extrusionOk="0">
                        <a:moveTo>
                          <a:pt x="0" y="0"/>
                        </a:moveTo>
                        <a:lnTo>
                          <a:pt x="0" y="29403"/>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11"/>
                  <p:cNvSpPr/>
                  <p:nvPr/>
                </p:nvSpPr>
                <p:spPr>
                  <a:xfrm flipH="1">
                    <a:off x="8098567" y="1662212"/>
                    <a:ext cx="101794" cy="102574"/>
                  </a:xfrm>
                  <a:custGeom>
                    <a:avLst/>
                    <a:gdLst/>
                    <a:ahLst/>
                    <a:cxnLst/>
                    <a:rect l="l" t="t" r="r" b="b"/>
                    <a:pathLst>
                      <a:path w="3392" h="3418" fill="none" extrusionOk="0">
                        <a:moveTo>
                          <a:pt x="1" y="1682"/>
                        </a:moveTo>
                        <a:cubicBezTo>
                          <a:pt x="1" y="733"/>
                          <a:pt x="760" y="0"/>
                          <a:pt x="1682" y="0"/>
                        </a:cubicBezTo>
                        <a:cubicBezTo>
                          <a:pt x="2632" y="0"/>
                          <a:pt x="3391" y="760"/>
                          <a:pt x="3391" y="1682"/>
                        </a:cubicBezTo>
                        <a:cubicBezTo>
                          <a:pt x="3391" y="2604"/>
                          <a:pt x="2604" y="3391"/>
                          <a:pt x="1682" y="3391"/>
                        </a:cubicBezTo>
                        <a:cubicBezTo>
                          <a:pt x="733" y="3418"/>
                          <a:pt x="1" y="2631"/>
                          <a:pt x="1"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1"/>
                  <p:cNvSpPr/>
                  <p:nvPr/>
                </p:nvSpPr>
                <p:spPr>
                  <a:xfrm flipH="1">
                    <a:off x="8523478" y="4310115"/>
                    <a:ext cx="101794" cy="101764"/>
                  </a:xfrm>
                  <a:custGeom>
                    <a:avLst/>
                    <a:gdLst/>
                    <a:ahLst/>
                    <a:cxnLst/>
                    <a:rect l="l" t="t" r="r" b="b"/>
                    <a:pathLst>
                      <a:path w="3392" h="3391" extrusionOk="0">
                        <a:moveTo>
                          <a:pt x="1710" y="0"/>
                        </a:moveTo>
                        <a:cubicBezTo>
                          <a:pt x="788" y="0"/>
                          <a:pt x="1" y="760"/>
                          <a:pt x="1" y="1709"/>
                        </a:cubicBezTo>
                        <a:cubicBezTo>
                          <a:pt x="1" y="2658"/>
                          <a:pt x="788" y="3391"/>
                          <a:pt x="1710" y="3391"/>
                        </a:cubicBezTo>
                        <a:cubicBezTo>
                          <a:pt x="2632" y="3391"/>
                          <a:pt x="3391" y="2658"/>
                          <a:pt x="3391" y="1709"/>
                        </a:cubicBezTo>
                        <a:cubicBezTo>
                          <a:pt x="3391" y="787"/>
                          <a:pt x="2659" y="0"/>
                          <a:pt x="17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1"/>
                  <p:cNvSpPr/>
                  <p:nvPr/>
                </p:nvSpPr>
                <p:spPr>
                  <a:xfrm flipH="1">
                    <a:off x="9011861" y="2831102"/>
                    <a:ext cx="101794" cy="101794"/>
                  </a:xfrm>
                  <a:custGeom>
                    <a:avLst/>
                    <a:gdLst/>
                    <a:ahLst/>
                    <a:cxnLst/>
                    <a:rect l="l" t="t" r="r" b="b"/>
                    <a:pathLst>
                      <a:path w="3392" h="3392" extrusionOk="0">
                        <a:moveTo>
                          <a:pt x="1709" y="0"/>
                        </a:moveTo>
                        <a:cubicBezTo>
                          <a:pt x="787" y="0"/>
                          <a:pt x="1" y="732"/>
                          <a:pt x="1" y="1682"/>
                        </a:cubicBezTo>
                        <a:cubicBezTo>
                          <a:pt x="1" y="2615"/>
                          <a:pt x="735" y="3391"/>
                          <a:pt x="1662" y="3391"/>
                        </a:cubicBezTo>
                        <a:cubicBezTo>
                          <a:pt x="1678" y="3391"/>
                          <a:pt x="1693" y="3391"/>
                          <a:pt x="1709" y="3391"/>
                        </a:cubicBezTo>
                        <a:cubicBezTo>
                          <a:pt x="2632" y="3391"/>
                          <a:pt x="3391" y="2631"/>
                          <a:pt x="3391" y="1682"/>
                        </a:cubicBezTo>
                        <a:cubicBezTo>
                          <a:pt x="3391" y="787"/>
                          <a:pt x="2659" y="0"/>
                          <a:pt x="17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11"/>
                  <p:cNvSpPr/>
                  <p:nvPr/>
                </p:nvSpPr>
                <p:spPr>
                  <a:xfrm flipH="1">
                    <a:off x="8044039" y="2156297"/>
                    <a:ext cx="101794" cy="101794"/>
                  </a:xfrm>
                  <a:custGeom>
                    <a:avLst/>
                    <a:gdLst/>
                    <a:ahLst/>
                    <a:cxnLst/>
                    <a:rect l="l" t="t" r="r" b="b"/>
                    <a:pathLst>
                      <a:path w="3392" h="3392" extrusionOk="0">
                        <a:moveTo>
                          <a:pt x="1710" y="1"/>
                        </a:moveTo>
                        <a:cubicBezTo>
                          <a:pt x="787" y="1"/>
                          <a:pt x="1" y="733"/>
                          <a:pt x="1" y="1682"/>
                        </a:cubicBezTo>
                        <a:cubicBezTo>
                          <a:pt x="1" y="2642"/>
                          <a:pt x="760" y="3392"/>
                          <a:pt x="1662" y="3392"/>
                        </a:cubicBezTo>
                        <a:cubicBezTo>
                          <a:pt x="1678" y="3392"/>
                          <a:pt x="1694" y="3391"/>
                          <a:pt x="1710" y="3391"/>
                        </a:cubicBezTo>
                        <a:cubicBezTo>
                          <a:pt x="2605" y="3391"/>
                          <a:pt x="3391" y="2659"/>
                          <a:pt x="3391" y="1682"/>
                        </a:cubicBezTo>
                        <a:cubicBezTo>
                          <a:pt x="3391" y="787"/>
                          <a:pt x="2659" y="1"/>
                          <a:pt x="17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11"/>
                  <p:cNvSpPr/>
                  <p:nvPr/>
                </p:nvSpPr>
                <p:spPr>
                  <a:xfrm flipH="1">
                    <a:off x="5916270" y="1418021"/>
                    <a:ext cx="101794" cy="101764"/>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11"/>
                  <p:cNvSpPr/>
                  <p:nvPr/>
                </p:nvSpPr>
                <p:spPr>
                  <a:xfrm flipH="1">
                    <a:off x="6350935" y="984166"/>
                    <a:ext cx="101794" cy="101764"/>
                  </a:xfrm>
                  <a:custGeom>
                    <a:avLst/>
                    <a:gdLst/>
                    <a:ahLst/>
                    <a:cxnLst/>
                    <a:rect l="l" t="t" r="r" b="b"/>
                    <a:pathLst>
                      <a:path w="3392" h="3391" extrusionOk="0">
                        <a:moveTo>
                          <a:pt x="1709" y="0"/>
                        </a:moveTo>
                        <a:cubicBezTo>
                          <a:pt x="787" y="0"/>
                          <a:pt x="1" y="733"/>
                          <a:pt x="1" y="1682"/>
                        </a:cubicBezTo>
                        <a:cubicBezTo>
                          <a:pt x="1" y="2658"/>
                          <a:pt x="760" y="3391"/>
                          <a:pt x="1709" y="3391"/>
                        </a:cubicBezTo>
                        <a:cubicBezTo>
                          <a:pt x="2604" y="3391"/>
                          <a:pt x="3391" y="2604"/>
                          <a:pt x="3391" y="1682"/>
                        </a:cubicBezTo>
                        <a:cubicBezTo>
                          <a:pt x="3391" y="787"/>
                          <a:pt x="2659" y="0"/>
                          <a:pt x="17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11"/>
                  <p:cNvSpPr/>
                  <p:nvPr/>
                </p:nvSpPr>
                <p:spPr>
                  <a:xfrm flipH="1">
                    <a:off x="7960191" y="1164046"/>
                    <a:ext cx="101794" cy="101794"/>
                  </a:xfrm>
                  <a:custGeom>
                    <a:avLst/>
                    <a:gdLst/>
                    <a:ahLst/>
                    <a:cxnLst/>
                    <a:rect l="l" t="t" r="r" b="b"/>
                    <a:pathLst>
                      <a:path w="3392" h="3392" fill="none" extrusionOk="0">
                        <a:moveTo>
                          <a:pt x="1" y="1709"/>
                        </a:moveTo>
                        <a:cubicBezTo>
                          <a:pt x="1" y="760"/>
                          <a:pt x="760" y="1"/>
                          <a:pt x="1682" y="1"/>
                        </a:cubicBezTo>
                        <a:cubicBezTo>
                          <a:pt x="2632" y="1"/>
                          <a:pt x="3391" y="787"/>
                          <a:pt x="3391" y="1709"/>
                        </a:cubicBezTo>
                        <a:cubicBezTo>
                          <a:pt x="3391" y="2659"/>
                          <a:pt x="2605" y="3391"/>
                          <a:pt x="1682" y="3391"/>
                        </a:cubicBezTo>
                        <a:cubicBezTo>
                          <a:pt x="733" y="3391"/>
                          <a:pt x="1" y="2659"/>
                          <a:pt x="1"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11"/>
                  <p:cNvSpPr/>
                  <p:nvPr/>
                </p:nvSpPr>
                <p:spPr>
                  <a:xfrm flipH="1">
                    <a:off x="7451461" y="813229"/>
                    <a:ext cx="101764" cy="101764"/>
                  </a:xfrm>
                  <a:custGeom>
                    <a:avLst/>
                    <a:gdLst/>
                    <a:ahLst/>
                    <a:cxnLst/>
                    <a:rect l="l" t="t" r="r" b="b"/>
                    <a:pathLst>
                      <a:path w="3391" h="3391" fill="none" extrusionOk="0">
                        <a:moveTo>
                          <a:pt x="0" y="1709"/>
                        </a:moveTo>
                        <a:cubicBezTo>
                          <a:pt x="0" y="760"/>
                          <a:pt x="760" y="0"/>
                          <a:pt x="1682" y="0"/>
                        </a:cubicBezTo>
                        <a:cubicBezTo>
                          <a:pt x="2631" y="0"/>
                          <a:pt x="3391" y="787"/>
                          <a:pt x="3391" y="1709"/>
                        </a:cubicBezTo>
                        <a:cubicBezTo>
                          <a:pt x="3391" y="2658"/>
                          <a:pt x="2604" y="3391"/>
                          <a:pt x="1682" y="3391"/>
                        </a:cubicBezTo>
                        <a:cubicBezTo>
                          <a:pt x="760" y="3391"/>
                          <a:pt x="0" y="2631"/>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1"/>
                  <p:cNvSpPr/>
                  <p:nvPr/>
                </p:nvSpPr>
                <p:spPr>
                  <a:xfrm flipH="1">
                    <a:off x="7051788" y="857164"/>
                    <a:ext cx="101794" cy="101794"/>
                  </a:xfrm>
                  <a:custGeom>
                    <a:avLst/>
                    <a:gdLst/>
                    <a:ahLst/>
                    <a:cxnLst/>
                    <a:rect l="l" t="t" r="r" b="b"/>
                    <a:pathLst>
                      <a:path w="3392" h="3392" fill="none" extrusionOk="0">
                        <a:moveTo>
                          <a:pt x="3391" y="1683"/>
                        </a:moveTo>
                        <a:cubicBezTo>
                          <a:pt x="3391" y="2632"/>
                          <a:pt x="2632" y="3391"/>
                          <a:pt x="1683" y="3391"/>
                        </a:cubicBezTo>
                        <a:cubicBezTo>
                          <a:pt x="760" y="3391"/>
                          <a:pt x="1" y="2632"/>
                          <a:pt x="1" y="1683"/>
                        </a:cubicBezTo>
                        <a:cubicBezTo>
                          <a:pt x="1" y="760"/>
                          <a:pt x="760" y="1"/>
                          <a:pt x="1683" y="1"/>
                        </a:cubicBezTo>
                        <a:cubicBezTo>
                          <a:pt x="2632" y="1"/>
                          <a:pt x="3391" y="760"/>
                          <a:pt x="3391" y="1683"/>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 name="Google Shape;457;p11"/>
                  <p:cNvSpPr/>
                  <p:nvPr/>
                </p:nvSpPr>
                <p:spPr>
                  <a:xfrm flipH="1">
                    <a:off x="5434399" y="459141"/>
                    <a:ext cx="101764" cy="102604"/>
                  </a:xfrm>
                  <a:custGeom>
                    <a:avLst/>
                    <a:gdLst/>
                    <a:ahLst/>
                    <a:cxnLst/>
                    <a:rect l="l" t="t" r="r" b="b"/>
                    <a:pathLst>
                      <a:path w="3391" h="3419" fill="none" extrusionOk="0">
                        <a:moveTo>
                          <a:pt x="0" y="1709"/>
                        </a:moveTo>
                        <a:cubicBezTo>
                          <a:pt x="0" y="760"/>
                          <a:pt x="787" y="0"/>
                          <a:pt x="1709" y="0"/>
                        </a:cubicBezTo>
                        <a:cubicBezTo>
                          <a:pt x="2658" y="0"/>
                          <a:pt x="3391" y="787"/>
                          <a:pt x="3391" y="1709"/>
                        </a:cubicBezTo>
                        <a:cubicBezTo>
                          <a:pt x="3391" y="2659"/>
                          <a:pt x="2631" y="3391"/>
                          <a:pt x="1709" y="3391"/>
                        </a:cubicBezTo>
                        <a:cubicBezTo>
                          <a:pt x="787" y="3418"/>
                          <a:pt x="0" y="2659"/>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 name="Google Shape;458;p11"/>
                  <p:cNvSpPr/>
                  <p:nvPr/>
                </p:nvSpPr>
                <p:spPr>
                  <a:xfrm flipH="1">
                    <a:off x="8303715" y="3026437"/>
                    <a:ext cx="101764" cy="101794"/>
                  </a:xfrm>
                  <a:custGeom>
                    <a:avLst/>
                    <a:gdLst/>
                    <a:ahLst/>
                    <a:cxnLst/>
                    <a:rect l="l" t="t" r="r" b="b"/>
                    <a:pathLst>
                      <a:path w="3391" h="3392" fill="none" extrusionOk="0">
                        <a:moveTo>
                          <a:pt x="0" y="1683"/>
                        </a:moveTo>
                        <a:cubicBezTo>
                          <a:pt x="0" y="733"/>
                          <a:pt x="787" y="1"/>
                          <a:pt x="1709" y="1"/>
                        </a:cubicBezTo>
                        <a:cubicBezTo>
                          <a:pt x="2659" y="1"/>
                          <a:pt x="3391" y="787"/>
                          <a:pt x="3391" y="1683"/>
                        </a:cubicBezTo>
                        <a:cubicBezTo>
                          <a:pt x="3391" y="2605"/>
                          <a:pt x="2631" y="3391"/>
                          <a:pt x="1709" y="3391"/>
                        </a:cubicBezTo>
                        <a:cubicBezTo>
                          <a:pt x="787" y="3391"/>
                          <a:pt x="0" y="2632"/>
                          <a:pt x="0" y="1683"/>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1"/>
                  <p:cNvSpPr/>
                  <p:nvPr/>
                </p:nvSpPr>
                <p:spPr>
                  <a:xfrm flipH="1">
                    <a:off x="8303715" y="2806674"/>
                    <a:ext cx="101764" cy="102604"/>
                  </a:xfrm>
                  <a:custGeom>
                    <a:avLst/>
                    <a:gdLst/>
                    <a:ahLst/>
                    <a:cxnLst/>
                    <a:rect l="l" t="t" r="r" b="b"/>
                    <a:pathLst>
                      <a:path w="3391" h="3419" fill="none" extrusionOk="0">
                        <a:moveTo>
                          <a:pt x="0" y="1682"/>
                        </a:moveTo>
                        <a:cubicBezTo>
                          <a:pt x="0" y="733"/>
                          <a:pt x="787" y="0"/>
                          <a:pt x="1709" y="0"/>
                        </a:cubicBezTo>
                        <a:cubicBezTo>
                          <a:pt x="2659" y="0"/>
                          <a:pt x="3391" y="787"/>
                          <a:pt x="3391" y="1682"/>
                        </a:cubicBezTo>
                        <a:cubicBezTo>
                          <a:pt x="3391" y="2631"/>
                          <a:pt x="2631" y="3391"/>
                          <a:pt x="1709" y="3391"/>
                        </a:cubicBezTo>
                        <a:cubicBezTo>
                          <a:pt x="787" y="3418"/>
                          <a:pt x="0" y="2631"/>
                          <a:pt x="0" y="168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1"/>
                  <p:cNvSpPr/>
                  <p:nvPr/>
                </p:nvSpPr>
                <p:spPr>
                  <a:xfrm flipH="1">
                    <a:off x="7991941" y="3645903"/>
                    <a:ext cx="101794" cy="101764"/>
                  </a:xfrm>
                  <a:custGeom>
                    <a:avLst/>
                    <a:gdLst/>
                    <a:ahLst/>
                    <a:cxnLst/>
                    <a:rect l="l" t="t" r="r" b="b"/>
                    <a:pathLst>
                      <a:path w="3392" h="3391" fill="none" extrusionOk="0">
                        <a:moveTo>
                          <a:pt x="1" y="1709"/>
                        </a:moveTo>
                        <a:cubicBezTo>
                          <a:pt x="1" y="760"/>
                          <a:pt x="787" y="0"/>
                          <a:pt x="1683" y="0"/>
                        </a:cubicBezTo>
                        <a:cubicBezTo>
                          <a:pt x="2632" y="0"/>
                          <a:pt x="3391" y="787"/>
                          <a:pt x="3391" y="1709"/>
                        </a:cubicBezTo>
                        <a:cubicBezTo>
                          <a:pt x="3391" y="2658"/>
                          <a:pt x="2605" y="3391"/>
                          <a:pt x="1683" y="3391"/>
                        </a:cubicBezTo>
                        <a:cubicBezTo>
                          <a:pt x="733" y="3391"/>
                          <a:pt x="1" y="2658"/>
                          <a:pt x="1" y="1709"/>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 name="Google Shape;461;p11"/>
                  <p:cNvSpPr/>
                  <p:nvPr/>
                </p:nvSpPr>
                <p:spPr>
                  <a:xfrm flipH="1">
                    <a:off x="9011861" y="3225073"/>
                    <a:ext cx="101794" cy="102574"/>
                  </a:xfrm>
                  <a:custGeom>
                    <a:avLst/>
                    <a:gdLst/>
                    <a:ahLst/>
                    <a:cxnLst/>
                    <a:rect l="l" t="t" r="r" b="b"/>
                    <a:pathLst>
                      <a:path w="3392" h="3418" fill="none" extrusionOk="0">
                        <a:moveTo>
                          <a:pt x="1" y="1682"/>
                        </a:moveTo>
                        <a:cubicBezTo>
                          <a:pt x="1" y="732"/>
                          <a:pt x="787" y="0"/>
                          <a:pt x="1709" y="0"/>
                        </a:cubicBezTo>
                        <a:cubicBezTo>
                          <a:pt x="2659" y="0"/>
                          <a:pt x="3391" y="760"/>
                          <a:pt x="3391" y="1682"/>
                        </a:cubicBezTo>
                        <a:cubicBezTo>
                          <a:pt x="3391" y="2604"/>
                          <a:pt x="2632" y="3391"/>
                          <a:pt x="1709" y="3391"/>
                        </a:cubicBezTo>
                        <a:cubicBezTo>
                          <a:pt x="760" y="3418"/>
                          <a:pt x="1" y="2631"/>
                          <a:pt x="1"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2" name="Google Shape;462;p11"/>
                  <p:cNvSpPr/>
                  <p:nvPr/>
                </p:nvSpPr>
                <p:spPr>
                  <a:xfrm flipH="1">
                    <a:off x="7266690" y="716357"/>
                    <a:ext cx="101764" cy="101764"/>
                  </a:xfrm>
                  <a:custGeom>
                    <a:avLst/>
                    <a:gdLst/>
                    <a:ahLst/>
                    <a:cxnLst/>
                    <a:rect l="l" t="t" r="r" b="b"/>
                    <a:pathLst>
                      <a:path w="3391" h="3391" fill="none" extrusionOk="0">
                        <a:moveTo>
                          <a:pt x="0" y="1709"/>
                        </a:moveTo>
                        <a:cubicBezTo>
                          <a:pt x="0" y="760"/>
                          <a:pt x="787" y="1"/>
                          <a:pt x="1709" y="1"/>
                        </a:cubicBezTo>
                        <a:cubicBezTo>
                          <a:pt x="2658" y="1"/>
                          <a:pt x="3391" y="787"/>
                          <a:pt x="3391" y="1709"/>
                        </a:cubicBezTo>
                        <a:cubicBezTo>
                          <a:pt x="3391" y="2632"/>
                          <a:pt x="2604" y="3391"/>
                          <a:pt x="1709" y="3391"/>
                        </a:cubicBezTo>
                        <a:cubicBezTo>
                          <a:pt x="760" y="3391"/>
                          <a:pt x="0" y="2632"/>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1"/>
                  <p:cNvSpPr/>
                  <p:nvPr/>
                </p:nvSpPr>
                <p:spPr>
                  <a:xfrm flipH="1">
                    <a:off x="7266690" y="923096"/>
                    <a:ext cx="101764" cy="101794"/>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1"/>
                  <p:cNvSpPr/>
                  <p:nvPr/>
                </p:nvSpPr>
                <p:spPr>
                  <a:xfrm flipH="1">
                    <a:off x="6824702" y="592626"/>
                    <a:ext cx="101764" cy="102604"/>
                  </a:xfrm>
                  <a:custGeom>
                    <a:avLst/>
                    <a:gdLst/>
                    <a:ahLst/>
                    <a:cxnLst/>
                    <a:rect l="l" t="t" r="r" b="b"/>
                    <a:pathLst>
                      <a:path w="3391" h="3419" fill="none" extrusionOk="0">
                        <a:moveTo>
                          <a:pt x="0" y="1682"/>
                        </a:moveTo>
                        <a:cubicBezTo>
                          <a:pt x="0" y="733"/>
                          <a:pt x="760" y="1"/>
                          <a:pt x="1682" y="1"/>
                        </a:cubicBezTo>
                        <a:cubicBezTo>
                          <a:pt x="2631" y="1"/>
                          <a:pt x="3391" y="787"/>
                          <a:pt x="3391" y="1682"/>
                        </a:cubicBezTo>
                        <a:cubicBezTo>
                          <a:pt x="3391" y="2632"/>
                          <a:pt x="2604" y="3391"/>
                          <a:pt x="1682" y="3391"/>
                        </a:cubicBezTo>
                        <a:cubicBezTo>
                          <a:pt x="733" y="3418"/>
                          <a:pt x="0" y="2632"/>
                          <a:pt x="0"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1"/>
                  <p:cNvSpPr/>
                  <p:nvPr/>
                </p:nvSpPr>
                <p:spPr>
                  <a:xfrm flipH="1">
                    <a:off x="5903245" y="796934"/>
                    <a:ext cx="101794" cy="102604"/>
                  </a:xfrm>
                  <a:custGeom>
                    <a:avLst/>
                    <a:gdLst/>
                    <a:ahLst/>
                    <a:cxnLst/>
                    <a:rect l="l" t="t" r="r" b="b"/>
                    <a:pathLst>
                      <a:path w="3392" h="3419" fill="none" extrusionOk="0">
                        <a:moveTo>
                          <a:pt x="1" y="1710"/>
                        </a:moveTo>
                        <a:cubicBezTo>
                          <a:pt x="1" y="760"/>
                          <a:pt x="787" y="1"/>
                          <a:pt x="1709" y="1"/>
                        </a:cubicBezTo>
                        <a:cubicBezTo>
                          <a:pt x="2659" y="1"/>
                          <a:pt x="3391" y="787"/>
                          <a:pt x="3391" y="1710"/>
                        </a:cubicBezTo>
                        <a:cubicBezTo>
                          <a:pt x="3391" y="2659"/>
                          <a:pt x="2605" y="3391"/>
                          <a:pt x="1709" y="3391"/>
                        </a:cubicBezTo>
                        <a:cubicBezTo>
                          <a:pt x="787" y="3418"/>
                          <a:pt x="1" y="2659"/>
                          <a:pt x="1" y="1710"/>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11"/>
                  <p:cNvSpPr/>
                  <p:nvPr/>
                </p:nvSpPr>
                <p:spPr>
                  <a:xfrm flipH="1">
                    <a:off x="6774226" y="1713499"/>
                    <a:ext cx="101764" cy="101764"/>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11"/>
                  <p:cNvSpPr/>
                  <p:nvPr/>
                </p:nvSpPr>
                <p:spPr>
                  <a:xfrm flipH="1">
                    <a:off x="7715189" y="1003703"/>
                    <a:ext cx="101794" cy="101764"/>
                  </a:xfrm>
                  <a:custGeom>
                    <a:avLst/>
                    <a:gdLst/>
                    <a:ahLst/>
                    <a:cxnLst/>
                    <a:rect l="l" t="t" r="r" b="b"/>
                    <a:pathLst>
                      <a:path w="3392" h="3391" fill="none" extrusionOk="0">
                        <a:moveTo>
                          <a:pt x="1" y="1682"/>
                        </a:moveTo>
                        <a:cubicBezTo>
                          <a:pt x="1" y="733"/>
                          <a:pt x="788" y="0"/>
                          <a:pt x="1683" y="0"/>
                        </a:cubicBezTo>
                        <a:cubicBezTo>
                          <a:pt x="2605" y="0"/>
                          <a:pt x="3391" y="787"/>
                          <a:pt x="3391" y="1682"/>
                        </a:cubicBezTo>
                        <a:cubicBezTo>
                          <a:pt x="3391" y="2631"/>
                          <a:pt x="2605" y="3391"/>
                          <a:pt x="1683" y="3391"/>
                        </a:cubicBezTo>
                        <a:cubicBezTo>
                          <a:pt x="788" y="3391"/>
                          <a:pt x="1" y="2631"/>
                          <a:pt x="1" y="168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11"/>
                  <p:cNvSpPr/>
                  <p:nvPr/>
                </p:nvSpPr>
                <p:spPr>
                  <a:xfrm flipH="1">
                    <a:off x="8775803" y="2078961"/>
                    <a:ext cx="101794" cy="101794"/>
                  </a:xfrm>
                  <a:custGeom>
                    <a:avLst/>
                    <a:gdLst/>
                    <a:ahLst/>
                    <a:cxnLst/>
                    <a:rect l="l" t="t" r="r" b="b"/>
                    <a:pathLst>
                      <a:path w="3392" h="3392" fill="none" extrusionOk="0">
                        <a:moveTo>
                          <a:pt x="1" y="1710"/>
                        </a:moveTo>
                        <a:cubicBezTo>
                          <a:pt x="1" y="760"/>
                          <a:pt x="787" y="1"/>
                          <a:pt x="1709" y="1"/>
                        </a:cubicBezTo>
                        <a:cubicBezTo>
                          <a:pt x="2659" y="1"/>
                          <a:pt x="3391" y="787"/>
                          <a:pt x="3391" y="1710"/>
                        </a:cubicBezTo>
                        <a:cubicBezTo>
                          <a:pt x="3391" y="2659"/>
                          <a:pt x="2632" y="3391"/>
                          <a:pt x="1709" y="3391"/>
                        </a:cubicBezTo>
                        <a:cubicBezTo>
                          <a:pt x="760" y="3391"/>
                          <a:pt x="1" y="2659"/>
                          <a:pt x="1" y="1710"/>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1"/>
                  <p:cNvSpPr/>
                  <p:nvPr/>
                </p:nvSpPr>
                <p:spPr>
                  <a:xfrm flipH="1">
                    <a:off x="7485643" y="1267431"/>
                    <a:ext cx="101794" cy="101764"/>
                  </a:xfrm>
                  <a:custGeom>
                    <a:avLst/>
                    <a:gdLst/>
                    <a:ahLst/>
                    <a:cxnLst/>
                    <a:rect l="l" t="t" r="r" b="b"/>
                    <a:pathLst>
                      <a:path w="3392" h="3391" fill="none" extrusionOk="0">
                        <a:moveTo>
                          <a:pt x="1" y="1682"/>
                        </a:moveTo>
                        <a:cubicBezTo>
                          <a:pt x="1" y="733"/>
                          <a:pt x="787" y="0"/>
                          <a:pt x="1710" y="0"/>
                        </a:cubicBezTo>
                        <a:cubicBezTo>
                          <a:pt x="2632" y="0"/>
                          <a:pt x="3391" y="760"/>
                          <a:pt x="3391" y="1682"/>
                        </a:cubicBezTo>
                        <a:cubicBezTo>
                          <a:pt x="3391" y="2631"/>
                          <a:pt x="2632" y="3391"/>
                          <a:pt x="1710" y="3391"/>
                        </a:cubicBezTo>
                        <a:cubicBezTo>
                          <a:pt x="787" y="3391"/>
                          <a:pt x="1" y="2631"/>
                          <a:pt x="1"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1"/>
                  <p:cNvSpPr/>
                  <p:nvPr/>
                </p:nvSpPr>
                <p:spPr>
                  <a:xfrm flipH="1">
                    <a:off x="8185686" y="813229"/>
                    <a:ext cx="101764" cy="101764"/>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31" y="3391"/>
                          <a:pt x="1709" y="3391"/>
                        </a:cubicBezTo>
                        <a:cubicBezTo>
                          <a:pt x="760" y="3391"/>
                          <a:pt x="0" y="2631"/>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1"/>
                  <p:cNvSpPr/>
                  <p:nvPr/>
                </p:nvSpPr>
                <p:spPr>
                  <a:xfrm flipH="1">
                    <a:off x="8312658" y="1443259"/>
                    <a:ext cx="50507" cy="50477"/>
                  </a:xfrm>
                  <a:custGeom>
                    <a:avLst/>
                    <a:gdLst/>
                    <a:ahLst/>
                    <a:cxnLst/>
                    <a:rect l="l" t="t" r="r" b="b"/>
                    <a:pathLst>
                      <a:path w="1683" h="1682" fill="none" extrusionOk="0">
                        <a:moveTo>
                          <a:pt x="1" y="841"/>
                        </a:moveTo>
                        <a:cubicBezTo>
                          <a:pt x="1" y="380"/>
                          <a:pt x="353" y="0"/>
                          <a:pt x="842" y="0"/>
                        </a:cubicBezTo>
                        <a:cubicBezTo>
                          <a:pt x="1303" y="0"/>
                          <a:pt x="1683" y="380"/>
                          <a:pt x="1683" y="841"/>
                        </a:cubicBezTo>
                        <a:cubicBezTo>
                          <a:pt x="1683" y="1329"/>
                          <a:pt x="1303" y="1682"/>
                          <a:pt x="842" y="1682"/>
                        </a:cubicBezTo>
                        <a:cubicBezTo>
                          <a:pt x="408" y="1682"/>
                          <a:pt x="1" y="1329"/>
                          <a:pt x="1"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1"/>
                  <p:cNvSpPr/>
                  <p:nvPr/>
                </p:nvSpPr>
                <p:spPr>
                  <a:xfrm flipH="1">
                    <a:off x="8548717" y="4516043"/>
                    <a:ext cx="50507" cy="50507"/>
                  </a:xfrm>
                  <a:custGeom>
                    <a:avLst/>
                    <a:gdLst/>
                    <a:ahLst/>
                    <a:cxnLst/>
                    <a:rect l="l" t="t" r="r" b="b"/>
                    <a:pathLst>
                      <a:path w="1683" h="1683" fill="none" extrusionOk="0">
                        <a:moveTo>
                          <a:pt x="1" y="841"/>
                        </a:moveTo>
                        <a:cubicBezTo>
                          <a:pt x="1" y="380"/>
                          <a:pt x="354" y="0"/>
                          <a:pt x="842" y="0"/>
                        </a:cubicBezTo>
                        <a:cubicBezTo>
                          <a:pt x="1303" y="0"/>
                          <a:pt x="1683" y="380"/>
                          <a:pt x="1683" y="841"/>
                        </a:cubicBezTo>
                        <a:cubicBezTo>
                          <a:pt x="1683" y="1329"/>
                          <a:pt x="1303" y="1682"/>
                          <a:pt x="842" y="1682"/>
                        </a:cubicBezTo>
                        <a:cubicBezTo>
                          <a:pt x="408" y="1682"/>
                          <a:pt x="1" y="1329"/>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1"/>
                  <p:cNvSpPr/>
                  <p:nvPr/>
                </p:nvSpPr>
                <p:spPr>
                  <a:xfrm flipH="1">
                    <a:off x="8923962" y="2974339"/>
                    <a:ext cx="51317" cy="51317"/>
                  </a:xfrm>
                  <a:custGeom>
                    <a:avLst/>
                    <a:gdLst/>
                    <a:ahLst/>
                    <a:cxnLst/>
                    <a:rect l="l" t="t" r="r" b="b"/>
                    <a:pathLst>
                      <a:path w="1710" h="1710" fill="none" extrusionOk="0">
                        <a:moveTo>
                          <a:pt x="1" y="842"/>
                        </a:moveTo>
                        <a:cubicBezTo>
                          <a:pt x="1" y="381"/>
                          <a:pt x="380" y="1"/>
                          <a:pt x="869" y="1"/>
                        </a:cubicBezTo>
                        <a:cubicBezTo>
                          <a:pt x="1330" y="1"/>
                          <a:pt x="1709" y="381"/>
                          <a:pt x="1709" y="842"/>
                        </a:cubicBezTo>
                        <a:cubicBezTo>
                          <a:pt x="1709" y="1330"/>
                          <a:pt x="1330" y="1710"/>
                          <a:pt x="869" y="1710"/>
                        </a:cubicBezTo>
                        <a:cubicBezTo>
                          <a:pt x="380" y="1710"/>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1"/>
                  <p:cNvSpPr/>
                  <p:nvPr/>
                </p:nvSpPr>
                <p:spPr>
                  <a:xfrm flipH="1">
                    <a:off x="8068467" y="2311779"/>
                    <a:ext cx="50507" cy="51287"/>
                  </a:xfrm>
                  <a:custGeom>
                    <a:avLst/>
                    <a:gdLst/>
                    <a:ahLst/>
                    <a:cxnLst/>
                    <a:rect l="l" t="t" r="r" b="b"/>
                    <a:pathLst>
                      <a:path w="1683" h="1709" fill="none" extrusionOk="0">
                        <a:moveTo>
                          <a:pt x="1" y="868"/>
                        </a:moveTo>
                        <a:cubicBezTo>
                          <a:pt x="1" y="380"/>
                          <a:pt x="354" y="0"/>
                          <a:pt x="842" y="0"/>
                        </a:cubicBezTo>
                        <a:cubicBezTo>
                          <a:pt x="1303" y="0"/>
                          <a:pt x="1683" y="380"/>
                          <a:pt x="1683" y="868"/>
                        </a:cubicBezTo>
                        <a:cubicBezTo>
                          <a:pt x="1683" y="1329"/>
                          <a:pt x="1303" y="1709"/>
                          <a:pt x="842" y="1709"/>
                        </a:cubicBezTo>
                        <a:cubicBezTo>
                          <a:pt x="354" y="1709"/>
                          <a:pt x="1" y="1329"/>
                          <a:pt x="1"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1"/>
                  <p:cNvSpPr/>
                  <p:nvPr/>
                </p:nvSpPr>
                <p:spPr>
                  <a:xfrm flipH="1">
                    <a:off x="8068467" y="2582829"/>
                    <a:ext cx="50507" cy="50507"/>
                  </a:xfrm>
                  <a:custGeom>
                    <a:avLst/>
                    <a:gdLst/>
                    <a:ahLst/>
                    <a:cxnLst/>
                    <a:rect l="l" t="t" r="r" b="b"/>
                    <a:pathLst>
                      <a:path w="1683" h="1683" fill="none" extrusionOk="0">
                        <a:moveTo>
                          <a:pt x="1" y="841"/>
                        </a:moveTo>
                        <a:cubicBezTo>
                          <a:pt x="1" y="380"/>
                          <a:pt x="354" y="0"/>
                          <a:pt x="842" y="0"/>
                        </a:cubicBezTo>
                        <a:cubicBezTo>
                          <a:pt x="1303" y="0"/>
                          <a:pt x="1683" y="380"/>
                          <a:pt x="1683" y="841"/>
                        </a:cubicBezTo>
                        <a:cubicBezTo>
                          <a:pt x="1683" y="1329"/>
                          <a:pt x="1303" y="1682"/>
                          <a:pt x="842" y="1682"/>
                        </a:cubicBezTo>
                        <a:cubicBezTo>
                          <a:pt x="354" y="1682"/>
                          <a:pt x="1" y="1329"/>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1"/>
                  <p:cNvSpPr/>
                  <p:nvPr/>
                </p:nvSpPr>
                <p:spPr>
                  <a:xfrm flipH="1">
                    <a:off x="7077026" y="1597091"/>
                    <a:ext cx="51317" cy="50507"/>
                  </a:xfrm>
                  <a:custGeom>
                    <a:avLst/>
                    <a:gdLst/>
                    <a:ahLst/>
                    <a:cxnLst/>
                    <a:rect l="l" t="t" r="r" b="b"/>
                    <a:pathLst>
                      <a:path w="1710" h="1683" fill="none" extrusionOk="0">
                        <a:moveTo>
                          <a:pt x="1" y="841"/>
                        </a:moveTo>
                        <a:cubicBezTo>
                          <a:pt x="1" y="353"/>
                          <a:pt x="380" y="0"/>
                          <a:pt x="842" y="0"/>
                        </a:cubicBezTo>
                        <a:cubicBezTo>
                          <a:pt x="1330" y="0"/>
                          <a:pt x="1710" y="353"/>
                          <a:pt x="1710" y="841"/>
                        </a:cubicBezTo>
                        <a:cubicBezTo>
                          <a:pt x="1710" y="1302"/>
                          <a:pt x="1330" y="1682"/>
                          <a:pt x="842" y="1682"/>
                        </a:cubicBezTo>
                        <a:cubicBezTo>
                          <a:pt x="380" y="1682"/>
                          <a:pt x="1" y="1302"/>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1"/>
                  <p:cNvSpPr/>
                  <p:nvPr/>
                </p:nvSpPr>
                <p:spPr>
                  <a:xfrm flipH="1">
                    <a:off x="5155186" y="716357"/>
                    <a:ext cx="51317" cy="51317"/>
                  </a:xfrm>
                  <a:custGeom>
                    <a:avLst/>
                    <a:gdLst/>
                    <a:ahLst/>
                    <a:cxnLst/>
                    <a:rect l="l" t="t" r="r" b="b"/>
                    <a:pathLst>
                      <a:path w="1710" h="1710" fill="none" extrusionOk="0">
                        <a:moveTo>
                          <a:pt x="0" y="868"/>
                        </a:moveTo>
                        <a:cubicBezTo>
                          <a:pt x="0" y="380"/>
                          <a:pt x="380" y="1"/>
                          <a:pt x="868" y="1"/>
                        </a:cubicBezTo>
                        <a:cubicBezTo>
                          <a:pt x="1329" y="1"/>
                          <a:pt x="1709" y="380"/>
                          <a:pt x="1709" y="868"/>
                        </a:cubicBezTo>
                        <a:cubicBezTo>
                          <a:pt x="1709" y="1330"/>
                          <a:pt x="1329" y="1709"/>
                          <a:pt x="868" y="1709"/>
                        </a:cubicBezTo>
                        <a:cubicBezTo>
                          <a:pt x="407" y="1709"/>
                          <a:pt x="0" y="1330"/>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11"/>
                  <p:cNvSpPr/>
                  <p:nvPr/>
                </p:nvSpPr>
                <p:spPr>
                  <a:xfrm flipH="1">
                    <a:off x="5663946" y="1382189"/>
                    <a:ext cx="51317" cy="50507"/>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11"/>
                  <p:cNvSpPr/>
                  <p:nvPr/>
                </p:nvSpPr>
                <p:spPr>
                  <a:xfrm flipH="1">
                    <a:off x="7266690" y="2449345"/>
                    <a:ext cx="50477" cy="52127"/>
                  </a:xfrm>
                  <a:custGeom>
                    <a:avLst/>
                    <a:gdLst/>
                    <a:ahLst/>
                    <a:cxnLst/>
                    <a:rect l="l" t="t" r="r" b="b"/>
                    <a:pathLst>
                      <a:path w="1682" h="1737" fill="none" extrusionOk="0">
                        <a:moveTo>
                          <a:pt x="0" y="841"/>
                        </a:moveTo>
                        <a:cubicBezTo>
                          <a:pt x="0" y="380"/>
                          <a:pt x="353" y="0"/>
                          <a:pt x="841" y="0"/>
                        </a:cubicBezTo>
                        <a:cubicBezTo>
                          <a:pt x="1302" y="0"/>
                          <a:pt x="1682" y="380"/>
                          <a:pt x="1682" y="841"/>
                        </a:cubicBezTo>
                        <a:cubicBezTo>
                          <a:pt x="1682" y="1329"/>
                          <a:pt x="1302" y="1709"/>
                          <a:pt x="841" y="1709"/>
                        </a:cubicBezTo>
                        <a:cubicBezTo>
                          <a:pt x="407" y="1736"/>
                          <a:pt x="0" y="1329"/>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1"/>
                  <p:cNvSpPr/>
                  <p:nvPr/>
                </p:nvSpPr>
                <p:spPr>
                  <a:xfrm flipH="1">
                    <a:off x="8732678" y="2729338"/>
                    <a:ext cx="51317" cy="50507"/>
                  </a:xfrm>
                  <a:custGeom>
                    <a:avLst/>
                    <a:gdLst/>
                    <a:ahLst/>
                    <a:cxnLst/>
                    <a:rect l="l" t="t" r="r" b="b"/>
                    <a:pathLst>
                      <a:path w="1710" h="1683" fill="none" extrusionOk="0">
                        <a:moveTo>
                          <a:pt x="1" y="842"/>
                        </a:moveTo>
                        <a:cubicBezTo>
                          <a:pt x="1" y="380"/>
                          <a:pt x="381" y="1"/>
                          <a:pt x="869" y="1"/>
                        </a:cubicBezTo>
                        <a:cubicBezTo>
                          <a:pt x="1330" y="1"/>
                          <a:pt x="1710" y="380"/>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1"/>
                  <p:cNvSpPr/>
                  <p:nvPr/>
                </p:nvSpPr>
                <p:spPr>
                  <a:xfrm flipH="1">
                    <a:off x="8690334" y="1846984"/>
                    <a:ext cx="50507" cy="51317"/>
                  </a:xfrm>
                  <a:custGeom>
                    <a:avLst/>
                    <a:gdLst/>
                    <a:ahLst/>
                    <a:cxnLst/>
                    <a:rect l="l" t="t" r="r" b="b"/>
                    <a:pathLst>
                      <a:path w="1683" h="1710" fill="none" extrusionOk="0">
                        <a:moveTo>
                          <a:pt x="0" y="841"/>
                        </a:moveTo>
                        <a:cubicBezTo>
                          <a:pt x="0" y="380"/>
                          <a:pt x="380" y="0"/>
                          <a:pt x="841" y="0"/>
                        </a:cubicBezTo>
                        <a:cubicBezTo>
                          <a:pt x="1329" y="0"/>
                          <a:pt x="1682" y="380"/>
                          <a:pt x="1682" y="841"/>
                        </a:cubicBezTo>
                        <a:cubicBezTo>
                          <a:pt x="1682" y="1330"/>
                          <a:pt x="1329" y="1709"/>
                          <a:pt x="841" y="1709"/>
                        </a:cubicBezTo>
                        <a:cubicBezTo>
                          <a:pt x="380" y="1709"/>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11"/>
                  <p:cNvSpPr/>
                  <p:nvPr/>
                </p:nvSpPr>
                <p:spPr>
                  <a:xfrm flipH="1">
                    <a:off x="8617080" y="1846984"/>
                    <a:ext cx="50507" cy="51317"/>
                  </a:xfrm>
                  <a:custGeom>
                    <a:avLst/>
                    <a:gdLst/>
                    <a:ahLst/>
                    <a:cxnLst/>
                    <a:rect l="l" t="t" r="r" b="b"/>
                    <a:pathLst>
                      <a:path w="1683" h="1710" fill="none" extrusionOk="0">
                        <a:moveTo>
                          <a:pt x="0" y="841"/>
                        </a:moveTo>
                        <a:cubicBezTo>
                          <a:pt x="0" y="380"/>
                          <a:pt x="380" y="0"/>
                          <a:pt x="841" y="0"/>
                        </a:cubicBezTo>
                        <a:cubicBezTo>
                          <a:pt x="1302" y="0"/>
                          <a:pt x="1682" y="380"/>
                          <a:pt x="1682" y="841"/>
                        </a:cubicBezTo>
                        <a:cubicBezTo>
                          <a:pt x="1682" y="1330"/>
                          <a:pt x="1330" y="1709"/>
                          <a:pt x="841" y="1709"/>
                        </a:cubicBezTo>
                        <a:cubicBezTo>
                          <a:pt x="353" y="1709"/>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11"/>
                  <p:cNvSpPr/>
                  <p:nvPr/>
                </p:nvSpPr>
                <p:spPr>
                  <a:xfrm flipH="1">
                    <a:off x="8801041" y="1846984"/>
                    <a:ext cx="50507" cy="51317"/>
                  </a:xfrm>
                  <a:custGeom>
                    <a:avLst/>
                    <a:gdLst/>
                    <a:ahLst/>
                    <a:cxnLst/>
                    <a:rect l="l" t="t" r="r" b="b"/>
                    <a:pathLst>
                      <a:path w="1683" h="1710" extrusionOk="0">
                        <a:moveTo>
                          <a:pt x="841" y="0"/>
                        </a:moveTo>
                        <a:cubicBezTo>
                          <a:pt x="353" y="0"/>
                          <a:pt x="1" y="380"/>
                          <a:pt x="1" y="841"/>
                        </a:cubicBezTo>
                        <a:cubicBezTo>
                          <a:pt x="1" y="1330"/>
                          <a:pt x="353" y="1709"/>
                          <a:pt x="841" y="1709"/>
                        </a:cubicBezTo>
                        <a:cubicBezTo>
                          <a:pt x="1302" y="1709"/>
                          <a:pt x="1682" y="1330"/>
                          <a:pt x="1682" y="841"/>
                        </a:cubicBezTo>
                        <a:cubicBezTo>
                          <a:pt x="1682" y="380"/>
                          <a:pt x="1302"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11"/>
                  <p:cNvSpPr/>
                  <p:nvPr/>
                </p:nvSpPr>
                <p:spPr>
                  <a:xfrm flipH="1">
                    <a:off x="7880424" y="1325230"/>
                    <a:ext cx="50507" cy="50627"/>
                  </a:xfrm>
                  <a:custGeom>
                    <a:avLst/>
                    <a:gdLst/>
                    <a:ahLst/>
                    <a:cxnLst/>
                    <a:rect l="l" t="t" r="r" b="b"/>
                    <a:pathLst>
                      <a:path w="1683" h="1687" extrusionOk="0">
                        <a:moveTo>
                          <a:pt x="841" y="0"/>
                        </a:moveTo>
                        <a:cubicBezTo>
                          <a:pt x="353" y="0"/>
                          <a:pt x="1" y="380"/>
                          <a:pt x="1" y="841"/>
                        </a:cubicBezTo>
                        <a:cubicBezTo>
                          <a:pt x="1" y="1300"/>
                          <a:pt x="336" y="1687"/>
                          <a:pt x="759" y="1687"/>
                        </a:cubicBezTo>
                        <a:cubicBezTo>
                          <a:pt x="786" y="1687"/>
                          <a:pt x="814" y="1685"/>
                          <a:pt x="841" y="1682"/>
                        </a:cubicBezTo>
                        <a:cubicBezTo>
                          <a:pt x="1330" y="1682"/>
                          <a:pt x="1682" y="1329"/>
                          <a:pt x="1682" y="841"/>
                        </a:cubicBezTo>
                        <a:cubicBezTo>
                          <a:pt x="1682" y="380"/>
                          <a:pt x="1330"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11"/>
                  <p:cNvSpPr/>
                  <p:nvPr/>
                </p:nvSpPr>
                <p:spPr>
                  <a:xfrm flipH="1">
                    <a:off x="6954106" y="723680"/>
                    <a:ext cx="51317" cy="51317"/>
                  </a:xfrm>
                  <a:custGeom>
                    <a:avLst/>
                    <a:gdLst/>
                    <a:ahLst/>
                    <a:cxnLst/>
                    <a:rect l="l" t="t" r="r" b="b"/>
                    <a:pathLst>
                      <a:path w="1710" h="1710" fill="none" extrusionOk="0">
                        <a:moveTo>
                          <a:pt x="0" y="841"/>
                        </a:moveTo>
                        <a:cubicBezTo>
                          <a:pt x="0" y="380"/>
                          <a:pt x="380" y="1"/>
                          <a:pt x="868" y="1"/>
                        </a:cubicBezTo>
                        <a:cubicBezTo>
                          <a:pt x="1330" y="1"/>
                          <a:pt x="1709" y="380"/>
                          <a:pt x="1709" y="841"/>
                        </a:cubicBezTo>
                        <a:cubicBezTo>
                          <a:pt x="1709" y="1330"/>
                          <a:pt x="1330" y="1709"/>
                          <a:pt x="868" y="1709"/>
                        </a:cubicBezTo>
                        <a:cubicBezTo>
                          <a:pt x="380" y="1709"/>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11"/>
                  <p:cNvSpPr/>
                  <p:nvPr/>
                </p:nvSpPr>
                <p:spPr>
                  <a:xfrm flipH="1">
                    <a:off x="6592695" y="643103"/>
                    <a:ext cx="51317" cy="52127"/>
                  </a:xfrm>
                  <a:custGeom>
                    <a:avLst/>
                    <a:gdLst/>
                    <a:ahLst/>
                    <a:cxnLst/>
                    <a:rect l="l" t="t" r="r" b="b"/>
                    <a:pathLst>
                      <a:path w="1710" h="1737" fill="none" extrusionOk="0">
                        <a:moveTo>
                          <a:pt x="0" y="868"/>
                        </a:moveTo>
                        <a:cubicBezTo>
                          <a:pt x="0" y="380"/>
                          <a:pt x="380" y="0"/>
                          <a:pt x="841" y="0"/>
                        </a:cubicBezTo>
                        <a:cubicBezTo>
                          <a:pt x="1330" y="0"/>
                          <a:pt x="1709" y="380"/>
                          <a:pt x="1709" y="868"/>
                        </a:cubicBezTo>
                        <a:cubicBezTo>
                          <a:pt x="1709" y="1329"/>
                          <a:pt x="1330" y="1709"/>
                          <a:pt x="841" y="1709"/>
                        </a:cubicBezTo>
                        <a:cubicBezTo>
                          <a:pt x="407" y="1736"/>
                          <a:pt x="0" y="1329"/>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11"/>
                  <p:cNvSpPr/>
                  <p:nvPr/>
                </p:nvSpPr>
                <p:spPr>
                  <a:xfrm flipH="1">
                    <a:off x="6255713" y="567387"/>
                    <a:ext cx="50507" cy="50507"/>
                  </a:xfrm>
                  <a:custGeom>
                    <a:avLst/>
                    <a:gdLst/>
                    <a:ahLst/>
                    <a:cxnLst/>
                    <a:rect l="l" t="t" r="r" b="b"/>
                    <a:pathLst>
                      <a:path w="1683" h="1683" fill="none" extrusionOk="0">
                        <a:moveTo>
                          <a:pt x="1" y="842"/>
                        </a:moveTo>
                        <a:cubicBezTo>
                          <a:pt x="1" y="353"/>
                          <a:pt x="381" y="1"/>
                          <a:pt x="842" y="1"/>
                        </a:cubicBezTo>
                        <a:cubicBezTo>
                          <a:pt x="1330" y="1"/>
                          <a:pt x="1683" y="353"/>
                          <a:pt x="1683" y="842"/>
                        </a:cubicBezTo>
                        <a:cubicBezTo>
                          <a:pt x="1683" y="1303"/>
                          <a:pt x="1330" y="1683"/>
                          <a:pt x="842" y="1683"/>
                        </a:cubicBezTo>
                        <a:cubicBezTo>
                          <a:pt x="381" y="1683"/>
                          <a:pt x="1" y="1303"/>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1"/>
                  <p:cNvSpPr/>
                  <p:nvPr/>
                </p:nvSpPr>
                <p:spPr>
                  <a:xfrm flipH="1">
                    <a:off x="5568694" y="302849"/>
                    <a:ext cx="50507" cy="50507"/>
                  </a:xfrm>
                  <a:custGeom>
                    <a:avLst/>
                    <a:gdLst/>
                    <a:ahLst/>
                    <a:cxnLst/>
                    <a:rect l="l" t="t" r="r" b="b"/>
                    <a:pathLst>
                      <a:path w="1683" h="1683" fill="none" extrusionOk="0">
                        <a:moveTo>
                          <a:pt x="0" y="841"/>
                        </a:moveTo>
                        <a:cubicBezTo>
                          <a:pt x="0" y="353"/>
                          <a:pt x="380" y="1"/>
                          <a:pt x="841" y="1"/>
                        </a:cubicBezTo>
                        <a:cubicBezTo>
                          <a:pt x="1302" y="1"/>
                          <a:pt x="1682" y="353"/>
                          <a:pt x="1682" y="841"/>
                        </a:cubicBezTo>
                        <a:cubicBezTo>
                          <a:pt x="1682" y="1303"/>
                          <a:pt x="1302" y="1682"/>
                          <a:pt x="841" y="1682"/>
                        </a:cubicBezTo>
                        <a:cubicBezTo>
                          <a:pt x="380" y="1682"/>
                          <a:pt x="0" y="1303"/>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1"/>
                  <p:cNvSpPr/>
                  <p:nvPr/>
                </p:nvSpPr>
                <p:spPr>
                  <a:xfrm flipH="1">
                    <a:off x="5281378" y="328088"/>
                    <a:ext cx="51287" cy="50507"/>
                  </a:xfrm>
                  <a:custGeom>
                    <a:avLst/>
                    <a:gdLst/>
                    <a:ahLst/>
                    <a:cxnLst/>
                    <a:rect l="l" t="t" r="r" b="b"/>
                    <a:pathLst>
                      <a:path w="1709" h="1683" fill="none" extrusionOk="0">
                        <a:moveTo>
                          <a:pt x="0" y="841"/>
                        </a:moveTo>
                        <a:cubicBezTo>
                          <a:pt x="0" y="380"/>
                          <a:pt x="380" y="0"/>
                          <a:pt x="868" y="0"/>
                        </a:cubicBezTo>
                        <a:cubicBezTo>
                          <a:pt x="1329" y="0"/>
                          <a:pt x="1709" y="380"/>
                          <a:pt x="1709" y="841"/>
                        </a:cubicBezTo>
                        <a:cubicBezTo>
                          <a:pt x="1709" y="1330"/>
                          <a:pt x="1329" y="1682"/>
                          <a:pt x="868" y="1682"/>
                        </a:cubicBezTo>
                        <a:cubicBezTo>
                          <a:pt x="407"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11"/>
                  <p:cNvSpPr/>
                  <p:nvPr/>
                </p:nvSpPr>
                <p:spPr>
                  <a:xfrm flipH="1">
                    <a:off x="4913456" y="244240"/>
                    <a:ext cx="50477" cy="52127"/>
                  </a:xfrm>
                  <a:custGeom>
                    <a:avLst/>
                    <a:gdLst/>
                    <a:ahLst/>
                    <a:cxnLst/>
                    <a:rect l="l" t="t" r="r" b="b"/>
                    <a:pathLst>
                      <a:path w="1682" h="1737" fill="none" extrusionOk="0">
                        <a:moveTo>
                          <a:pt x="0" y="869"/>
                        </a:moveTo>
                        <a:cubicBezTo>
                          <a:pt x="0" y="380"/>
                          <a:pt x="380" y="1"/>
                          <a:pt x="841" y="1"/>
                        </a:cubicBezTo>
                        <a:cubicBezTo>
                          <a:pt x="1329" y="1"/>
                          <a:pt x="1682" y="380"/>
                          <a:pt x="1682" y="869"/>
                        </a:cubicBezTo>
                        <a:cubicBezTo>
                          <a:pt x="1682" y="1330"/>
                          <a:pt x="1329" y="1710"/>
                          <a:pt x="841" y="1710"/>
                        </a:cubicBezTo>
                        <a:cubicBezTo>
                          <a:pt x="380" y="1737"/>
                          <a:pt x="0" y="1330"/>
                          <a:pt x="0" y="86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11"/>
                  <p:cNvSpPr/>
                  <p:nvPr/>
                </p:nvSpPr>
                <p:spPr>
                  <a:xfrm flipH="1">
                    <a:off x="4913456" y="328088"/>
                    <a:ext cx="50477" cy="50507"/>
                  </a:xfrm>
                  <a:custGeom>
                    <a:avLst/>
                    <a:gdLst/>
                    <a:ahLst/>
                    <a:cxnLst/>
                    <a:rect l="l" t="t" r="r" b="b"/>
                    <a:pathLst>
                      <a:path w="1682" h="1683" fill="none" extrusionOk="0">
                        <a:moveTo>
                          <a:pt x="0" y="841"/>
                        </a:moveTo>
                        <a:cubicBezTo>
                          <a:pt x="0" y="380"/>
                          <a:pt x="380" y="0"/>
                          <a:pt x="841" y="0"/>
                        </a:cubicBezTo>
                        <a:cubicBezTo>
                          <a:pt x="1329" y="0"/>
                          <a:pt x="1682" y="380"/>
                          <a:pt x="1682" y="841"/>
                        </a:cubicBezTo>
                        <a:cubicBezTo>
                          <a:pt x="1682" y="1330"/>
                          <a:pt x="1329" y="1682"/>
                          <a:pt x="841" y="1682"/>
                        </a:cubicBezTo>
                        <a:cubicBezTo>
                          <a:pt x="380"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1"/>
                  <p:cNvSpPr/>
                  <p:nvPr/>
                </p:nvSpPr>
                <p:spPr>
                  <a:xfrm flipH="1">
                    <a:off x="4807640" y="150639"/>
                    <a:ext cx="50477" cy="51317"/>
                  </a:xfrm>
                  <a:custGeom>
                    <a:avLst/>
                    <a:gdLst/>
                    <a:ahLst/>
                    <a:cxnLst/>
                    <a:rect l="l" t="t" r="r" b="b"/>
                    <a:pathLst>
                      <a:path w="1682" h="1710" fill="none" extrusionOk="0">
                        <a:moveTo>
                          <a:pt x="0" y="868"/>
                        </a:moveTo>
                        <a:cubicBezTo>
                          <a:pt x="0" y="380"/>
                          <a:pt x="380" y="0"/>
                          <a:pt x="841" y="0"/>
                        </a:cubicBezTo>
                        <a:cubicBezTo>
                          <a:pt x="1329" y="0"/>
                          <a:pt x="1682" y="380"/>
                          <a:pt x="1682" y="868"/>
                        </a:cubicBezTo>
                        <a:cubicBezTo>
                          <a:pt x="1682" y="1330"/>
                          <a:pt x="1329" y="1709"/>
                          <a:pt x="841" y="1709"/>
                        </a:cubicBezTo>
                        <a:cubicBezTo>
                          <a:pt x="407" y="1709"/>
                          <a:pt x="0" y="1302"/>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11"/>
                  <p:cNvSpPr/>
                  <p:nvPr/>
                </p:nvSpPr>
                <p:spPr>
                  <a:xfrm flipH="1">
                    <a:off x="6413625" y="397291"/>
                    <a:ext cx="51317" cy="50477"/>
                  </a:xfrm>
                  <a:custGeom>
                    <a:avLst/>
                    <a:gdLst/>
                    <a:ahLst/>
                    <a:cxnLst/>
                    <a:rect l="l" t="t" r="r" b="b"/>
                    <a:pathLst>
                      <a:path w="1710" h="1682" fill="none" extrusionOk="0">
                        <a:moveTo>
                          <a:pt x="1" y="841"/>
                        </a:moveTo>
                        <a:cubicBezTo>
                          <a:pt x="1" y="380"/>
                          <a:pt x="380" y="0"/>
                          <a:pt x="842" y="0"/>
                        </a:cubicBezTo>
                        <a:cubicBezTo>
                          <a:pt x="1330" y="0"/>
                          <a:pt x="1710" y="380"/>
                          <a:pt x="1710" y="841"/>
                        </a:cubicBezTo>
                        <a:cubicBezTo>
                          <a:pt x="1710" y="1329"/>
                          <a:pt x="1330" y="1682"/>
                          <a:pt x="842" y="1682"/>
                        </a:cubicBezTo>
                        <a:cubicBezTo>
                          <a:pt x="380" y="1682"/>
                          <a:pt x="1" y="1275"/>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1"/>
                  <p:cNvSpPr/>
                  <p:nvPr/>
                </p:nvSpPr>
                <p:spPr>
                  <a:xfrm flipH="1">
                    <a:off x="6493392" y="864516"/>
                    <a:ext cx="50507" cy="50477"/>
                  </a:xfrm>
                  <a:custGeom>
                    <a:avLst/>
                    <a:gdLst/>
                    <a:ahLst/>
                    <a:cxnLst/>
                    <a:rect l="l" t="t" r="r" b="b"/>
                    <a:pathLst>
                      <a:path w="1683" h="1682" fill="none" extrusionOk="0">
                        <a:moveTo>
                          <a:pt x="1" y="841"/>
                        </a:moveTo>
                        <a:cubicBezTo>
                          <a:pt x="1" y="353"/>
                          <a:pt x="353" y="0"/>
                          <a:pt x="842" y="0"/>
                        </a:cubicBezTo>
                        <a:cubicBezTo>
                          <a:pt x="1303" y="0"/>
                          <a:pt x="1682" y="353"/>
                          <a:pt x="1682" y="841"/>
                        </a:cubicBezTo>
                        <a:cubicBezTo>
                          <a:pt x="1682" y="1302"/>
                          <a:pt x="1303" y="1682"/>
                          <a:pt x="842" y="1682"/>
                        </a:cubicBezTo>
                        <a:cubicBezTo>
                          <a:pt x="408" y="1682"/>
                          <a:pt x="1" y="1302"/>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1"/>
                  <p:cNvSpPr/>
                  <p:nvPr/>
                </p:nvSpPr>
                <p:spPr>
                  <a:xfrm flipH="1">
                    <a:off x="5818587" y="630889"/>
                    <a:ext cx="51317" cy="51317"/>
                  </a:xfrm>
                  <a:custGeom>
                    <a:avLst/>
                    <a:gdLst/>
                    <a:ahLst/>
                    <a:cxnLst/>
                    <a:rect l="l" t="t" r="r" b="b"/>
                    <a:pathLst>
                      <a:path w="1710" h="1710" fill="none" extrusionOk="0">
                        <a:moveTo>
                          <a:pt x="0" y="868"/>
                        </a:moveTo>
                        <a:cubicBezTo>
                          <a:pt x="0" y="380"/>
                          <a:pt x="380" y="1"/>
                          <a:pt x="868" y="1"/>
                        </a:cubicBezTo>
                        <a:cubicBezTo>
                          <a:pt x="1329" y="1"/>
                          <a:pt x="1709" y="380"/>
                          <a:pt x="1709" y="868"/>
                        </a:cubicBezTo>
                        <a:cubicBezTo>
                          <a:pt x="1709" y="1330"/>
                          <a:pt x="1329" y="1709"/>
                          <a:pt x="868" y="1709"/>
                        </a:cubicBezTo>
                        <a:cubicBezTo>
                          <a:pt x="380" y="1709"/>
                          <a:pt x="0" y="1330"/>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1"/>
                  <p:cNvSpPr/>
                  <p:nvPr/>
                </p:nvSpPr>
                <p:spPr>
                  <a:xfrm flipH="1">
                    <a:off x="6683865" y="438795"/>
                    <a:ext cx="50507" cy="51317"/>
                  </a:xfrm>
                  <a:custGeom>
                    <a:avLst/>
                    <a:gdLst/>
                    <a:ahLst/>
                    <a:cxnLst/>
                    <a:rect l="l" t="t" r="r" b="b"/>
                    <a:pathLst>
                      <a:path w="1683" h="1710" fill="none" extrusionOk="0">
                        <a:moveTo>
                          <a:pt x="1" y="841"/>
                        </a:moveTo>
                        <a:cubicBezTo>
                          <a:pt x="1" y="380"/>
                          <a:pt x="380" y="0"/>
                          <a:pt x="842" y="0"/>
                        </a:cubicBezTo>
                        <a:cubicBezTo>
                          <a:pt x="1330" y="0"/>
                          <a:pt x="1682" y="380"/>
                          <a:pt x="1682" y="841"/>
                        </a:cubicBezTo>
                        <a:cubicBezTo>
                          <a:pt x="1682" y="1329"/>
                          <a:pt x="1330" y="1709"/>
                          <a:pt x="842" y="1709"/>
                        </a:cubicBezTo>
                        <a:cubicBezTo>
                          <a:pt x="380" y="1709"/>
                          <a:pt x="1" y="1329"/>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1"/>
                  <p:cNvSpPr/>
                  <p:nvPr/>
                </p:nvSpPr>
                <p:spPr>
                  <a:xfrm flipH="1">
                    <a:off x="5908947" y="422499"/>
                    <a:ext cx="51317" cy="51317"/>
                  </a:xfrm>
                  <a:custGeom>
                    <a:avLst/>
                    <a:gdLst/>
                    <a:ahLst/>
                    <a:cxnLst/>
                    <a:rect l="l" t="t" r="r" b="b"/>
                    <a:pathLst>
                      <a:path w="1710" h="1710" extrusionOk="0">
                        <a:moveTo>
                          <a:pt x="841" y="1"/>
                        </a:moveTo>
                        <a:cubicBezTo>
                          <a:pt x="380" y="1"/>
                          <a:pt x="1" y="381"/>
                          <a:pt x="1" y="842"/>
                        </a:cubicBezTo>
                        <a:cubicBezTo>
                          <a:pt x="1" y="1330"/>
                          <a:pt x="380" y="1710"/>
                          <a:pt x="841" y="1710"/>
                        </a:cubicBezTo>
                        <a:cubicBezTo>
                          <a:pt x="1330" y="1710"/>
                          <a:pt x="1709" y="1330"/>
                          <a:pt x="1709" y="842"/>
                        </a:cubicBezTo>
                        <a:cubicBezTo>
                          <a:pt x="1709" y="381"/>
                          <a:pt x="1330"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1"/>
                  <p:cNvSpPr/>
                  <p:nvPr/>
                </p:nvSpPr>
                <p:spPr>
                  <a:xfrm flipH="1">
                    <a:off x="4993222" y="459141"/>
                    <a:ext cx="51317" cy="51317"/>
                  </a:xfrm>
                  <a:custGeom>
                    <a:avLst/>
                    <a:gdLst/>
                    <a:ahLst/>
                    <a:cxnLst/>
                    <a:rect l="l" t="t" r="r" b="b"/>
                    <a:pathLst>
                      <a:path w="1710" h="1710" extrusionOk="0">
                        <a:moveTo>
                          <a:pt x="842" y="0"/>
                        </a:moveTo>
                        <a:cubicBezTo>
                          <a:pt x="381" y="0"/>
                          <a:pt x="1" y="380"/>
                          <a:pt x="1" y="841"/>
                        </a:cubicBezTo>
                        <a:cubicBezTo>
                          <a:pt x="1" y="1329"/>
                          <a:pt x="381" y="1709"/>
                          <a:pt x="842" y="1709"/>
                        </a:cubicBezTo>
                        <a:cubicBezTo>
                          <a:pt x="1330" y="1709"/>
                          <a:pt x="1710" y="1329"/>
                          <a:pt x="1710" y="841"/>
                        </a:cubicBezTo>
                        <a:cubicBezTo>
                          <a:pt x="1710" y="380"/>
                          <a:pt x="1330" y="0"/>
                          <a:pt x="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1"/>
                  <p:cNvSpPr/>
                  <p:nvPr/>
                </p:nvSpPr>
                <p:spPr>
                  <a:xfrm flipH="1">
                    <a:off x="5221148" y="140045"/>
                    <a:ext cx="51287" cy="50537"/>
                  </a:xfrm>
                  <a:custGeom>
                    <a:avLst/>
                    <a:gdLst/>
                    <a:ahLst/>
                    <a:cxnLst/>
                    <a:rect l="l" t="t" r="r" b="b"/>
                    <a:pathLst>
                      <a:path w="1709" h="1684" extrusionOk="0">
                        <a:moveTo>
                          <a:pt x="841" y="1"/>
                        </a:moveTo>
                        <a:cubicBezTo>
                          <a:pt x="380" y="1"/>
                          <a:pt x="0" y="353"/>
                          <a:pt x="0" y="842"/>
                        </a:cubicBezTo>
                        <a:cubicBezTo>
                          <a:pt x="0" y="1288"/>
                          <a:pt x="356" y="1684"/>
                          <a:pt x="797" y="1684"/>
                        </a:cubicBezTo>
                        <a:cubicBezTo>
                          <a:pt x="812" y="1684"/>
                          <a:pt x="826" y="1683"/>
                          <a:pt x="841" y="1683"/>
                        </a:cubicBezTo>
                        <a:cubicBezTo>
                          <a:pt x="1329" y="1683"/>
                          <a:pt x="1709" y="1303"/>
                          <a:pt x="1709" y="842"/>
                        </a:cubicBezTo>
                        <a:cubicBezTo>
                          <a:pt x="1709" y="353"/>
                          <a:pt x="1329" y="1"/>
                          <a:pt x="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1"/>
                  <p:cNvSpPr/>
                  <p:nvPr/>
                </p:nvSpPr>
                <p:spPr>
                  <a:xfrm flipH="1">
                    <a:off x="5908947" y="341112"/>
                    <a:ext cx="51317" cy="52127"/>
                  </a:xfrm>
                  <a:custGeom>
                    <a:avLst/>
                    <a:gdLst/>
                    <a:ahLst/>
                    <a:cxnLst/>
                    <a:rect l="l" t="t" r="r" b="b"/>
                    <a:pathLst>
                      <a:path w="1710" h="1737" fill="none" extrusionOk="0">
                        <a:moveTo>
                          <a:pt x="1" y="841"/>
                        </a:moveTo>
                        <a:cubicBezTo>
                          <a:pt x="1" y="380"/>
                          <a:pt x="380" y="0"/>
                          <a:pt x="841" y="0"/>
                        </a:cubicBezTo>
                        <a:cubicBezTo>
                          <a:pt x="1330" y="0"/>
                          <a:pt x="1709" y="380"/>
                          <a:pt x="1709" y="841"/>
                        </a:cubicBezTo>
                        <a:cubicBezTo>
                          <a:pt x="1709" y="1330"/>
                          <a:pt x="1330" y="1709"/>
                          <a:pt x="841" y="1709"/>
                        </a:cubicBezTo>
                        <a:cubicBezTo>
                          <a:pt x="380" y="1736"/>
                          <a:pt x="1" y="1330"/>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1"/>
                  <p:cNvSpPr/>
                  <p:nvPr/>
                </p:nvSpPr>
                <p:spPr>
                  <a:xfrm flipH="1">
                    <a:off x="5908947" y="260535"/>
                    <a:ext cx="51317" cy="51287"/>
                  </a:xfrm>
                  <a:custGeom>
                    <a:avLst/>
                    <a:gdLst/>
                    <a:ahLst/>
                    <a:cxnLst/>
                    <a:rect l="l" t="t" r="r" b="b"/>
                    <a:pathLst>
                      <a:path w="1710" h="1709" fill="none" extrusionOk="0">
                        <a:moveTo>
                          <a:pt x="1" y="868"/>
                        </a:moveTo>
                        <a:cubicBezTo>
                          <a:pt x="1" y="380"/>
                          <a:pt x="380" y="0"/>
                          <a:pt x="841" y="0"/>
                        </a:cubicBezTo>
                        <a:cubicBezTo>
                          <a:pt x="1330" y="0"/>
                          <a:pt x="1709" y="380"/>
                          <a:pt x="1709" y="868"/>
                        </a:cubicBezTo>
                        <a:cubicBezTo>
                          <a:pt x="1709" y="1329"/>
                          <a:pt x="1330" y="1709"/>
                          <a:pt x="841" y="1709"/>
                        </a:cubicBezTo>
                        <a:cubicBezTo>
                          <a:pt x="380" y="1709"/>
                          <a:pt x="1" y="1329"/>
                          <a:pt x="1"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1"/>
                  <p:cNvSpPr/>
                  <p:nvPr/>
                </p:nvSpPr>
                <p:spPr>
                  <a:xfrm flipH="1">
                    <a:off x="6421758" y="40742"/>
                    <a:ext cx="51317" cy="51317"/>
                  </a:xfrm>
                  <a:custGeom>
                    <a:avLst/>
                    <a:gdLst/>
                    <a:ahLst/>
                    <a:cxnLst/>
                    <a:rect l="l" t="t" r="r" b="b"/>
                    <a:pathLst>
                      <a:path w="1710" h="1710" extrusionOk="0">
                        <a:moveTo>
                          <a:pt x="841" y="1"/>
                        </a:moveTo>
                        <a:cubicBezTo>
                          <a:pt x="380" y="1"/>
                          <a:pt x="0" y="381"/>
                          <a:pt x="0" y="869"/>
                        </a:cubicBezTo>
                        <a:cubicBezTo>
                          <a:pt x="0" y="1330"/>
                          <a:pt x="380" y="1710"/>
                          <a:pt x="841" y="1710"/>
                        </a:cubicBezTo>
                        <a:cubicBezTo>
                          <a:pt x="1330" y="1710"/>
                          <a:pt x="1709" y="1330"/>
                          <a:pt x="1709" y="869"/>
                        </a:cubicBezTo>
                        <a:cubicBezTo>
                          <a:pt x="1709" y="381"/>
                          <a:pt x="1330"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1"/>
                  <p:cNvSpPr/>
                  <p:nvPr/>
                </p:nvSpPr>
                <p:spPr>
                  <a:xfrm flipH="1">
                    <a:off x="6421758" y="122159"/>
                    <a:ext cx="51317" cy="51287"/>
                  </a:xfrm>
                  <a:custGeom>
                    <a:avLst/>
                    <a:gdLst/>
                    <a:ahLst/>
                    <a:cxnLst/>
                    <a:rect l="l" t="t" r="r" b="b"/>
                    <a:pathLst>
                      <a:path w="1710" h="1709" fill="none" extrusionOk="0">
                        <a:moveTo>
                          <a:pt x="1709" y="868"/>
                        </a:moveTo>
                        <a:cubicBezTo>
                          <a:pt x="1709" y="1329"/>
                          <a:pt x="1330" y="1709"/>
                          <a:pt x="841" y="1709"/>
                        </a:cubicBezTo>
                        <a:cubicBezTo>
                          <a:pt x="380" y="1709"/>
                          <a:pt x="0" y="1329"/>
                          <a:pt x="0" y="868"/>
                        </a:cubicBezTo>
                        <a:cubicBezTo>
                          <a:pt x="0" y="380"/>
                          <a:pt x="380" y="0"/>
                          <a:pt x="841" y="0"/>
                        </a:cubicBezTo>
                        <a:cubicBezTo>
                          <a:pt x="1330" y="0"/>
                          <a:pt x="1709" y="380"/>
                          <a:pt x="1709"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1"/>
                  <p:cNvSpPr/>
                  <p:nvPr/>
                </p:nvSpPr>
                <p:spPr>
                  <a:xfrm flipH="1">
                    <a:off x="6421758" y="202736"/>
                    <a:ext cx="51317" cy="51317"/>
                  </a:xfrm>
                  <a:custGeom>
                    <a:avLst/>
                    <a:gdLst/>
                    <a:ahLst/>
                    <a:cxnLst/>
                    <a:rect l="l" t="t" r="r" b="b"/>
                    <a:pathLst>
                      <a:path w="1710" h="1710" fill="none" extrusionOk="0">
                        <a:moveTo>
                          <a:pt x="1709" y="841"/>
                        </a:moveTo>
                        <a:cubicBezTo>
                          <a:pt x="1709" y="1329"/>
                          <a:pt x="1330" y="1709"/>
                          <a:pt x="841" y="1709"/>
                        </a:cubicBezTo>
                        <a:cubicBezTo>
                          <a:pt x="380" y="1709"/>
                          <a:pt x="0" y="1329"/>
                          <a:pt x="0" y="841"/>
                        </a:cubicBezTo>
                        <a:cubicBezTo>
                          <a:pt x="0" y="380"/>
                          <a:pt x="380" y="0"/>
                          <a:pt x="841" y="0"/>
                        </a:cubicBezTo>
                        <a:cubicBezTo>
                          <a:pt x="1330" y="0"/>
                          <a:pt x="1709" y="380"/>
                          <a:pt x="1709"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1"/>
                  <p:cNvSpPr/>
                  <p:nvPr/>
                </p:nvSpPr>
                <p:spPr>
                  <a:xfrm flipH="1">
                    <a:off x="7291928" y="1106247"/>
                    <a:ext cx="51287" cy="51317"/>
                  </a:xfrm>
                  <a:custGeom>
                    <a:avLst/>
                    <a:gdLst/>
                    <a:ahLst/>
                    <a:cxnLst/>
                    <a:rect l="l" t="t" r="r" b="b"/>
                    <a:pathLst>
                      <a:path w="1709" h="1710" fill="none" extrusionOk="0">
                        <a:moveTo>
                          <a:pt x="0" y="842"/>
                        </a:moveTo>
                        <a:cubicBezTo>
                          <a:pt x="0" y="381"/>
                          <a:pt x="380" y="1"/>
                          <a:pt x="868" y="1"/>
                        </a:cubicBezTo>
                        <a:cubicBezTo>
                          <a:pt x="1329" y="1"/>
                          <a:pt x="1709" y="381"/>
                          <a:pt x="1709" y="842"/>
                        </a:cubicBezTo>
                        <a:cubicBezTo>
                          <a:pt x="1709" y="1330"/>
                          <a:pt x="1329" y="1710"/>
                          <a:pt x="868" y="1710"/>
                        </a:cubicBezTo>
                        <a:cubicBezTo>
                          <a:pt x="380" y="1710"/>
                          <a:pt x="0" y="1303"/>
                          <a:pt x="0" y="84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1"/>
                  <p:cNvSpPr/>
                  <p:nvPr/>
                </p:nvSpPr>
                <p:spPr>
                  <a:xfrm flipH="1">
                    <a:off x="7285416" y="520992"/>
                    <a:ext cx="50477" cy="51317"/>
                  </a:xfrm>
                  <a:custGeom>
                    <a:avLst/>
                    <a:gdLst/>
                    <a:ahLst/>
                    <a:cxnLst/>
                    <a:rect l="l" t="t" r="r" b="b"/>
                    <a:pathLst>
                      <a:path w="1682" h="1710" fill="none" extrusionOk="0">
                        <a:moveTo>
                          <a:pt x="1682" y="842"/>
                        </a:moveTo>
                        <a:cubicBezTo>
                          <a:pt x="1682" y="1330"/>
                          <a:pt x="1329" y="1710"/>
                          <a:pt x="841" y="1710"/>
                        </a:cubicBezTo>
                        <a:cubicBezTo>
                          <a:pt x="380" y="1710"/>
                          <a:pt x="0" y="1330"/>
                          <a:pt x="0" y="842"/>
                        </a:cubicBezTo>
                        <a:cubicBezTo>
                          <a:pt x="0" y="381"/>
                          <a:pt x="380" y="1"/>
                          <a:pt x="841" y="1"/>
                        </a:cubicBezTo>
                        <a:cubicBezTo>
                          <a:pt x="1329" y="1"/>
                          <a:pt x="1682" y="381"/>
                          <a:pt x="1682"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7" name="Google Shape;507;p11"/>
                  <p:cNvSpPr/>
                  <p:nvPr/>
                </p:nvSpPr>
                <p:spPr>
                  <a:xfrm flipH="1">
                    <a:off x="7285416" y="405423"/>
                    <a:ext cx="50477" cy="50477"/>
                  </a:xfrm>
                  <a:custGeom>
                    <a:avLst/>
                    <a:gdLst/>
                    <a:ahLst/>
                    <a:cxnLst/>
                    <a:rect l="l" t="t" r="r" b="b"/>
                    <a:pathLst>
                      <a:path w="1682" h="1682" fill="none" extrusionOk="0">
                        <a:moveTo>
                          <a:pt x="1682" y="841"/>
                        </a:moveTo>
                        <a:cubicBezTo>
                          <a:pt x="1682" y="1302"/>
                          <a:pt x="1329" y="1682"/>
                          <a:pt x="841" y="1682"/>
                        </a:cubicBezTo>
                        <a:cubicBezTo>
                          <a:pt x="380" y="1682"/>
                          <a:pt x="0" y="1302"/>
                          <a:pt x="0" y="841"/>
                        </a:cubicBezTo>
                        <a:cubicBezTo>
                          <a:pt x="0" y="380"/>
                          <a:pt x="380" y="0"/>
                          <a:pt x="841" y="0"/>
                        </a:cubicBezTo>
                        <a:cubicBezTo>
                          <a:pt x="1329" y="0"/>
                          <a:pt x="1682" y="380"/>
                          <a:pt x="1682"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11"/>
                  <p:cNvSpPr/>
                  <p:nvPr/>
                </p:nvSpPr>
                <p:spPr>
                  <a:xfrm flipH="1">
                    <a:off x="7286226" y="211679"/>
                    <a:ext cx="50477" cy="51317"/>
                  </a:xfrm>
                  <a:custGeom>
                    <a:avLst/>
                    <a:gdLst/>
                    <a:ahLst/>
                    <a:cxnLst/>
                    <a:rect l="l" t="t" r="r" b="b"/>
                    <a:pathLst>
                      <a:path w="1682" h="1710" extrusionOk="0">
                        <a:moveTo>
                          <a:pt x="841" y="1"/>
                        </a:moveTo>
                        <a:cubicBezTo>
                          <a:pt x="380" y="1"/>
                          <a:pt x="0" y="381"/>
                          <a:pt x="0" y="869"/>
                        </a:cubicBezTo>
                        <a:cubicBezTo>
                          <a:pt x="0" y="1330"/>
                          <a:pt x="380" y="1710"/>
                          <a:pt x="841" y="1710"/>
                        </a:cubicBezTo>
                        <a:cubicBezTo>
                          <a:pt x="1329" y="1710"/>
                          <a:pt x="1682" y="1330"/>
                          <a:pt x="1682" y="869"/>
                        </a:cubicBezTo>
                        <a:cubicBezTo>
                          <a:pt x="1682" y="381"/>
                          <a:pt x="1329"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1"/>
                  <p:cNvSpPr/>
                  <p:nvPr/>
                </p:nvSpPr>
                <p:spPr>
                  <a:xfrm flipH="1">
                    <a:off x="7541011" y="430662"/>
                    <a:ext cx="51287" cy="51347"/>
                  </a:xfrm>
                  <a:custGeom>
                    <a:avLst/>
                    <a:gdLst/>
                    <a:ahLst/>
                    <a:cxnLst/>
                    <a:rect l="l" t="t" r="r" b="b"/>
                    <a:pathLst>
                      <a:path w="1709" h="1711" extrusionOk="0">
                        <a:moveTo>
                          <a:pt x="841" y="0"/>
                        </a:moveTo>
                        <a:cubicBezTo>
                          <a:pt x="380" y="0"/>
                          <a:pt x="0" y="380"/>
                          <a:pt x="0" y="841"/>
                        </a:cubicBezTo>
                        <a:cubicBezTo>
                          <a:pt x="0" y="1314"/>
                          <a:pt x="356" y="1710"/>
                          <a:pt x="797" y="1710"/>
                        </a:cubicBezTo>
                        <a:cubicBezTo>
                          <a:pt x="812" y="1710"/>
                          <a:pt x="826" y="1710"/>
                          <a:pt x="841" y="1709"/>
                        </a:cubicBezTo>
                        <a:cubicBezTo>
                          <a:pt x="1329" y="1709"/>
                          <a:pt x="1709" y="1329"/>
                          <a:pt x="1709" y="841"/>
                        </a:cubicBezTo>
                        <a:cubicBezTo>
                          <a:pt x="1709" y="380"/>
                          <a:pt x="1329"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1"/>
                  <p:cNvSpPr/>
                  <p:nvPr/>
                </p:nvSpPr>
                <p:spPr>
                  <a:xfrm flipH="1">
                    <a:off x="7541011" y="96921"/>
                    <a:ext cx="51287" cy="51317"/>
                  </a:xfrm>
                  <a:custGeom>
                    <a:avLst/>
                    <a:gdLst/>
                    <a:ahLst/>
                    <a:cxnLst/>
                    <a:rect l="l" t="t" r="r" b="b"/>
                    <a:pathLst>
                      <a:path w="1709" h="1710" fill="none" extrusionOk="0">
                        <a:moveTo>
                          <a:pt x="0" y="841"/>
                        </a:moveTo>
                        <a:cubicBezTo>
                          <a:pt x="0" y="380"/>
                          <a:pt x="380" y="0"/>
                          <a:pt x="841" y="0"/>
                        </a:cubicBezTo>
                        <a:cubicBezTo>
                          <a:pt x="1329" y="0"/>
                          <a:pt x="1709" y="380"/>
                          <a:pt x="1709" y="841"/>
                        </a:cubicBezTo>
                        <a:cubicBezTo>
                          <a:pt x="1709" y="1329"/>
                          <a:pt x="1329" y="1709"/>
                          <a:pt x="841" y="1709"/>
                        </a:cubicBezTo>
                        <a:cubicBezTo>
                          <a:pt x="380" y="1709"/>
                          <a:pt x="0" y="1329"/>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11"/>
                  <p:cNvSpPr/>
                  <p:nvPr/>
                </p:nvSpPr>
                <p:spPr>
                  <a:xfrm flipH="1">
                    <a:off x="7789254" y="1548264"/>
                    <a:ext cx="51317" cy="50477"/>
                  </a:xfrm>
                  <a:custGeom>
                    <a:avLst/>
                    <a:gdLst/>
                    <a:ahLst/>
                    <a:cxnLst/>
                    <a:rect l="l" t="t" r="r" b="b"/>
                    <a:pathLst>
                      <a:path w="1710" h="1682" fill="none" extrusionOk="0">
                        <a:moveTo>
                          <a:pt x="0" y="841"/>
                        </a:moveTo>
                        <a:cubicBezTo>
                          <a:pt x="0" y="353"/>
                          <a:pt x="380" y="0"/>
                          <a:pt x="841" y="0"/>
                        </a:cubicBezTo>
                        <a:cubicBezTo>
                          <a:pt x="1329" y="0"/>
                          <a:pt x="1709" y="353"/>
                          <a:pt x="1709" y="841"/>
                        </a:cubicBezTo>
                        <a:cubicBezTo>
                          <a:pt x="1709" y="1302"/>
                          <a:pt x="1329" y="1682"/>
                          <a:pt x="841" y="1682"/>
                        </a:cubicBezTo>
                        <a:cubicBezTo>
                          <a:pt x="380" y="1682"/>
                          <a:pt x="0" y="1302"/>
                          <a:pt x="0"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2" name="Google Shape;512;p11"/>
                  <p:cNvSpPr/>
                  <p:nvPr/>
                </p:nvSpPr>
                <p:spPr>
                  <a:xfrm flipH="1">
                    <a:off x="7724132" y="1713499"/>
                    <a:ext cx="51317" cy="51287"/>
                  </a:xfrm>
                  <a:custGeom>
                    <a:avLst/>
                    <a:gdLst/>
                    <a:ahLst/>
                    <a:cxnLst/>
                    <a:rect l="l" t="t" r="r" b="b"/>
                    <a:pathLst>
                      <a:path w="1710" h="1709" fill="none" extrusionOk="0">
                        <a:moveTo>
                          <a:pt x="0" y="868"/>
                        </a:moveTo>
                        <a:cubicBezTo>
                          <a:pt x="0" y="380"/>
                          <a:pt x="380" y="0"/>
                          <a:pt x="841" y="0"/>
                        </a:cubicBezTo>
                        <a:cubicBezTo>
                          <a:pt x="1329" y="0"/>
                          <a:pt x="1709" y="380"/>
                          <a:pt x="1709" y="868"/>
                        </a:cubicBezTo>
                        <a:cubicBezTo>
                          <a:pt x="1709" y="1329"/>
                          <a:pt x="1329" y="1709"/>
                          <a:pt x="841" y="1709"/>
                        </a:cubicBezTo>
                        <a:cubicBezTo>
                          <a:pt x="380" y="1709"/>
                          <a:pt x="0" y="1329"/>
                          <a:pt x="0"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11"/>
                  <p:cNvSpPr/>
                  <p:nvPr/>
                </p:nvSpPr>
                <p:spPr>
                  <a:xfrm flipH="1">
                    <a:off x="7563789" y="2476203"/>
                    <a:ext cx="50507" cy="50477"/>
                  </a:xfrm>
                  <a:custGeom>
                    <a:avLst/>
                    <a:gdLst/>
                    <a:ahLst/>
                    <a:cxnLst/>
                    <a:rect l="l" t="t" r="r" b="b"/>
                    <a:pathLst>
                      <a:path w="1683" h="1682" fill="none" extrusionOk="0">
                        <a:moveTo>
                          <a:pt x="1" y="841"/>
                        </a:moveTo>
                        <a:cubicBezTo>
                          <a:pt x="1" y="353"/>
                          <a:pt x="353" y="0"/>
                          <a:pt x="842" y="0"/>
                        </a:cubicBezTo>
                        <a:cubicBezTo>
                          <a:pt x="1303" y="0"/>
                          <a:pt x="1682" y="353"/>
                          <a:pt x="1682" y="841"/>
                        </a:cubicBezTo>
                        <a:cubicBezTo>
                          <a:pt x="1682" y="1302"/>
                          <a:pt x="1303" y="1682"/>
                          <a:pt x="842" y="1682"/>
                        </a:cubicBezTo>
                        <a:cubicBezTo>
                          <a:pt x="353" y="1682"/>
                          <a:pt x="1" y="1302"/>
                          <a:pt x="1"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11"/>
                  <p:cNvSpPr/>
                  <p:nvPr/>
                </p:nvSpPr>
                <p:spPr>
                  <a:xfrm flipH="1">
                    <a:off x="7589027" y="1468468"/>
                    <a:ext cx="51317" cy="51317"/>
                  </a:xfrm>
                  <a:custGeom>
                    <a:avLst/>
                    <a:gdLst/>
                    <a:ahLst/>
                    <a:cxnLst/>
                    <a:rect l="l" t="t" r="r" b="b"/>
                    <a:pathLst>
                      <a:path w="1710" h="1710" fill="none" extrusionOk="0">
                        <a:moveTo>
                          <a:pt x="1" y="842"/>
                        </a:moveTo>
                        <a:cubicBezTo>
                          <a:pt x="1" y="381"/>
                          <a:pt x="381" y="1"/>
                          <a:pt x="869" y="1"/>
                        </a:cubicBezTo>
                        <a:cubicBezTo>
                          <a:pt x="1330" y="1"/>
                          <a:pt x="1710" y="381"/>
                          <a:pt x="1710" y="842"/>
                        </a:cubicBezTo>
                        <a:cubicBezTo>
                          <a:pt x="1710" y="1330"/>
                          <a:pt x="1330" y="1710"/>
                          <a:pt x="869" y="1710"/>
                        </a:cubicBezTo>
                        <a:cubicBezTo>
                          <a:pt x="381" y="1710"/>
                          <a:pt x="1" y="1330"/>
                          <a:pt x="1" y="84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11"/>
                  <p:cNvSpPr/>
                  <p:nvPr/>
                </p:nvSpPr>
                <p:spPr>
                  <a:xfrm flipH="1">
                    <a:off x="6799464" y="1273943"/>
                    <a:ext cx="51317" cy="51317"/>
                  </a:xfrm>
                  <a:custGeom>
                    <a:avLst/>
                    <a:gdLst/>
                    <a:ahLst/>
                    <a:cxnLst/>
                    <a:rect l="l" t="t" r="r" b="b"/>
                    <a:pathLst>
                      <a:path w="1710" h="1710" fill="none" extrusionOk="0">
                        <a:moveTo>
                          <a:pt x="1" y="868"/>
                        </a:moveTo>
                        <a:cubicBezTo>
                          <a:pt x="1" y="380"/>
                          <a:pt x="381" y="0"/>
                          <a:pt x="869" y="0"/>
                        </a:cubicBezTo>
                        <a:cubicBezTo>
                          <a:pt x="1330" y="0"/>
                          <a:pt x="1710" y="380"/>
                          <a:pt x="1710" y="868"/>
                        </a:cubicBezTo>
                        <a:cubicBezTo>
                          <a:pt x="1710" y="1329"/>
                          <a:pt x="1330" y="1709"/>
                          <a:pt x="869" y="1709"/>
                        </a:cubicBezTo>
                        <a:cubicBezTo>
                          <a:pt x="408" y="1709"/>
                          <a:pt x="1" y="1329"/>
                          <a:pt x="1"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11"/>
                  <p:cNvSpPr/>
                  <p:nvPr/>
                </p:nvSpPr>
                <p:spPr>
                  <a:xfrm flipH="1">
                    <a:off x="6709104" y="630889"/>
                    <a:ext cx="50507" cy="51317"/>
                  </a:xfrm>
                  <a:custGeom>
                    <a:avLst/>
                    <a:gdLst/>
                    <a:ahLst/>
                    <a:cxnLst/>
                    <a:rect l="l" t="t" r="r" b="b"/>
                    <a:pathLst>
                      <a:path w="1683" h="1710" fill="none" extrusionOk="0">
                        <a:moveTo>
                          <a:pt x="1" y="868"/>
                        </a:moveTo>
                        <a:cubicBezTo>
                          <a:pt x="1" y="380"/>
                          <a:pt x="353" y="1"/>
                          <a:pt x="842" y="1"/>
                        </a:cubicBezTo>
                        <a:cubicBezTo>
                          <a:pt x="1303" y="1"/>
                          <a:pt x="1683" y="380"/>
                          <a:pt x="1683" y="868"/>
                        </a:cubicBezTo>
                        <a:cubicBezTo>
                          <a:pt x="1683" y="1330"/>
                          <a:pt x="1303" y="1709"/>
                          <a:pt x="842" y="1709"/>
                        </a:cubicBezTo>
                        <a:cubicBezTo>
                          <a:pt x="353" y="1709"/>
                          <a:pt x="1" y="1330"/>
                          <a:pt x="1"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11"/>
                  <p:cNvSpPr/>
                  <p:nvPr/>
                </p:nvSpPr>
                <p:spPr>
                  <a:xfrm flipH="1">
                    <a:off x="8333815" y="675664"/>
                    <a:ext cx="51317" cy="51317"/>
                  </a:xfrm>
                  <a:custGeom>
                    <a:avLst/>
                    <a:gdLst/>
                    <a:ahLst/>
                    <a:cxnLst/>
                    <a:rect l="l" t="t" r="r" b="b"/>
                    <a:pathLst>
                      <a:path w="1710" h="1710" fill="none" extrusionOk="0">
                        <a:moveTo>
                          <a:pt x="0" y="868"/>
                        </a:moveTo>
                        <a:cubicBezTo>
                          <a:pt x="0" y="380"/>
                          <a:pt x="380" y="0"/>
                          <a:pt x="868" y="0"/>
                        </a:cubicBezTo>
                        <a:cubicBezTo>
                          <a:pt x="1330" y="0"/>
                          <a:pt x="1709" y="380"/>
                          <a:pt x="1709" y="868"/>
                        </a:cubicBezTo>
                        <a:cubicBezTo>
                          <a:pt x="1709" y="1329"/>
                          <a:pt x="1330" y="1709"/>
                          <a:pt x="868" y="1709"/>
                        </a:cubicBezTo>
                        <a:cubicBezTo>
                          <a:pt x="380" y="1709"/>
                          <a:pt x="0" y="1329"/>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11"/>
                  <p:cNvSpPr/>
                  <p:nvPr/>
                </p:nvSpPr>
                <p:spPr>
                  <a:xfrm flipH="1">
                    <a:off x="8068467" y="1017537"/>
                    <a:ext cx="50507" cy="51317"/>
                  </a:xfrm>
                  <a:custGeom>
                    <a:avLst/>
                    <a:gdLst/>
                    <a:ahLst/>
                    <a:cxnLst/>
                    <a:rect l="l" t="t" r="r" b="b"/>
                    <a:pathLst>
                      <a:path w="1683" h="1710" fill="none" extrusionOk="0">
                        <a:moveTo>
                          <a:pt x="1" y="868"/>
                        </a:moveTo>
                        <a:cubicBezTo>
                          <a:pt x="1" y="380"/>
                          <a:pt x="354" y="0"/>
                          <a:pt x="842" y="0"/>
                        </a:cubicBezTo>
                        <a:cubicBezTo>
                          <a:pt x="1303" y="0"/>
                          <a:pt x="1683" y="380"/>
                          <a:pt x="1683" y="868"/>
                        </a:cubicBezTo>
                        <a:cubicBezTo>
                          <a:pt x="1683" y="1329"/>
                          <a:pt x="1303" y="1709"/>
                          <a:pt x="842" y="1709"/>
                        </a:cubicBezTo>
                        <a:cubicBezTo>
                          <a:pt x="354" y="1709"/>
                          <a:pt x="1" y="1329"/>
                          <a:pt x="1"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11"/>
                  <p:cNvSpPr/>
                  <p:nvPr/>
                </p:nvSpPr>
                <p:spPr>
                  <a:xfrm flipH="1">
                    <a:off x="7986239" y="854733"/>
                    <a:ext cx="50507" cy="51317"/>
                  </a:xfrm>
                  <a:custGeom>
                    <a:avLst/>
                    <a:gdLst/>
                    <a:ahLst/>
                    <a:cxnLst/>
                    <a:rect l="l" t="t" r="r" b="b"/>
                    <a:pathLst>
                      <a:path w="1683" h="1710" fill="none" extrusionOk="0">
                        <a:moveTo>
                          <a:pt x="1" y="869"/>
                        </a:moveTo>
                        <a:cubicBezTo>
                          <a:pt x="1" y="380"/>
                          <a:pt x="380" y="1"/>
                          <a:pt x="841" y="1"/>
                        </a:cubicBezTo>
                        <a:cubicBezTo>
                          <a:pt x="1302" y="1"/>
                          <a:pt x="1682" y="380"/>
                          <a:pt x="1682" y="869"/>
                        </a:cubicBezTo>
                        <a:cubicBezTo>
                          <a:pt x="1682" y="1330"/>
                          <a:pt x="1330" y="1709"/>
                          <a:pt x="841" y="1709"/>
                        </a:cubicBezTo>
                        <a:cubicBezTo>
                          <a:pt x="380" y="1709"/>
                          <a:pt x="1" y="1330"/>
                          <a:pt x="1" y="86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11"/>
                  <p:cNvSpPr/>
                  <p:nvPr/>
                </p:nvSpPr>
                <p:spPr>
                  <a:xfrm flipH="1">
                    <a:off x="8312658" y="1321149"/>
                    <a:ext cx="50507" cy="50507"/>
                  </a:xfrm>
                  <a:custGeom>
                    <a:avLst/>
                    <a:gdLst/>
                    <a:ahLst/>
                    <a:cxnLst/>
                    <a:rect l="l" t="t" r="r" b="b"/>
                    <a:pathLst>
                      <a:path w="1683" h="1683" extrusionOk="0">
                        <a:moveTo>
                          <a:pt x="842" y="1"/>
                        </a:moveTo>
                        <a:cubicBezTo>
                          <a:pt x="353" y="1"/>
                          <a:pt x="1" y="380"/>
                          <a:pt x="1" y="841"/>
                        </a:cubicBezTo>
                        <a:cubicBezTo>
                          <a:pt x="1" y="1330"/>
                          <a:pt x="408" y="1682"/>
                          <a:pt x="842" y="1682"/>
                        </a:cubicBezTo>
                        <a:cubicBezTo>
                          <a:pt x="1303" y="1682"/>
                          <a:pt x="1683" y="1330"/>
                          <a:pt x="1683" y="841"/>
                        </a:cubicBezTo>
                        <a:cubicBezTo>
                          <a:pt x="1683" y="380"/>
                          <a:pt x="1303" y="1"/>
                          <a:pt x="8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11"/>
                  <p:cNvSpPr/>
                  <p:nvPr/>
                </p:nvSpPr>
                <p:spPr>
                  <a:xfrm flipH="1">
                    <a:off x="8312658" y="1198228"/>
                    <a:ext cx="50507" cy="51317"/>
                  </a:xfrm>
                  <a:custGeom>
                    <a:avLst/>
                    <a:gdLst/>
                    <a:ahLst/>
                    <a:cxnLst/>
                    <a:rect l="l" t="t" r="r" b="b"/>
                    <a:pathLst>
                      <a:path w="1683" h="1710" fill="none" extrusionOk="0">
                        <a:moveTo>
                          <a:pt x="1" y="842"/>
                        </a:moveTo>
                        <a:cubicBezTo>
                          <a:pt x="1" y="353"/>
                          <a:pt x="353" y="1"/>
                          <a:pt x="842" y="1"/>
                        </a:cubicBezTo>
                        <a:cubicBezTo>
                          <a:pt x="1303" y="1"/>
                          <a:pt x="1683" y="353"/>
                          <a:pt x="1683" y="842"/>
                        </a:cubicBezTo>
                        <a:cubicBezTo>
                          <a:pt x="1683" y="1303"/>
                          <a:pt x="1303" y="1682"/>
                          <a:pt x="842" y="1682"/>
                        </a:cubicBezTo>
                        <a:cubicBezTo>
                          <a:pt x="408" y="1710"/>
                          <a:pt x="1" y="1303"/>
                          <a:pt x="1" y="84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11"/>
                  <p:cNvSpPr/>
                  <p:nvPr/>
                </p:nvSpPr>
                <p:spPr>
                  <a:xfrm flipH="1">
                    <a:off x="8238594" y="1198228"/>
                    <a:ext cx="50477" cy="51317"/>
                  </a:xfrm>
                  <a:custGeom>
                    <a:avLst/>
                    <a:gdLst/>
                    <a:ahLst/>
                    <a:cxnLst/>
                    <a:rect l="l" t="t" r="r" b="b"/>
                    <a:pathLst>
                      <a:path w="1682" h="1710" fill="none" extrusionOk="0">
                        <a:moveTo>
                          <a:pt x="0" y="842"/>
                        </a:moveTo>
                        <a:cubicBezTo>
                          <a:pt x="0" y="353"/>
                          <a:pt x="380" y="1"/>
                          <a:pt x="841" y="1"/>
                        </a:cubicBezTo>
                        <a:cubicBezTo>
                          <a:pt x="1329" y="1"/>
                          <a:pt x="1682" y="353"/>
                          <a:pt x="1682" y="842"/>
                        </a:cubicBezTo>
                        <a:cubicBezTo>
                          <a:pt x="1682" y="1303"/>
                          <a:pt x="1329" y="1682"/>
                          <a:pt x="841" y="1682"/>
                        </a:cubicBezTo>
                        <a:cubicBezTo>
                          <a:pt x="380" y="1710"/>
                          <a:pt x="0" y="1303"/>
                          <a:pt x="0"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11"/>
                  <p:cNvSpPr/>
                  <p:nvPr/>
                </p:nvSpPr>
                <p:spPr>
                  <a:xfrm flipH="1">
                    <a:off x="8011478" y="906020"/>
                    <a:ext cx="30" cy="257246"/>
                  </a:xfrm>
                  <a:custGeom>
                    <a:avLst/>
                    <a:gdLst/>
                    <a:ahLst/>
                    <a:cxnLst/>
                    <a:rect l="l" t="t" r="r" b="b"/>
                    <a:pathLst>
                      <a:path w="1" h="8572" fill="none" extrusionOk="0">
                        <a:moveTo>
                          <a:pt x="0" y="8571"/>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11"/>
                  <p:cNvSpPr/>
                  <p:nvPr/>
                </p:nvSpPr>
                <p:spPr>
                  <a:xfrm flipH="1">
                    <a:off x="8694415" y="-91932"/>
                    <a:ext cx="30" cy="1667896"/>
                  </a:xfrm>
                  <a:custGeom>
                    <a:avLst/>
                    <a:gdLst/>
                    <a:ahLst/>
                    <a:cxnLst/>
                    <a:rect l="l" t="t" r="r" b="b"/>
                    <a:pathLst>
                      <a:path w="1" h="55578" fill="none" extrusionOk="0">
                        <a:moveTo>
                          <a:pt x="0" y="1"/>
                        </a:moveTo>
                        <a:lnTo>
                          <a:pt x="0" y="55577"/>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11"/>
                  <p:cNvSpPr/>
                  <p:nvPr/>
                </p:nvSpPr>
                <p:spPr>
                  <a:xfrm flipH="1">
                    <a:off x="8643128" y="1577554"/>
                    <a:ext cx="101794" cy="101764"/>
                  </a:xfrm>
                  <a:custGeom>
                    <a:avLst/>
                    <a:gdLst/>
                    <a:ahLst/>
                    <a:cxnLst/>
                    <a:rect l="l" t="t" r="r" b="b"/>
                    <a:pathLst>
                      <a:path w="3392" h="3391" fill="none" extrusionOk="0">
                        <a:moveTo>
                          <a:pt x="1" y="1682"/>
                        </a:moveTo>
                        <a:cubicBezTo>
                          <a:pt x="1" y="733"/>
                          <a:pt x="787" y="1"/>
                          <a:pt x="1682" y="1"/>
                        </a:cubicBezTo>
                        <a:cubicBezTo>
                          <a:pt x="2632" y="1"/>
                          <a:pt x="3391" y="787"/>
                          <a:pt x="3391" y="1682"/>
                        </a:cubicBezTo>
                        <a:cubicBezTo>
                          <a:pt x="3391" y="2632"/>
                          <a:pt x="2605" y="3391"/>
                          <a:pt x="1682" y="3391"/>
                        </a:cubicBezTo>
                        <a:cubicBezTo>
                          <a:pt x="733" y="3391"/>
                          <a:pt x="1" y="2632"/>
                          <a:pt x="1"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11"/>
                  <p:cNvSpPr/>
                  <p:nvPr/>
                </p:nvSpPr>
                <p:spPr>
                  <a:xfrm flipH="1">
                    <a:off x="8773372" y="-82989"/>
                    <a:ext cx="105035" cy="1429406"/>
                  </a:xfrm>
                  <a:custGeom>
                    <a:avLst/>
                    <a:gdLst/>
                    <a:ahLst/>
                    <a:cxnLst/>
                    <a:rect l="l" t="t" r="r" b="b"/>
                    <a:pathLst>
                      <a:path w="3500" h="47631" fill="none" extrusionOk="0">
                        <a:moveTo>
                          <a:pt x="3499" y="1"/>
                        </a:moveTo>
                        <a:lnTo>
                          <a:pt x="3499" y="44104"/>
                        </a:lnTo>
                        <a:lnTo>
                          <a:pt x="0" y="4763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11"/>
                  <p:cNvSpPr/>
                  <p:nvPr/>
                </p:nvSpPr>
                <p:spPr>
                  <a:xfrm flipH="1">
                    <a:off x="8474652" y="-123683"/>
                    <a:ext cx="110707" cy="1960913"/>
                  </a:xfrm>
                  <a:custGeom>
                    <a:avLst/>
                    <a:gdLst/>
                    <a:ahLst/>
                    <a:cxnLst/>
                    <a:rect l="l" t="t" r="r" b="b"/>
                    <a:pathLst>
                      <a:path w="3689" h="65342" fill="none" extrusionOk="0">
                        <a:moveTo>
                          <a:pt x="3689" y="65342"/>
                        </a:moveTo>
                        <a:lnTo>
                          <a:pt x="3689" y="42856"/>
                        </a:lnTo>
                        <a:lnTo>
                          <a:pt x="0" y="39113"/>
                        </a:ln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8" name="Google Shape;528;p11"/>
                  <p:cNvSpPr/>
                  <p:nvPr/>
                </p:nvSpPr>
                <p:spPr>
                  <a:xfrm flipH="1">
                    <a:off x="8423365" y="1837201"/>
                    <a:ext cx="101764" cy="101794"/>
                  </a:xfrm>
                  <a:custGeom>
                    <a:avLst/>
                    <a:gdLst/>
                    <a:ahLst/>
                    <a:cxnLst/>
                    <a:rect l="l" t="t" r="r" b="b"/>
                    <a:pathLst>
                      <a:path w="3391" h="3392" fill="none" extrusionOk="0">
                        <a:moveTo>
                          <a:pt x="0" y="1683"/>
                        </a:moveTo>
                        <a:cubicBezTo>
                          <a:pt x="0" y="733"/>
                          <a:pt x="760" y="1"/>
                          <a:pt x="1682" y="1"/>
                        </a:cubicBezTo>
                        <a:cubicBezTo>
                          <a:pt x="2631" y="1"/>
                          <a:pt x="3391" y="760"/>
                          <a:pt x="3391" y="1683"/>
                        </a:cubicBezTo>
                        <a:cubicBezTo>
                          <a:pt x="3391" y="2632"/>
                          <a:pt x="2604" y="3391"/>
                          <a:pt x="1682" y="3391"/>
                        </a:cubicBezTo>
                        <a:cubicBezTo>
                          <a:pt x="760" y="3391"/>
                          <a:pt x="0" y="2632"/>
                          <a:pt x="0" y="1683"/>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11"/>
                  <p:cNvSpPr/>
                  <p:nvPr/>
                </p:nvSpPr>
                <p:spPr>
                  <a:xfrm flipH="1">
                    <a:off x="8842575" y="1069635"/>
                    <a:ext cx="101764" cy="101764"/>
                  </a:xfrm>
                  <a:custGeom>
                    <a:avLst/>
                    <a:gdLst/>
                    <a:ahLst/>
                    <a:cxnLst/>
                    <a:rect l="l" t="t" r="r" b="b"/>
                    <a:pathLst>
                      <a:path w="3391" h="3391" fill="none" extrusionOk="0">
                        <a:moveTo>
                          <a:pt x="3391" y="1709"/>
                        </a:moveTo>
                        <a:cubicBezTo>
                          <a:pt x="3391" y="2631"/>
                          <a:pt x="2631" y="3391"/>
                          <a:pt x="1682" y="3391"/>
                        </a:cubicBezTo>
                        <a:cubicBezTo>
                          <a:pt x="760" y="3391"/>
                          <a:pt x="0" y="2631"/>
                          <a:pt x="0" y="1709"/>
                        </a:cubicBezTo>
                        <a:cubicBezTo>
                          <a:pt x="0" y="760"/>
                          <a:pt x="760" y="0"/>
                          <a:pt x="1682" y="0"/>
                        </a:cubicBezTo>
                        <a:cubicBezTo>
                          <a:pt x="2631" y="0"/>
                          <a:pt x="3391" y="760"/>
                          <a:pt x="3391"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11"/>
                  <p:cNvSpPr/>
                  <p:nvPr/>
                </p:nvSpPr>
                <p:spPr>
                  <a:xfrm flipH="1">
                    <a:off x="8875136" y="1341495"/>
                    <a:ext cx="51287" cy="50507"/>
                  </a:xfrm>
                  <a:custGeom>
                    <a:avLst/>
                    <a:gdLst/>
                    <a:ahLst/>
                    <a:cxnLst/>
                    <a:rect l="l" t="t" r="r" b="b"/>
                    <a:pathLst>
                      <a:path w="1709" h="1683" fill="none" extrusionOk="0">
                        <a:moveTo>
                          <a:pt x="0" y="841"/>
                        </a:moveTo>
                        <a:cubicBezTo>
                          <a:pt x="0" y="380"/>
                          <a:pt x="380" y="1"/>
                          <a:pt x="868" y="1"/>
                        </a:cubicBezTo>
                        <a:cubicBezTo>
                          <a:pt x="1329" y="1"/>
                          <a:pt x="1709" y="380"/>
                          <a:pt x="1709" y="841"/>
                        </a:cubicBezTo>
                        <a:cubicBezTo>
                          <a:pt x="1709" y="1330"/>
                          <a:pt x="1329" y="1682"/>
                          <a:pt x="868" y="1682"/>
                        </a:cubicBezTo>
                        <a:cubicBezTo>
                          <a:pt x="380"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11"/>
                  <p:cNvSpPr/>
                  <p:nvPr/>
                </p:nvSpPr>
                <p:spPr>
                  <a:xfrm flipH="1">
                    <a:off x="8893832" y="-109008"/>
                    <a:ext cx="30" cy="1177862"/>
                  </a:xfrm>
                  <a:custGeom>
                    <a:avLst/>
                    <a:gdLst/>
                    <a:ahLst/>
                    <a:cxnLst/>
                    <a:rect l="l" t="t" r="r" b="b"/>
                    <a:pathLst>
                      <a:path w="1" h="39249" fill="none" extrusionOk="0">
                        <a:moveTo>
                          <a:pt x="0" y="39248"/>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2" name="Google Shape;532;p11"/>
                  <p:cNvSpPr/>
                  <p:nvPr/>
                </p:nvSpPr>
                <p:spPr>
                  <a:xfrm flipH="1">
                    <a:off x="8573145" y="1898271"/>
                    <a:ext cx="71664" cy="2254771"/>
                  </a:xfrm>
                  <a:custGeom>
                    <a:avLst/>
                    <a:gdLst/>
                    <a:ahLst/>
                    <a:cxnLst/>
                    <a:rect l="l" t="t" r="r" b="b"/>
                    <a:pathLst>
                      <a:path w="2388" h="75134" fill="none" extrusionOk="0">
                        <a:moveTo>
                          <a:pt x="2388" y="75133"/>
                        </a:moveTo>
                        <a:lnTo>
                          <a:pt x="2388" y="18200"/>
                        </a:lnTo>
                        <a:lnTo>
                          <a:pt x="1" y="15813"/>
                        </a:lnTo>
                        <a:lnTo>
                          <a:pt x="1"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3" name="Google Shape;533;p11"/>
                  <p:cNvSpPr/>
                  <p:nvPr/>
                </p:nvSpPr>
                <p:spPr>
                  <a:xfrm flipH="1">
                    <a:off x="8523478" y="4153823"/>
                    <a:ext cx="101794" cy="101764"/>
                  </a:xfrm>
                  <a:custGeom>
                    <a:avLst/>
                    <a:gdLst/>
                    <a:ahLst/>
                    <a:cxnLst/>
                    <a:rect l="l" t="t" r="r" b="b"/>
                    <a:pathLst>
                      <a:path w="3392" h="3391" fill="none" extrusionOk="0">
                        <a:moveTo>
                          <a:pt x="1" y="1682"/>
                        </a:moveTo>
                        <a:cubicBezTo>
                          <a:pt x="1" y="733"/>
                          <a:pt x="788" y="0"/>
                          <a:pt x="1710" y="0"/>
                        </a:cubicBezTo>
                        <a:cubicBezTo>
                          <a:pt x="2659" y="0"/>
                          <a:pt x="3391" y="787"/>
                          <a:pt x="3391" y="1682"/>
                        </a:cubicBezTo>
                        <a:cubicBezTo>
                          <a:pt x="3391" y="2631"/>
                          <a:pt x="2632" y="3391"/>
                          <a:pt x="1710" y="3391"/>
                        </a:cubicBezTo>
                        <a:cubicBezTo>
                          <a:pt x="788" y="3391"/>
                          <a:pt x="1" y="2631"/>
                          <a:pt x="1"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11"/>
                  <p:cNvSpPr/>
                  <p:nvPr/>
                </p:nvSpPr>
                <p:spPr>
                  <a:xfrm flipH="1">
                    <a:off x="8653722" y="1895810"/>
                    <a:ext cx="104225" cy="2026065"/>
                  </a:xfrm>
                  <a:custGeom>
                    <a:avLst/>
                    <a:gdLst/>
                    <a:ahLst/>
                    <a:cxnLst/>
                    <a:rect l="l" t="t" r="r" b="b"/>
                    <a:pathLst>
                      <a:path w="3473" h="67513" fill="none" extrusionOk="0">
                        <a:moveTo>
                          <a:pt x="1" y="67512"/>
                        </a:moveTo>
                        <a:lnTo>
                          <a:pt x="3473" y="64013"/>
                        </a:lnTo>
                        <a:lnTo>
                          <a:pt x="3473" y="19910"/>
                        </a:lnTo>
                        <a:lnTo>
                          <a:pt x="1411" y="17821"/>
                        </a:lnTo>
                        <a:lnTo>
                          <a:pt x="1411"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5" name="Google Shape;535;p11"/>
                  <p:cNvSpPr/>
                  <p:nvPr/>
                </p:nvSpPr>
                <p:spPr>
                  <a:xfrm flipH="1">
                    <a:off x="8263832" y="1248704"/>
                    <a:ext cx="201067" cy="3163174"/>
                  </a:xfrm>
                  <a:custGeom>
                    <a:avLst/>
                    <a:gdLst/>
                    <a:ahLst/>
                    <a:cxnLst/>
                    <a:rect l="l" t="t" r="r" b="b"/>
                    <a:pathLst>
                      <a:path w="6700" h="105404" fill="none" extrusionOk="0">
                        <a:moveTo>
                          <a:pt x="3716" y="105404"/>
                        </a:moveTo>
                        <a:lnTo>
                          <a:pt x="3716" y="82972"/>
                        </a:lnTo>
                        <a:lnTo>
                          <a:pt x="0" y="79229"/>
                        </a:lnTo>
                        <a:lnTo>
                          <a:pt x="0" y="40117"/>
                        </a:lnTo>
                        <a:lnTo>
                          <a:pt x="6700" y="33390"/>
                        </a:lnTo>
                        <a:lnTo>
                          <a:pt x="670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6" name="Google Shape;536;p11"/>
                  <p:cNvSpPr/>
                  <p:nvPr/>
                </p:nvSpPr>
                <p:spPr>
                  <a:xfrm flipH="1">
                    <a:off x="8303715" y="4413469"/>
                    <a:ext cx="101764" cy="101794"/>
                  </a:xfrm>
                  <a:custGeom>
                    <a:avLst/>
                    <a:gdLst/>
                    <a:ahLst/>
                    <a:cxnLst/>
                    <a:rect l="l" t="t" r="r" b="b"/>
                    <a:pathLst>
                      <a:path w="3391" h="3392" fill="none" extrusionOk="0">
                        <a:moveTo>
                          <a:pt x="0" y="1682"/>
                        </a:moveTo>
                        <a:cubicBezTo>
                          <a:pt x="0" y="733"/>
                          <a:pt x="787" y="1"/>
                          <a:pt x="1709" y="1"/>
                        </a:cubicBezTo>
                        <a:cubicBezTo>
                          <a:pt x="2659" y="1"/>
                          <a:pt x="3391" y="760"/>
                          <a:pt x="3391" y="1682"/>
                        </a:cubicBezTo>
                        <a:cubicBezTo>
                          <a:pt x="3391" y="2632"/>
                          <a:pt x="2631" y="3391"/>
                          <a:pt x="1709" y="3391"/>
                        </a:cubicBezTo>
                        <a:cubicBezTo>
                          <a:pt x="787" y="3391"/>
                          <a:pt x="0" y="2632"/>
                          <a:pt x="0"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7" name="Google Shape;537;p11"/>
                  <p:cNvSpPr/>
                  <p:nvPr/>
                </p:nvSpPr>
                <p:spPr>
                  <a:xfrm flipH="1">
                    <a:off x="8722895" y="3645903"/>
                    <a:ext cx="101794" cy="101764"/>
                  </a:xfrm>
                  <a:custGeom>
                    <a:avLst/>
                    <a:gdLst/>
                    <a:ahLst/>
                    <a:cxnLst/>
                    <a:rect l="l" t="t" r="r" b="b"/>
                    <a:pathLst>
                      <a:path w="3392" h="3391" fill="none" extrusionOk="0">
                        <a:moveTo>
                          <a:pt x="1" y="1709"/>
                        </a:moveTo>
                        <a:cubicBezTo>
                          <a:pt x="1" y="760"/>
                          <a:pt x="787" y="0"/>
                          <a:pt x="1709" y="0"/>
                        </a:cubicBezTo>
                        <a:cubicBezTo>
                          <a:pt x="2659" y="0"/>
                          <a:pt x="3391" y="787"/>
                          <a:pt x="3391" y="1709"/>
                        </a:cubicBezTo>
                        <a:cubicBezTo>
                          <a:pt x="3391" y="2658"/>
                          <a:pt x="2632" y="3391"/>
                          <a:pt x="1709" y="3391"/>
                        </a:cubicBezTo>
                        <a:cubicBezTo>
                          <a:pt x="787" y="3391"/>
                          <a:pt x="1" y="2658"/>
                          <a:pt x="1"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8" name="Google Shape;538;p11"/>
                  <p:cNvSpPr/>
                  <p:nvPr/>
                </p:nvSpPr>
                <p:spPr>
                  <a:xfrm flipH="1">
                    <a:off x="8755456" y="3917764"/>
                    <a:ext cx="50507" cy="50507"/>
                  </a:xfrm>
                  <a:custGeom>
                    <a:avLst/>
                    <a:gdLst/>
                    <a:ahLst/>
                    <a:cxnLst/>
                    <a:rect l="l" t="t" r="r" b="b"/>
                    <a:pathLst>
                      <a:path w="1683" h="1683" fill="none" extrusionOk="0">
                        <a:moveTo>
                          <a:pt x="0" y="841"/>
                        </a:moveTo>
                        <a:cubicBezTo>
                          <a:pt x="0" y="380"/>
                          <a:pt x="380" y="0"/>
                          <a:pt x="841" y="0"/>
                        </a:cubicBezTo>
                        <a:cubicBezTo>
                          <a:pt x="1330" y="0"/>
                          <a:pt x="1682" y="380"/>
                          <a:pt x="1682" y="841"/>
                        </a:cubicBezTo>
                        <a:cubicBezTo>
                          <a:pt x="1682" y="1329"/>
                          <a:pt x="1330" y="1682"/>
                          <a:pt x="841" y="1682"/>
                        </a:cubicBezTo>
                        <a:cubicBezTo>
                          <a:pt x="380" y="1682"/>
                          <a:pt x="0" y="1329"/>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9" name="Google Shape;539;p11"/>
                  <p:cNvSpPr/>
                  <p:nvPr/>
                </p:nvSpPr>
                <p:spPr>
                  <a:xfrm flipH="1">
                    <a:off x="8772561" y="1622329"/>
                    <a:ext cx="232818" cy="2022764"/>
                  </a:xfrm>
                  <a:custGeom>
                    <a:avLst/>
                    <a:gdLst/>
                    <a:ahLst/>
                    <a:cxnLst/>
                    <a:rect l="l" t="t" r="r" b="b"/>
                    <a:pathLst>
                      <a:path w="7758" h="67403" fill="none" extrusionOk="0">
                        <a:moveTo>
                          <a:pt x="7758" y="67403"/>
                        </a:moveTo>
                        <a:lnTo>
                          <a:pt x="7758" y="44809"/>
                        </a:lnTo>
                        <a:lnTo>
                          <a:pt x="0" y="37051"/>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11"/>
                  <p:cNvSpPr/>
                  <p:nvPr/>
                </p:nvSpPr>
                <p:spPr>
                  <a:xfrm flipH="1">
                    <a:off x="8826279" y="1898271"/>
                    <a:ext cx="30" cy="179910"/>
                  </a:xfrm>
                  <a:custGeom>
                    <a:avLst/>
                    <a:gdLst/>
                    <a:ahLst/>
                    <a:cxnLst/>
                    <a:rect l="l" t="t" r="r" b="b"/>
                    <a:pathLst>
                      <a:path w="1" h="5995" fill="none" extrusionOk="0">
                        <a:moveTo>
                          <a:pt x="0" y="5995"/>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1" name="Google Shape;541;p11"/>
                  <p:cNvSpPr/>
                  <p:nvPr/>
                </p:nvSpPr>
                <p:spPr>
                  <a:xfrm flipH="1">
                    <a:off x="6844239" y="1112759"/>
                    <a:ext cx="101764" cy="101794"/>
                  </a:xfrm>
                  <a:custGeom>
                    <a:avLst/>
                    <a:gdLst/>
                    <a:ahLst/>
                    <a:cxnLst/>
                    <a:rect l="l" t="t" r="r" b="b"/>
                    <a:pathLst>
                      <a:path w="3391" h="3392" fill="none" extrusionOk="0">
                        <a:moveTo>
                          <a:pt x="3391" y="1682"/>
                        </a:moveTo>
                        <a:cubicBezTo>
                          <a:pt x="3391" y="2632"/>
                          <a:pt x="2632" y="3391"/>
                          <a:pt x="1682" y="3391"/>
                        </a:cubicBezTo>
                        <a:cubicBezTo>
                          <a:pt x="760" y="3391"/>
                          <a:pt x="0" y="2632"/>
                          <a:pt x="0" y="1682"/>
                        </a:cubicBezTo>
                        <a:cubicBezTo>
                          <a:pt x="0" y="733"/>
                          <a:pt x="760" y="1"/>
                          <a:pt x="1682" y="1"/>
                        </a:cubicBezTo>
                        <a:cubicBezTo>
                          <a:pt x="2632" y="1"/>
                          <a:pt x="3391" y="733"/>
                          <a:pt x="3391" y="168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2" name="Google Shape;542;p11"/>
                  <p:cNvSpPr/>
                  <p:nvPr/>
                </p:nvSpPr>
                <p:spPr>
                  <a:xfrm flipH="1">
                    <a:off x="6869447" y="1395213"/>
                    <a:ext cx="51317" cy="51317"/>
                  </a:xfrm>
                  <a:custGeom>
                    <a:avLst/>
                    <a:gdLst/>
                    <a:ahLst/>
                    <a:cxnLst/>
                    <a:rect l="l" t="t" r="r" b="b"/>
                    <a:pathLst>
                      <a:path w="1710" h="1710" extrusionOk="0">
                        <a:moveTo>
                          <a:pt x="841" y="1"/>
                        </a:moveTo>
                        <a:cubicBezTo>
                          <a:pt x="380" y="1"/>
                          <a:pt x="0" y="381"/>
                          <a:pt x="0" y="842"/>
                        </a:cubicBezTo>
                        <a:cubicBezTo>
                          <a:pt x="0" y="1330"/>
                          <a:pt x="380" y="1710"/>
                          <a:pt x="841" y="1710"/>
                        </a:cubicBezTo>
                        <a:cubicBezTo>
                          <a:pt x="1329" y="1710"/>
                          <a:pt x="1709" y="1330"/>
                          <a:pt x="1709" y="842"/>
                        </a:cubicBezTo>
                        <a:cubicBezTo>
                          <a:pt x="1709" y="381"/>
                          <a:pt x="1329" y="1"/>
                          <a:pt x="841" y="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3" name="Google Shape;543;p11"/>
                  <p:cNvSpPr/>
                  <p:nvPr/>
                </p:nvSpPr>
                <p:spPr>
                  <a:xfrm flipH="1">
                    <a:off x="7788444" y="1215333"/>
                    <a:ext cx="51317" cy="50507"/>
                  </a:xfrm>
                  <a:custGeom>
                    <a:avLst/>
                    <a:gdLst/>
                    <a:ahLst/>
                    <a:cxnLst/>
                    <a:rect l="l" t="t" r="r" b="b"/>
                    <a:pathLst>
                      <a:path w="1710" h="1683" extrusionOk="0">
                        <a:moveTo>
                          <a:pt x="841" y="0"/>
                        </a:moveTo>
                        <a:cubicBezTo>
                          <a:pt x="380" y="0"/>
                          <a:pt x="0" y="380"/>
                          <a:pt x="0" y="841"/>
                        </a:cubicBezTo>
                        <a:cubicBezTo>
                          <a:pt x="0" y="1329"/>
                          <a:pt x="380" y="1682"/>
                          <a:pt x="841" y="1682"/>
                        </a:cubicBezTo>
                        <a:cubicBezTo>
                          <a:pt x="1330" y="1682"/>
                          <a:pt x="1709" y="1329"/>
                          <a:pt x="1709" y="841"/>
                        </a:cubicBezTo>
                        <a:cubicBezTo>
                          <a:pt x="1709" y="380"/>
                          <a:pt x="1330" y="0"/>
                          <a:pt x="841" y="0"/>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4" name="Google Shape;544;p11"/>
                  <p:cNvSpPr/>
                  <p:nvPr/>
                </p:nvSpPr>
                <p:spPr>
                  <a:xfrm flipH="1">
                    <a:off x="7637853" y="1980468"/>
                    <a:ext cx="51317" cy="50507"/>
                  </a:xfrm>
                  <a:custGeom>
                    <a:avLst/>
                    <a:gdLst/>
                    <a:ahLst/>
                    <a:cxnLst/>
                    <a:rect l="l" t="t" r="r" b="b"/>
                    <a:pathLst>
                      <a:path w="1710" h="1683" extrusionOk="0">
                        <a:moveTo>
                          <a:pt x="868" y="1"/>
                        </a:moveTo>
                        <a:cubicBezTo>
                          <a:pt x="380" y="1"/>
                          <a:pt x="0" y="381"/>
                          <a:pt x="0" y="842"/>
                        </a:cubicBezTo>
                        <a:cubicBezTo>
                          <a:pt x="0" y="1330"/>
                          <a:pt x="380" y="1682"/>
                          <a:pt x="868" y="1682"/>
                        </a:cubicBezTo>
                        <a:cubicBezTo>
                          <a:pt x="1329" y="1682"/>
                          <a:pt x="1709" y="1330"/>
                          <a:pt x="1709" y="842"/>
                        </a:cubicBezTo>
                        <a:cubicBezTo>
                          <a:pt x="1709" y="381"/>
                          <a:pt x="1302" y="1"/>
                          <a:pt x="868" y="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5" name="Google Shape;545;p11"/>
                  <p:cNvSpPr/>
                  <p:nvPr/>
                </p:nvSpPr>
                <p:spPr>
                  <a:xfrm flipH="1">
                    <a:off x="7561358" y="2582829"/>
                    <a:ext cx="51287" cy="50507"/>
                  </a:xfrm>
                  <a:custGeom>
                    <a:avLst/>
                    <a:gdLst/>
                    <a:ahLst/>
                    <a:cxnLst/>
                    <a:rect l="l" t="t" r="r" b="b"/>
                    <a:pathLst>
                      <a:path w="1709" h="1683" extrusionOk="0">
                        <a:moveTo>
                          <a:pt x="841" y="0"/>
                        </a:moveTo>
                        <a:cubicBezTo>
                          <a:pt x="380" y="0"/>
                          <a:pt x="0" y="380"/>
                          <a:pt x="0" y="841"/>
                        </a:cubicBezTo>
                        <a:cubicBezTo>
                          <a:pt x="0" y="1329"/>
                          <a:pt x="380" y="1682"/>
                          <a:pt x="841" y="1682"/>
                        </a:cubicBezTo>
                        <a:cubicBezTo>
                          <a:pt x="1329" y="1682"/>
                          <a:pt x="1709" y="1329"/>
                          <a:pt x="1709" y="841"/>
                        </a:cubicBezTo>
                        <a:cubicBezTo>
                          <a:pt x="1709" y="353"/>
                          <a:pt x="1329" y="0"/>
                          <a:pt x="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11"/>
                  <p:cNvSpPr/>
                  <p:nvPr/>
                </p:nvSpPr>
                <p:spPr>
                  <a:xfrm flipH="1">
                    <a:off x="8871865" y="2238524"/>
                    <a:ext cx="51317" cy="51287"/>
                  </a:xfrm>
                  <a:custGeom>
                    <a:avLst/>
                    <a:gdLst/>
                    <a:ahLst/>
                    <a:cxnLst/>
                    <a:rect l="l" t="t" r="r" b="b"/>
                    <a:pathLst>
                      <a:path w="1710" h="1709" extrusionOk="0">
                        <a:moveTo>
                          <a:pt x="841" y="0"/>
                        </a:moveTo>
                        <a:cubicBezTo>
                          <a:pt x="380" y="0"/>
                          <a:pt x="1" y="380"/>
                          <a:pt x="1" y="868"/>
                        </a:cubicBezTo>
                        <a:cubicBezTo>
                          <a:pt x="1" y="1329"/>
                          <a:pt x="380" y="1709"/>
                          <a:pt x="841" y="1709"/>
                        </a:cubicBezTo>
                        <a:cubicBezTo>
                          <a:pt x="1330" y="1709"/>
                          <a:pt x="1709" y="1329"/>
                          <a:pt x="1709" y="868"/>
                        </a:cubicBezTo>
                        <a:cubicBezTo>
                          <a:pt x="1709" y="380"/>
                          <a:pt x="1330"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11"/>
                  <p:cNvSpPr/>
                  <p:nvPr/>
                </p:nvSpPr>
                <p:spPr>
                  <a:xfrm flipH="1">
                    <a:off x="6895496" y="1215333"/>
                    <a:ext cx="30" cy="179910"/>
                  </a:xfrm>
                  <a:custGeom>
                    <a:avLst/>
                    <a:gdLst/>
                    <a:ahLst/>
                    <a:cxnLst/>
                    <a:rect l="l" t="t" r="r" b="b"/>
                    <a:pathLst>
                      <a:path w="1" h="5995" fill="none" extrusionOk="0">
                        <a:moveTo>
                          <a:pt x="0" y="0"/>
                        </a:moveTo>
                        <a:lnTo>
                          <a:pt x="0" y="5995"/>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11"/>
                  <p:cNvSpPr/>
                  <p:nvPr/>
                </p:nvSpPr>
                <p:spPr>
                  <a:xfrm flipH="1">
                    <a:off x="6875959" y="-68314"/>
                    <a:ext cx="30" cy="660970"/>
                  </a:xfrm>
                  <a:custGeom>
                    <a:avLst/>
                    <a:gdLst/>
                    <a:ahLst/>
                    <a:cxnLst/>
                    <a:rect l="l" t="t" r="r" b="b"/>
                    <a:pathLst>
                      <a:path w="1" h="22025" fill="none" extrusionOk="0">
                        <a:moveTo>
                          <a:pt x="0" y="22025"/>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11"/>
                  <p:cNvSpPr/>
                  <p:nvPr/>
                </p:nvSpPr>
                <p:spPr>
                  <a:xfrm flipH="1">
                    <a:off x="7689140" y="2713883"/>
                    <a:ext cx="50507" cy="52127"/>
                  </a:xfrm>
                  <a:custGeom>
                    <a:avLst/>
                    <a:gdLst/>
                    <a:ahLst/>
                    <a:cxnLst/>
                    <a:rect l="l" t="t" r="r" b="b"/>
                    <a:pathLst>
                      <a:path w="1683" h="1737" fill="none" extrusionOk="0">
                        <a:moveTo>
                          <a:pt x="1" y="841"/>
                        </a:moveTo>
                        <a:cubicBezTo>
                          <a:pt x="1" y="380"/>
                          <a:pt x="380" y="0"/>
                          <a:pt x="842" y="0"/>
                        </a:cubicBezTo>
                        <a:cubicBezTo>
                          <a:pt x="1330" y="0"/>
                          <a:pt x="1682" y="380"/>
                          <a:pt x="1682" y="841"/>
                        </a:cubicBezTo>
                        <a:cubicBezTo>
                          <a:pt x="1682" y="1329"/>
                          <a:pt x="1330" y="1709"/>
                          <a:pt x="842" y="1709"/>
                        </a:cubicBezTo>
                        <a:cubicBezTo>
                          <a:pt x="380" y="1736"/>
                          <a:pt x="1" y="1329"/>
                          <a:pt x="1"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11"/>
                  <p:cNvSpPr/>
                  <p:nvPr/>
                </p:nvSpPr>
                <p:spPr>
                  <a:xfrm flipH="1">
                    <a:off x="7789254" y="1649998"/>
                    <a:ext cx="51317" cy="50507"/>
                  </a:xfrm>
                  <a:custGeom>
                    <a:avLst/>
                    <a:gdLst/>
                    <a:ahLst/>
                    <a:cxnLst/>
                    <a:rect l="l" t="t" r="r" b="b"/>
                    <a:pathLst>
                      <a:path w="1710" h="1683" fill="none" extrusionOk="0">
                        <a:moveTo>
                          <a:pt x="0" y="841"/>
                        </a:moveTo>
                        <a:cubicBezTo>
                          <a:pt x="0" y="353"/>
                          <a:pt x="380" y="1"/>
                          <a:pt x="841" y="1"/>
                        </a:cubicBezTo>
                        <a:cubicBezTo>
                          <a:pt x="1329" y="1"/>
                          <a:pt x="1709" y="353"/>
                          <a:pt x="1709" y="841"/>
                        </a:cubicBezTo>
                        <a:cubicBezTo>
                          <a:pt x="1709" y="1302"/>
                          <a:pt x="1329" y="1682"/>
                          <a:pt x="841" y="1682"/>
                        </a:cubicBezTo>
                        <a:cubicBezTo>
                          <a:pt x="380" y="1682"/>
                          <a:pt x="0" y="1302"/>
                          <a:pt x="0"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11"/>
                  <p:cNvSpPr/>
                  <p:nvPr/>
                </p:nvSpPr>
                <p:spPr>
                  <a:xfrm flipH="1">
                    <a:off x="7714379" y="1700475"/>
                    <a:ext cx="100143" cy="1013438"/>
                  </a:xfrm>
                  <a:custGeom>
                    <a:avLst/>
                    <a:gdLst/>
                    <a:ahLst/>
                    <a:cxnLst/>
                    <a:rect l="l" t="t" r="r" b="b"/>
                    <a:pathLst>
                      <a:path w="3337" h="33770" fill="none" extrusionOk="0">
                        <a:moveTo>
                          <a:pt x="3337" y="33769"/>
                        </a:moveTo>
                        <a:lnTo>
                          <a:pt x="3337" y="25903"/>
                        </a:lnTo>
                        <a:lnTo>
                          <a:pt x="0" y="22540"/>
                        </a:lnTo>
                        <a:lnTo>
                          <a:pt x="0"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11"/>
                  <p:cNvSpPr/>
                  <p:nvPr/>
                </p:nvSpPr>
                <p:spPr>
                  <a:xfrm flipH="1">
                    <a:off x="6207697" y="640672"/>
                    <a:ext cx="50477" cy="50477"/>
                  </a:xfrm>
                  <a:custGeom>
                    <a:avLst/>
                    <a:gdLst/>
                    <a:ahLst/>
                    <a:cxnLst/>
                    <a:rect l="l" t="t" r="r" b="b"/>
                    <a:pathLst>
                      <a:path w="1682" h="1682" fill="none" extrusionOk="0">
                        <a:moveTo>
                          <a:pt x="1682" y="841"/>
                        </a:moveTo>
                        <a:cubicBezTo>
                          <a:pt x="1682" y="1302"/>
                          <a:pt x="1329" y="1682"/>
                          <a:pt x="841" y="1682"/>
                        </a:cubicBezTo>
                        <a:cubicBezTo>
                          <a:pt x="380" y="1682"/>
                          <a:pt x="0" y="1302"/>
                          <a:pt x="0" y="841"/>
                        </a:cubicBezTo>
                        <a:cubicBezTo>
                          <a:pt x="0" y="353"/>
                          <a:pt x="380" y="0"/>
                          <a:pt x="841" y="0"/>
                        </a:cubicBezTo>
                        <a:cubicBezTo>
                          <a:pt x="1329" y="0"/>
                          <a:pt x="1682" y="353"/>
                          <a:pt x="1682"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11"/>
                  <p:cNvSpPr/>
                  <p:nvPr/>
                </p:nvSpPr>
                <p:spPr>
                  <a:xfrm flipH="1">
                    <a:off x="6107553" y="1704526"/>
                    <a:ext cx="51317" cy="51317"/>
                  </a:xfrm>
                  <a:custGeom>
                    <a:avLst/>
                    <a:gdLst/>
                    <a:ahLst/>
                    <a:cxnLst/>
                    <a:rect l="l" t="t" r="r" b="b"/>
                    <a:pathLst>
                      <a:path w="1710" h="1710" fill="none" extrusionOk="0">
                        <a:moveTo>
                          <a:pt x="1709" y="842"/>
                        </a:moveTo>
                        <a:cubicBezTo>
                          <a:pt x="1709" y="1330"/>
                          <a:pt x="1329" y="1710"/>
                          <a:pt x="841" y="1710"/>
                        </a:cubicBezTo>
                        <a:cubicBezTo>
                          <a:pt x="380" y="1710"/>
                          <a:pt x="0" y="1330"/>
                          <a:pt x="0" y="842"/>
                        </a:cubicBezTo>
                        <a:cubicBezTo>
                          <a:pt x="0" y="381"/>
                          <a:pt x="380" y="1"/>
                          <a:pt x="841" y="1"/>
                        </a:cubicBezTo>
                        <a:cubicBezTo>
                          <a:pt x="1329" y="1"/>
                          <a:pt x="1709" y="381"/>
                          <a:pt x="1709" y="84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11"/>
                  <p:cNvSpPr/>
                  <p:nvPr/>
                </p:nvSpPr>
                <p:spPr>
                  <a:xfrm flipH="1">
                    <a:off x="6133602" y="691119"/>
                    <a:ext cx="99333" cy="1013438"/>
                  </a:xfrm>
                  <a:custGeom>
                    <a:avLst/>
                    <a:gdLst/>
                    <a:ahLst/>
                    <a:cxnLst/>
                    <a:rect l="l" t="t" r="r" b="b"/>
                    <a:pathLst>
                      <a:path w="3310" h="33770" fill="none" extrusionOk="0">
                        <a:moveTo>
                          <a:pt x="0" y="1"/>
                        </a:moveTo>
                        <a:lnTo>
                          <a:pt x="0" y="7867"/>
                        </a:lnTo>
                        <a:lnTo>
                          <a:pt x="3309" y="11230"/>
                        </a:lnTo>
                        <a:lnTo>
                          <a:pt x="3309" y="3377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11"/>
                  <p:cNvSpPr/>
                  <p:nvPr/>
                </p:nvSpPr>
                <p:spPr>
                  <a:xfrm flipH="1">
                    <a:off x="8801851" y="4341025"/>
                    <a:ext cx="51317" cy="50507"/>
                  </a:xfrm>
                  <a:custGeom>
                    <a:avLst/>
                    <a:gdLst/>
                    <a:ahLst/>
                    <a:cxnLst/>
                    <a:rect l="l" t="t" r="r" b="b"/>
                    <a:pathLst>
                      <a:path w="1710" h="1683" fill="none" extrusionOk="0">
                        <a:moveTo>
                          <a:pt x="0" y="842"/>
                        </a:moveTo>
                        <a:cubicBezTo>
                          <a:pt x="0" y="381"/>
                          <a:pt x="380" y="1"/>
                          <a:pt x="868" y="1"/>
                        </a:cubicBezTo>
                        <a:cubicBezTo>
                          <a:pt x="1329" y="1"/>
                          <a:pt x="1709" y="381"/>
                          <a:pt x="1709" y="842"/>
                        </a:cubicBezTo>
                        <a:cubicBezTo>
                          <a:pt x="1709" y="1330"/>
                          <a:pt x="1329" y="1682"/>
                          <a:pt x="868" y="1682"/>
                        </a:cubicBezTo>
                        <a:cubicBezTo>
                          <a:pt x="380" y="1682"/>
                          <a:pt x="0" y="1330"/>
                          <a:pt x="0" y="84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6" name="Google Shape;556;p11"/>
                  <p:cNvSpPr/>
                  <p:nvPr/>
                </p:nvSpPr>
                <p:spPr>
                  <a:xfrm flipH="1">
                    <a:off x="8902805" y="3276330"/>
                    <a:ext cx="50477" cy="51317"/>
                  </a:xfrm>
                  <a:custGeom>
                    <a:avLst/>
                    <a:gdLst/>
                    <a:ahLst/>
                    <a:cxnLst/>
                    <a:rect l="l" t="t" r="r" b="b"/>
                    <a:pathLst>
                      <a:path w="1682" h="1710" fill="none" extrusionOk="0">
                        <a:moveTo>
                          <a:pt x="0" y="869"/>
                        </a:moveTo>
                        <a:cubicBezTo>
                          <a:pt x="0" y="381"/>
                          <a:pt x="353" y="1"/>
                          <a:pt x="841" y="1"/>
                        </a:cubicBezTo>
                        <a:cubicBezTo>
                          <a:pt x="1302" y="1"/>
                          <a:pt x="1682" y="381"/>
                          <a:pt x="1682" y="869"/>
                        </a:cubicBezTo>
                        <a:cubicBezTo>
                          <a:pt x="1682" y="1330"/>
                          <a:pt x="1302" y="1710"/>
                          <a:pt x="841" y="1710"/>
                        </a:cubicBezTo>
                        <a:cubicBezTo>
                          <a:pt x="407" y="1710"/>
                          <a:pt x="0" y="1330"/>
                          <a:pt x="0" y="869"/>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7" name="Google Shape;557;p11"/>
                  <p:cNvSpPr/>
                  <p:nvPr/>
                </p:nvSpPr>
                <p:spPr>
                  <a:xfrm flipH="1">
                    <a:off x="8827090" y="3327617"/>
                    <a:ext cx="100173" cy="1013438"/>
                  </a:xfrm>
                  <a:custGeom>
                    <a:avLst/>
                    <a:gdLst/>
                    <a:ahLst/>
                    <a:cxnLst/>
                    <a:rect l="l" t="t" r="r" b="b"/>
                    <a:pathLst>
                      <a:path w="3338" h="33770" fill="none" extrusionOk="0">
                        <a:moveTo>
                          <a:pt x="3337" y="33770"/>
                        </a:moveTo>
                        <a:lnTo>
                          <a:pt x="3337" y="25904"/>
                        </a:lnTo>
                        <a:lnTo>
                          <a:pt x="1" y="22541"/>
                        </a:lnTo>
                        <a:lnTo>
                          <a:pt x="1" y="1"/>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11"/>
                  <p:cNvSpPr/>
                  <p:nvPr/>
                </p:nvSpPr>
                <p:spPr>
                  <a:xfrm flipH="1">
                    <a:off x="8848277" y="4681278"/>
                    <a:ext cx="50477" cy="51317"/>
                  </a:xfrm>
                  <a:custGeom>
                    <a:avLst/>
                    <a:gdLst/>
                    <a:ahLst/>
                    <a:cxnLst/>
                    <a:rect l="l" t="t" r="r" b="b"/>
                    <a:pathLst>
                      <a:path w="1682" h="1710" fill="none" extrusionOk="0">
                        <a:moveTo>
                          <a:pt x="1682" y="868"/>
                        </a:moveTo>
                        <a:cubicBezTo>
                          <a:pt x="1682" y="1330"/>
                          <a:pt x="1329" y="1709"/>
                          <a:pt x="841" y="1709"/>
                        </a:cubicBezTo>
                        <a:cubicBezTo>
                          <a:pt x="380" y="1709"/>
                          <a:pt x="0" y="1330"/>
                          <a:pt x="0" y="868"/>
                        </a:cubicBezTo>
                        <a:cubicBezTo>
                          <a:pt x="0" y="380"/>
                          <a:pt x="380" y="1"/>
                          <a:pt x="841" y="1"/>
                        </a:cubicBezTo>
                        <a:cubicBezTo>
                          <a:pt x="1329" y="1"/>
                          <a:pt x="1682" y="380"/>
                          <a:pt x="1682"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11"/>
                  <p:cNvSpPr/>
                  <p:nvPr/>
                </p:nvSpPr>
                <p:spPr>
                  <a:xfrm flipH="1">
                    <a:off x="8948390" y="3616583"/>
                    <a:ext cx="51317" cy="50507"/>
                  </a:xfrm>
                  <a:custGeom>
                    <a:avLst/>
                    <a:gdLst/>
                    <a:ahLst/>
                    <a:cxnLst/>
                    <a:rect l="l" t="t" r="r" b="b"/>
                    <a:pathLst>
                      <a:path w="1710" h="1683" fill="none" extrusionOk="0">
                        <a:moveTo>
                          <a:pt x="1" y="841"/>
                        </a:moveTo>
                        <a:cubicBezTo>
                          <a:pt x="1" y="380"/>
                          <a:pt x="381" y="1"/>
                          <a:pt x="869" y="1"/>
                        </a:cubicBezTo>
                        <a:cubicBezTo>
                          <a:pt x="1330" y="1"/>
                          <a:pt x="1710" y="380"/>
                          <a:pt x="1710" y="841"/>
                        </a:cubicBezTo>
                        <a:cubicBezTo>
                          <a:pt x="1710" y="1303"/>
                          <a:pt x="1330" y="1682"/>
                          <a:pt x="869" y="1682"/>
                        </a:cubicBezTo>
                        <a:cubicBezTo>
                          <a:pt x="381" y="1682"/>
                          <a:pt x="1" y="1330"/>
                          <a:pt x="1"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0" name="Google Shape;560;p11"/>
                  <p:cNvSpPr/>
                  <p:nvPr/>
                </p:nvSpPr>
                <p:spPr>
                  <a:xfrm flipH="1">
                    <a:off x="8873485" y="3667060"/>
                    <a:ext cx="100173" cy="1013438"/>
                  </a:xfrm>
                  <a:custGeom>
                    <a:avLst/>
                    <a:gdLst/>
                    <a:ahLst/>
                    <a:cxnLst/>
                    <a:rect l="l" t="t" r="r" b="b"/>
                    <a:pathLst>
                      <a:path w="3338" h="33770" fill="none" extrusionOk="0">
                        <a:moveTo>
                          <a:pt x="3337" y="33769"/>
                        </a:moveTo>
                        <a:lnTo>
                          <a:pt x="3337" y="25904"/>
                        </a:lnTo>
                        <a:lnTo>
                          <a:pt x="1" y="22594"/>
                        </a:lnTo>
                        <a:lnTo>
                          <a:pt x="1"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11"/>
                  <p:cNvSpPr/>
                  <p:nvPr/>
                </p:nvSpPr>
                <p:spPr>
                  <a:xfrm flipH="1">
                    <a:off x="7814492" y="1265810"/>
                    <a:ext cx="30" cy="282484"/>
                  </a:xfrm>
                  <a:custGeom>
                    <a:avLst/>
                    <a:gdLst/>
                    <a:ahLst/>
                    <a:cxnLst/>
                    <a:rect l="l" t="t" r="r" b="b"/>
                    <a:pathLst>
                      <a:path w="1" h="9413" fill="none" extrusionOk="0">
                        <a:moveTo>
                          <a:pt x="0" y="9412"/>
                        </a:moveTo>
                        <a:lnTo>
                          <a:pt x="0"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11"/>
                  <p:cNvSpPr/>
                  <p:nvPr/>
                </p:nvSpPr>
                <p:spPr>
                  <a:xfrm flipH="1">
                    <a:off x="7608564" y="1764756"/>
                    <a:ext cx="141647" cy="716339"/>
                  </a:xfrm>
                  <a:custGeom>
                    <a:avLst/>
                    <a:gdLst/>
                    <a:ahLst/>
                    <a:cxnLst/>
                    <a:rect l="l" t="t" r="r" b="b"/>
                    <a:pathLst>
                      <a:path w="4720" h="23870" fill="none" extrusionOk="0">
                        <a:moveTo>
                          <a:pt x="4720" y="23870"/>
                        </a:moveTo>
                        <a:lnTo>
                          <a:pt x="0" y="19150"/>
                        </a:lnTo>
                        <a:lnTo>
                          <a:pt x="0" y="1"/>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11"/>
                  <p:cNvSpPr/>
                  <p:nvPr/>
                </p:nvSpPr>
                <p:spPr>
                  <a:xfrm flipH="1">
                    <a:off x="7614265" y="1525457"/>
                    <a:ext cx="50477" cy="455042"/>
                  </a:xfrm>
                  <a:custGeom>
                    <a:avLst/>
                    <a:gdLst/>
                    <a:ahLst/>
                    <a:cxnLst/>
                    <a:rect l="l" t="t" r="r" b="b"/>
                    <a:pathLst>
                      <a:path w="1682" h="15163" fill="none" extrusionOk="0">
                        <a:moveTo>
                          <a:pt x="0" y="15163"/>
                        </a:moveTo>
                        <a:lnTo>
                          <a:pt x="0" y="11908"/>
                        </a:lnTo>
                        <a:lnTo>
                          <a:pt x="1682" y="10281"/>
                        </a:lnTo>
                        <a:lnTo>
                          <a:pt x="1682" y="1"/>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11"/>
                  <p:cNvSpPr/>
                  <p:nvPr/>
                </p:nvSpPr>
                <p:spPr>
                  <a:xfrm flipH="1">
                    <a:off x="5699748" y="874270"/>
                    <a:ext cx="50507" cy="51317"/>
                  </a:xfrm>
                  <a:custGeom>
                    <a:avLst/>
                    <a:gdLst/>
                    <a:ahLst/>
                    <a:cxnLst/>
                    <a:rect l="l" t="t" r="r" b="b"/>
                    <a:pathLst>
                      <a:path w="1683" h="1710" fill="none" extrusionOk="0">
                        <a:moveTo>
                          <a:pt x="0" y="841"/>
                        </a:moveTo>
                        <a:cubicBezTo>
                          <a:pt x="0" y="380"/>
                          <a:pt x="353" y="1"/>
                          <a:pt x="841" y="1"/>
                        </a:cubicBezTo>
                        <a:cubicBezTo>
                          <a:pt x="1302" y="1"/>
                          <a:pt x="1682" y="380"/>
                          <a:pt x="1682" y="841"/>
                        </a:cubicBezTo>
                        <a:cubicBezTo>
                          <a:pt x="1682" y="1330"/>
                          <a:pt x="1302" y="1709"/>
                          <a:pt x="841" y="1709"/>
                        </a:cubicBezTo>
                        <a:cubicBezTo>
                          <a:pt x="407" y="1709"/>
                          <a:pt x="0" y="1330"/>
                          <a:pt x="0"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11"/>
                  <p:cNvSpPr/>
                  <p:nvPr/>
                </p:nvSpPr>
                <p:spPr>
                  <a:xfrm flipH="1">
                    <a:off x="5574396" y="634970"/>
                    <a:ext cx="51317" cy="51287"/>
                  </a:xfrm>
                  <a:custGeom>
                    <a:avLst/>
                    <a:gdLst/>
                    <a:ahLst/>
                    <a:cxnLst/>
                    <a:rect l="l" t="t" r="r" b="b"/>
                    <a:pathLst>
                      <a:path w="1710" h="1709" fill="none" extrusionOk="0">
                        <a:moveTo>
                          <a:pt x="0" y="868"/>
                        </a:moveTo>
                        <a:cubicBezTo>
                          <a:pt x="0" y="380"/>
                          <a:pt x="380" y="0"/>
                          <a:pt x="868" y="0"/>
                        </a:cubicBezTo>
                        <a:cubicBezTo>
                          <a:pt x="1329" y="0"/>
                          <a:pt x="1709" y="380"/>
                          <a:pt x="1709" y="868"/>
                        </a:cubicBezTo>
                        <a:cubicBezTo>
                          <a:pt x="1709" y="1329"/>
                          <a:pt x="1329" y="1709"/>
                          <a:pt x="868" y="1709"/>
                        </a:cubicBezTo>
                        <a:cubicBezTo>
                          <a:pt x="407" y="1709"/>
                          <a:pt x="0" y="1329"/>
                          <a:pt x="0"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11"/>
                  <p:cNvSpPr/>
                  <p:nvPr/>
                </p:nvSpPr>
                <p:spPr>
                  <a:xfrm flipH="1">
                    <a:off x="5648490" y="140045"/>
                    <a:ext cx="51287" cy="50507"/>
                  </a:xfrm>
                  <a:custGeom>
                    <a:avLst/>
                    <a:gdLst/>
                    <a:ahLst/>
                    <a:cxnLst/>
                    <a:rect l="l" t="t" r="r" b="b"/>
                    <a:pathLst>
                      <a:path w="1709" h="1683" extrusionOk="0">
                        <a:moveTo>
                          <a:pt x="841" y="1"/>
                        </a:moveTo>
                        <a:cubicBezTo>
                          <a:pt x="380" y="1"/>
                          <a:pt x="0" y="353"/>
                          <a:pt x="0" y="842"/>
                        </a:cubicBezTo>
                        <a:cubicBezTo>
                          <a:pt x="0" y="1303"/>
                          <a:pt x="380" y="1683"/>
                          <a:pt x="841" y="1683"/>
                        </a:cubicBezTo>
                        <a:cubicBezTo>
                          <a:pt x="1329" y="1683"/>
                          <a:pt x="1709" y="1303"/>
                          <a:pt x="1709" y="842"/>
                        </a:cubicBezTo>
                        <a:cubicBezTo>
                          <a:pt x="1709" y="353"/>
                          <a:pt x="1329"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11"/>
                  <p:cNvSpPr/>
                  <p:nvPr/>
                </p:nvSpPr>
                <p:spPr>
                  <a:xfrm flipH="1">
                    <a:off x="5571155" y="742406"/>
                    <a:ext cx="51317" cy="50507"/>
                  </a:xfrm>
                  <a:custGeom>
                    <a:avLst/>
                    <a:gdLst/>
                    <a:ahLst/>
                    <a:cxnLst/>
                    <a:rect l="l" t="t" r="r" b="b"/>
                    <a:pathLst>
                      <a:path w="1710" h="1683" extrusionOk="0">
                        <a:moveTo>
                          <a:pt x="842" y="0"/>
                        </a:moveTo>
                        <a:cubicBezTo>
                          <a:pt x="381" y="0"/>
                          <a:pt x="1" y="353"/>
                          <a:pt x="1" y="841"/>
                        </a:cubicBezTo>
                        <a:cubicBezTo>
                          <a:pt x="1" y="1302"/>
                          <a:pt x="381" y="1682"/>
                          <a:pt x="842" y="1682"/>
                        </a:cubicBezTo>
                        <a:cubicBezTo>
                          <a:pt x="1330" y="1682"/>
                          <a:pt x="1710" y="1302"/>
                          <a:pt x="1710" y="841"/>
                        </a:cubicBezTo>
                        <a:cubicBezTo>
                          <a:pt x="1710" y="353"/>
                          <a:pt x="1303" y="0"/>
                          <a:pt x="842" y="0"/>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8" name="Google Shape;568;p11"/>
                  <p:cNvSpPr/>
                  <p:nvPr/>
                </p:nvSpPr>
                <p:spPr>
                  <a:xfrm flipH="1">
                    <a:off x="5724176" y="-139948"/>
                    <a:ext cx="100954" cy="1013438"/>
                  </a:xfrm>
                  <a:custGeom>
                    <a:avLst/>
                    <a:gdLst/>
                    <a:ahLst/>
                    <a:cxnLst/>
                    <a:rect l="l" t="t" r="r" b="b"/>
                    <a:pathLst>
                      <a:path w="3364" h="33770" fill="none" extrusionOk="0">
                        <a:moveTo>
                          <a:pt x="3363" y="33769"/>
                        </a:moveTo>
                        <a:lnTo>
                          <a:pt x="3363" y="25904"/>
                        </a:lnTo>
                        <a:lnTo>
                          <a:pt x="0" y="22567"/>
                        </a:lnTo>
                        <a:lnTo>
                          <a:pt x="0"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9" name="Google Shape;569;p11"/>
                  <p:cNvSpPr/>
                  <p:nvPr/>
                </p:nvSpPr>
                <p:spPr>
                  <a:xfrm flipH="1">
                    <a:off x="5619171" y="-75637"/>
                    <a:ext cx="141677" cy="717149"/>
                  </a:xfrm>
                  <a:custGeom>
                    <a:avLst/>
                    <a:gdLst/>
                    <a:ahLst/>
                    <a:cxnLst/>
                    <a:rect l="l" t="t" r="r" b="b"/>
                    <a:pathLst>
                      <a:path w="4721" h="23897" fill="none" extrusionOk="0">
                        <a:moveTo>
                          <a:pt x="4720" y="23896"/>
                        </a:moveTo>
                        <a:lnTo>
                          <a:pt x="1" y="19177"/>
                        </a:lnTo>
                        <a:lnTo>
                          <a:pt x="1"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11"/>
                  <p:cNvSpPr/>
                  <p:nvPr/>
                </p:nvSpPr>
                <p:spPr>
                  <a:xfrm flipH="1">
                    <a:off x="5625683" y="-314967"/>
                    <a:ext cx="48886" cy="455042"/>
                  </a:xfrm>
                  <a:custGeom>
                    <a:avLst/>
                    <a:gdLst/>
                    <a:ahLst/>
                    <a:cxnLst/>
                    <a:rect l="l" t="t" r="r" b="b"/>
                    <a:pathLst>
                      <a:path w="1629" h="15163" fill="none" extrusionOk="0">
                        <a:moveTo>
                          <a:pt x="1" y="15163"/>
                        </a:moveTo>
                        <a:lnTo>
                          <a:pt x="1" y="11881"/>
                        </a:lnTo>
                        <a:lnTo>
                          <a:pt x="1628" y="10281"/>
                        </a:lnTo>
                        <a:lnTo>
                          <a:pt x="1628" y="1"/>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11"/>
                  <p:cNvSpPr/>
                  <p:nvPr/>
                </p:nvSpPr>
                <p:spPr>
                  <a:xfrm flipH="1">
                    <a:off x="6693649" y="682176"/>
                    <a:ext cx="113168" cy="598309"/>
                  </a:xfrm>
                  <a:custGeom>
                    <a:avLst/>
                    <a:gdLst/>
                    <a:ahLst/>
                    <a:cxnLst/>
                    <a:rect l="l" t="t" r="r" b="b"/>
                    <a:pathLst>
                      <a:path w="3771" h="19937" fill="none" extrusionOk="0">
                        <a:moveTo>
                          <a:pt x="1" y="19936"/>
                        </a:moveTo>
                        <a:lnTo>
                          <a:pt x="3771" y="16166"/>
                        </a:lnTo>
                        <a:lnTo>
                          <a:pt x="3771" y="4991"/>
                        </a:lnTo>
                        <a:lnTo>
                          <a:pt x="2415" y="3635"/>
                        </a:lnTo>
                        <a:lnTo>
                          <a:pt x="2415"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2" name="Google Shape;572;p11"/>
                  <p:cNvSpPr/>
                  <p:nvPr/>
                </p:nvSpPr>
                <p:spPr>
                  <a:xfrm flipH="1">
                    <a:off x="8772561" y="2289781"/>
                    <a:ext cx="125382" cy="449370"/>
                  </a:xfrm>
                  <a:custGeom>
                    <a:avLst/>
                    <a:gdLst/>
                    <a:ahLst/>
                    <a:cxnLst/>
                    <a:rect l="l" t="t" r="r" b="b"/>
                    <a:pathLst>
                      <a:path w="4178" h="14974" fill="none" extrusionOk="0">
                        <a:moveTo>
                          <a:pt x="4178" y="14973"/>
                        </a:moveTo>
                        <a:lnTo>
                          <a:pt x="1438" y="12261"/>
                        </a:lnTo>
                        <a:lnTo>
                          <a:pt x="1438" y="3798"/>
                        </a:lnTo>
                        <a:lnTo>
                          <a:pt x="0" y="2333"/>
                        </a:ln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11"/>
                  <p:cNvSpPr/>
                  <p:nvPr/>
                </p:nvSpPr>
                <p:spPr>
                  <a:xfrm flipH="1">
                    <a:off x="7487263" y="-67504"/>
                    <a:ext cx="65962" cy="506329"/>
                  </a:xfrm>
                  <a:custGeom>
                    <a:avLst/>
                    <a:gdLst/>
                    <a:ahLst/>
                    <a:cxnLst/>
                    <a:rect l="l" t="t" r="r" b="b"/>
                    <a:pathLst>
                      <a:path w="2198" h="16872" fill="none" extrusionOk="0">
                        <a:moveTo>
                          <a:pt x="0" y="16871"/>
                        </a:moveTo>
                        <a:lnTo>
                          <a:pt x="2197" y="14674"/>
                        </a:lnTo>
                        <a:lnTo>
                          <a:pt x="2197"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4" name="Google Shape;574;p11"/>
                  <p:cNvSpPr/>
                  <p:nvPr/>
                </p:nvSpPr>
                <p:spPr>
                  <a:xfrm flipH="1">
                    <a:off x="6557703" y="-352419"/>
                    <a:ext cx="59450" cy="1001254"/>
                  </a:xfrm>
                  <a:custGeom>
                    <a:avLst/>
                    <a:gdLst/>
                    <a:ahLst/>
                    <a:cxnLst/>
                    <a:rect l="l" t="t" r="r" b="b"/>
                    <a:pathLst>
                      <a:path w="1981" h="33364" fill="none" extrusionOk="0">
                        <a:moveTo>
                          <a:pt x="1" y="33363"/>
                        </a:moveTo>
                        <a:lnTo>
                          <a:pt x="1" y="28427"/>
                        </a:lnTo>
                        <a:lnTo>
                          <a:pt x="1981" y="26447"/>
                        </a:lnTo>
                        <a:lnTo>
                          <a:pt x="1981"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5" name="Google Shape;575;p11"/>
                  <p:cNvSpPr/>
                  <p:nvPr/>
                </p:nvSpPr>
                <p:spPr>
                  <a:xfrm flipH="1">
                    <a:off x="6657817" y="267047"/>
                    <a:ext cx="51317" cy="50477"/>
                  </a:xfrm>
                  <a:custGeom>
                    <a:avLst/>
                    <a:gdLst/>
                    <a:ahLst/>
                    <a:cxnLst/>
                    <a:rect l="l" t="t" r="r" b="b"/>
                    <a:pathLst>
                      <a:path w="1710" h="1682" extrusionOk="0">
                        <a:moveTo>
                          <a:pt x="841" y="0"/>
                        </a:moveTo>
                        <a:cubicBezTo>
                          <a:pt x="380" y="0"/>
                          <a:pt x="1" y="380"/>
                          <a:pt x="1" y="841"/>
                        </a:cubicBezTo>
                        <a:cubicBezTo>
                          <a:pt x="1" y="1329"/>
                          <a:pt x="407" y="1682"/>
                          <a:pt x="841" y="1682"/>
                        </a:cubicBezTo>
                        <a:cubicBezTo>
                          <a:pt x="1330" y="1682"/>
                          <a:pt x="1709" y="1329"/>
                          <a:pt x="1709" y="841"/>
                        </a:cubicBezTo>
                        <a:cubicBezTo>
                          <a:pt x="1709" y="380"/>
                          <a:pt x="1330"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6" name="Google Shape;576;p11"/>
                  <p:cNvSpPr/>
                  <p:nvPr/>
                </p:nvSpPr>
                <p:spPr>
                  <a:xfrm flipH="1">
                    <a:off x="6603289" y="-231929"/>
                    <a:ext cx="65962" cy="506329"/>
                  </a:xfrm>
                  <a:custGeom>
                    <a:avLst/>
                    <a:gdLst/>
                    <a:ahLst/>
                    <a:cxnLst/>
                    <a:rect l="l" t="t" r="r" b="b"/>
                    <a:pathLst>
                      <a:path w="2198" h="16872" fill="none" extrusionOk="0">
                        <a:moveTo>
                          <a:pt x="1" y="16871"/>
                        </a:moveTo>
                        <a:lnTo>
                          <a:pt x="2198" y="14701"/>
                        </a:lnTo>
                        <a:lnTo>
                          <a:pt x="2198"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7" name="Google Shape;577;p11"/>
                  <p:cNvSpPr/>
                  <p:nvPr/>
                </p:nvSpPr>
                <p:spPr>
                  <a:xfrm flipH="1">
                    <a:off x="7328540" y="-65884"/>
                    <a:ext cx="59450" cy="593418"/>
                  </a:xfrm>
                  <a:custGeom>
                    <a:avLst/>
                    <a:gdLst/>
                    <a:ahLst/>
                    <a:cxnLst/>
                    <a:rect l="l" t="t" r="r" b="b"/>
                    <a:pathLst>
                      <a:path w="1981" h="19774" fill="none" extrusionOk="0">
                        <a:moveTo>
                          <a:pt x="1980" y="19774"/>
                        </a:moveTo>
                        <a:lnTo>
                          <a:pt x="0" y="17794"/>
                        </a:ln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8" name="Google Shape;578;p11"/>
                  <p:cNvSpPr/>
                  <p:nvPr/>
                </p:nvSpPr>
                <p:spPr>
                  <a:xfrm flipH="1">
                    <a:off x="7959380" y="311822"/>
                    <a:ext cx="197016" cy="119680"/>
                  </a:xfrm>
                  <a:custGeom>
                    <a:avLst/>
                    <a:gdLst/>
                    <a:ahLst/>
                    <a:cxnLst/>
                    <a:rect l="l" t="t" r="r" b="b"/>
                    <a:pathLst>
                      <a:path w="6565" h="3988" fill="none" extrusionOk="0">
                        <a:moveTo>
                          <a:pt x="6564" y="3987"/>
                        </a:moveTo>
                        <a:lnTo>
                          <a:pt x="0" y="3987"/>
                        </a:lnTo>
                        <a:lnTo>
                          <a:pt x="0" y="0"/>
                        </a:lnTo>
                        <a:lnTo>
                          <a:pt x="6564" y="0"/>
                        </a:ln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11"/>
                  <p:cNvSpPr/>
                  <p:nvPr/>
                </p:nvSpPr>
                <p:spPr>
                  <a:xfrm flipH="1">
                    <a:off x="8145803" y="43066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0" name="Google Shape;580;p11"/>
                  <p:cNvSpPr/>
                  <p:nvPr/>
                </p:nvSpPr>
                <p:spPr>
                  <a:xfrm flipH="1">
                    <a:off x="8116483" y="43066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1" name="Google Shape;581;p11"/>
                  <p:cNvSpPr/>
                  <p:nvPr/>
                </p:nvSpPr>
                <p:spPr>
                  <a:xfrm flipH="1">
                    <a:off x="8088003" y="43066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11"/>
                  <p:cNvSpPr/>
                  <p:nvPr/>
                </p:nvSpPr>
                <p:spPr>
                  <a:xfrm flipH="1">
                    <a:off x="8058684" y="43066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3" name="Google Shape;583;p11"/>
                  <p:cNvSpPr/>
                  <p:nvPr/>
                </p:nvSpPr>
                <p:spPr>
                  <a:xfrm flipH="1">
                    <a:off x="8028584" y="43066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4" name="Google Shape;584;p11"/>
                  <p:cNvSpPr/>
                  <p:nvPr/>
                </p:nvSpPr>
                <p:spPr>
                  <a:xfrm flipH="1">
                    <a:off x="8000074" y="43066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11"/>
                  <p:cNvSpPr/>
                  <p:nvPr/>
                </p:nvSpPr>
                <p:spPr>
                  <a:xfrm flipH="1">
                    <a:off x="7970784" y="43066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6" name="Google Shape;586;p11"/>
                  <p:cNvSpPr/>
                  <p:nvPr/>
                </p:nvSpPr>
                <p:spPr>
                  <a:xfrm flipH="1">
                    <a:off x="8145803" y="28007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7" name="Google Shape;587;p11"/>
                  <p:cNvSpPr/>
                  <p:nvPr/>
                </p:nvSpPr>
                <p:spPr>
                  <a:xfrm flipH="1">
                    <a:off x="8116483" y="28007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11"/>
                  <p:cNvSpPr/>
                  <p:nvPr/>
                </p:nvSpPr>
                <p:spPr>
                  <a:xfrm flipH="1">
                    <a:off x="8088003" y="28007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9" name="Google Shape;589;p11"/>
                  <p:cNvSpPr/>
                  <p:nvPr/>
                </p:nvSpPr>
                <p:spPr>
                  <a:xfrm flipH="1">
                    <a:off x="8058684" y="28007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0" name="Google Shape;590;p11"/>
                  <p:cNvSpPr/>
                  <p:nvPr/>
                </p:nvSpPr>
                <p:spPr>
                  <a:xfrm flipH="1">
                    <a:off x="8028584" y="28007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11"/>
                  <p:cNvSpPr/>
                  <p:nvPr/>
                </p:nvSpPr>
                <p:spPr>
                  <a:xfrm flipH="1">
                    <a:off x="8000074" y="28007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2" name="Google Shape;592;p11"/>
                  <p:cNvSpPr/>
                  <p:nvPr/>
                </p:nvSpPr>
                <p:spPr>
                  <a:xfrm flipH="1">
                    <a:off x="7970784" y="28007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3" name="Google Shape;593;p11"/>
                  <p:cNvSpPr/>
                  <p:nvPr/>
                </p:nvSpPr>
                <p:spPr>
                  <a:xfrm flipH="1">
                    <a:off x="6724559" y="-42266"/>
                    <a:ext cx="70854" cy="490033"/>
                  </a:xfrm>
                  <a:custGeom>
                    <a:avLst/>
                    <a:gdLst/>
                    <a:ahLst/>
                    <a:cxnLst/>
                    <a:rect l="l" t="t" r="r" b="b"/>
                    <a:pathLst>
                      <a:path w="2361" h="16329" fill="none" extrusionOk="0">
                        <a:moveTo>
                          <a:pt x="2360" y="16329"/>
                        </a:moveTo>
                        <a:lnTo>
                          <a:pt x="0" y="13942"/>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4" name="Google Shape;594;p11"/>
                  <p:cNvSpPr/>
                  <p:nvPr/>
                </p:nvSpPr>
                <p:spPr>
                  <a:xfrm flipH="1">
                    <a:off x="6263035" y="-67504"/>
                    <a:ext cx="254815" cy="932051"/>
                  </a:xfrm>
                  <a:custGeom>
                    <a:avLst/>
                    <a:gdLst/>
                    <a:ahLst/>
                    <a:cxnLst/>
                    <a:rect l="l" t="t" r="r" b="b"/>
                    <a:pathLst>
                      <a:path w="8491" h="31058" fill="none" extrusionOk="0">
                        <a:moveTo>
                          <a:pt x="1" y="31057"/>
                        </a:moveTo>
                        <a:lnTo>
                          <a:pt x="1" y="24764"/>
                        </a:lnTo>
                        <a:lnTo>
                          <a:pt x="8490" y="16275"/>
                        </a:lnTo>
                        <a:lnTo>
                          <a:pt x="849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11"/>
                  <p:cNvSpPr/>
                  <p:nvPr/>
                </p:nvSpPr>
                <p:spPr>
                  <a:xfrm flipH="1">
                    <a:off x="6338750" y="-158675"/>
                    <a:ext cx="83038" cy="564128"/>
                  </a:xfrm>
                  <a:custGeom>
                    <a:avLst/>
                    <a:gdLst/>
                    <a:ahLst/>
                    <a:cxnLst/>
                    <a:rect l="l" t="t" r="r" b="b"/>
                    <a:pathLst>
                      <a:path w="2767" h="18798" fill="none" extrusionOk="0">
                        <a:moveTo>
                          <a:pt x="0" y="18797"/>
                        </a:moveTo>
                        <a:lnTo>
                          <a:pt x="2767" y="16003"/>
                        </a:lnTo>
                        <a:lnTo>
                          <a:pt x="2767"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11"/>
                  <p:cNvSpPr/>
                  <p:nvPr/>
                </p:nvSpPr>
                <p:spPr>
                  <a:xfrm flipH="1">
                    <a:off x="6207697" y="-158675"/>
                    <a:ext cx="55368" cy="730984"/>
                  </a:xfrm>
                  <a:custGeom>
                    <a:avLst/>
                    <a:gdLst/>
                    <a:ahLst/>
                    <a:cxnLst/>
                    <a:rect l="l" t="t" r="r" b="b"/>
                    <a:pathLst>
                      <a:path w="1845" h="24358" fill="none" extrusionOk="0">
                        <a:moveTo>
                          <a:pt x="0" y="24358"/>
                        </a:moveTo>
                        <a:lnTo>
                          <a:pt x="1845" y="22486"/>
                        </a:lnTo>
                        <a:lnTo>
                          <a:pt x="1845"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11"/>
                  <p:cNvSpPr/>
                  <p:nvPr/>
                </p:nvSpPr>
                <p:spPr>
                  <a:xfrm flipH="1">
                    <a:off x="5997687" y="-75637"/>
                    <a:ext cx="92821" cy="888896"/>
                  </a:xfrm>
                  <a:custGeom>
                    <a:avLst/>
                    <a:gdLst/>
                    <a:ahLst/>
                    <a:cxnLst/>
                    <a:rect l="l" t="t" r="r" b="b"/>
                    <a:pathLst>
                      <a:path w="3093" h="29620" fill="none" extrusionOk="0">
                        <a:moveTo>
                          <a:pt x="3093" y="29619"/>
                        </a:moveTo>
                        <a:lnTo>
                          <a:pt x="1" y="26500"/>
                        </a:lnTo>
                        <a:lnTo>
                          <a:pt x="1"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8" name="Google Shape;598;p11"/>
                  <p:cNvSpPr/>
                  <p:nvPr/>
                </p:nvSpPr>
                <p:spPr>
                  <a:xfrm flipH="1">
                    <a:off x="5865823" y="-51239"/>
                    <a:ext cx="139216" cy="686239"/>
                  </a:xfrm>
                  <a:custGeom>
                    <a:avLst/>
                    <a:gdLst/>
                    <a:ahLst/>
                    <a:cxnLst/>
                    <a:rect l="l" t="t" r="r" b="b"/>
                    <a:pathLst>
                      <a:path w="4639" h="22867" fill="none" extrusionOk="0">
                        <a:moveTo>
                          <a:pt x="4639" y="22866"/>
                        </a:moveTo>
                        <a:lnTo>
                          <a:pt x="1" y="18228"/>
                        </a:lnTo>
                        <a:lnTo>
                          <a:pt x="1" y="7894"/>
                        </a:lnTo>
                        <a:lnTo>
                          <a:pt x="2415" y="5507"/>
                        </a:lnTo>
                        <a:lnTo>
                          <a:pt x="2415"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9" name="Google Shape;599;p11"/>
                  <p:cNvSpPr/>
                  <p:nvPr/>
                </p:nvSpPr>
                <p:spPr>
                  <a:xfrm flipH="1">
                    <a:off x="5497090" y="-42266"/>
                    <a:ext cx="76525" cy="354088"/>
                  </a:xfrm>
                  <a:custGeom>
                    <a:avLst/>
                    <a:gdLst/>
                    <a:ahLst/>
                    <a:cxnLst/>
                    <a:rect l="l" t="t" r="r" b="b"/>
                    <a:pathLst>
                      <a:path w="2550" h="11799" fill="none" extrusionOk="0">
                        <a:moveTo>
                          <a:pt x="0" y="11799"/>
                        </a:moveTo>
                        <a:lnTo>
                          <a:pt x="2550" y="9249"/>
                        </a:lnTo>
                        <a:lnTo>
                          <a:pt x="255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0" name="Google Shape;600;p11"/>
                  <p:cNvSpPr/>
                  <p:nvPr/>
                </p:nvSpPr>
                <p:spPr>
                  <a:xfrm flipH="1">
                    <a:off x="5037187" y="-21919"/>
                    <a:ext cx="69203" cy="485982"/>
                  </a:xfrm>
                  <a:custGeom>
                    <a:avLst/>
                    <a:gdLst/>
                    <a:ahLst/>
                    <a:cxnLst/>
                    <a:rect l="l" t="t" r="r" b="b"/>
                    <a:pathLst>
                      <a:path w="2306" h="16194" fill="none" extrusionOk="0">
                        <a:moveTo>
                          <a:pt x="2306" y="16193"/>
                        </a:moveTo>
                        <a:lnTo>
                          <a:pt x="0" y="13888"/>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1" name="Google Shape;601;p11"/>
                  <p:cNvSpPr/>
                  <p:nvPr/>
                </p:nvSpPr>
                <p:spPr>
                  <a:xfrm flipH="1">
                    <a:off x="5179614" y="-21919"/>
                    <a:ext cx="110737" cy="363061"/>
                  </a:xfrm>
                  <a:custGeom>
                    <a:avLst/>
                    <a:gdLst/>
                    <a:ahLst/>
                    <a:cxnLst/>
                    <a:rect l="l" t="t" r="r" b="b"/>
                    <a:pathLst>
                      <a:path w="3690" h="12098" fill="none" extrusionOk="0">
                        <a:moveTo>
                          <a:pt x="0" y="12097"/>
                        </a:moveTo>
                        <a:lnTo>
                          <a:pt x="3689" y="8436"/>
                        </a:lnTo>
                        <a:lnTo>
                          <a:pt x="3689"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2" name="Google Shape;602;p11"/>
                  <p:cNvSpPr/>
                  <p:nvPr/>
                </p:nvSpPr>
                <p:spPr>
                  <a:xfrm flipH="1">
                    <a:off x="5247167" y="-4033"/>
                    <a:ext cx="30" cy="138436"/>
                  </a:xfrm>
                  <a:custGeom>
                    <a:avLst/>
                    <a:gdLst/>
                    <a:ahLst/>
                    <a:cxnLst/>
                    <a:rect l="l" t="t" r="r" b="b"/>
                    <a:pathLst>
                      <a:path w="1" h="4613" fill="none" extrusionOk="0">
                        <a:moveTo>
                          <a:pt x="0" y="4612"/>
                        </a:move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3" name="Google Shape;603;p11"/>
                  <p:cNvSpPr/>
                  <p:nvPr/>
                </p:nvSpPr>
                <p:spPr>
                  <a:xfrm flipH="1">
                    <a:off x="4852385" y="20395"/>
                    <a:ext cx="47266" cy="138406"/>
                  </a:xfrm>
                  <a:custGeom>
                    <a:avLst/>
                    <a:gdLst/>
                    <a:ahLst/>
                    <a:cxnLst/>
                    <a:rect l="l" t="t" r="r" b="b"/>
                    <a:pathLst>
                      <a:path w="1575" h="4612" fill="none" extrusionOk="0">
                        <a:moveTo>
                          <a:pt x="1574" y="4612"/>
                        </a:moveTo>
                        <a:lnTo>
                          <a:pt x="1" y="3039"/>
                        </a:lnTo>
                        <a:lnTo>
                          <a:pt x="1"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4" name="Google Shape;604;p11"/>
                  <p:cNvSpPr/>
                  <p:nvPr/>
                </p:nvSpPr>
                <p:spPr>
                  <a:xfrm flipH="1">
                    <a:off x="4938694" y="-21919"/>
                    <a:ext cx="30" cy="266189"/>
                  </a:xfrm>
                  <a:custGeom>
                    <a:avLst/>
                    <a:gdLst/>
                    <a:ahLst/>
                    <a:cxnLst/>
                    <a:rect l="l" t="t" r="r" b="b"/>
                    <a:pathLst>
                      <a:path w="1" h="8870" fill="none" extrusionOk="0">
                        <a:moveTo>
                          <a:pt x="1" y="8870"/>
                        </a:moveTo>
                        <a:lnTo>
                          <a:pt x="1"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5" name="Google Shape;605;p11"/>
                  <p:cNvSpPr/>
                  <p:nvPr/>
                </p:nvSpPr>
                <p:spPr>
                  <a:xfrm flipH="1">
                    <a:off x="7945546" y="203546"/>
                    <a:ext cx="224685" cy="19567"/>
                  </a:xfrm>
                  <a:custGeom>
                    <a:avLst/>
                    <a:gdLst/>
                    <a:ahLst/>
                    <a:cxnLst/>
                    <a:rect l="l" t="t" r="r" b="b"/>
                    <a:pathLst>
                      <a:path w="7487" h="652" extrusionOk="0">
                        <a:moveTo>
                          <a:pt x="0" y="1"/>
                        </a:moveTo>
                        <a:lnTo>
                          <a:pt x="0" y="652"/>
                        </a:lnTo>
                        <a:lnTo>
                          <a:pt x="7486" y="652"/>
                        </a:lnTo>
                        <a:lnTo>
                          <a:pt x="7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6" name="Google Shape;606;p11"/>
                  <p:cNvSpPr/>
                  <p:nvPr/>
                </p:nvSpPr>
                <p:spPr>
                  <a:xfrm flipH="1">
                    <a:off x="7945546" y="160392"/>
                    <a:ext cx="224685" cy="19567"/>
                  </a:xfrm>
                  <a:custGeom>
                    <a:avLst/>
                    <a:gdLst/>
                    <a:ahLst/>
                    <a:cxnLst/>
                    <a:rect l="l" t="t" r="r" b="b"/>
                    <a:pathLst>
                      <a:path w="7487" h="652" extrusionOk="0">
                        <a:moveTo>
                          <a:pt x="0" y="1"/>
                        </a:moveTo>
                        <a:lnTo>
                          <a:pt x="0" y="652"/>
                        </a:lnTo>
                        <a:lnTo>
                          <a:pt x="7486" y="652"/>
                        </a:lnTo>
                        <a:lnTo>
                          <a:pt x="7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7" name="Google Shape;607;p11"/>
                  <p:cNvSpPr/>
                  <p:nvPr/>
                </p:nvSpPr>
                <p:spPr>
                  <a:xfrm flipH="1">
                    <a:off x="7945546" y="118888"/>
                    <a:ext cx="224685" cy="19567"/>
                  </a:xfrm>
                  <a:custGeom>
                    <a:avLst/>
                    <a:gdLst/>
                    <a:ahLst/>
                    <a:cxnLst/>
                    <a:rect l="l" t="t" r="r" b="b"/>
                    <a:pathLst>
                      <a:path w="7487" h="652" extrusionOk="0">
                        <a:moveTo>
                          <a:pt x="0" y="1"/>
                        </a:moveTo>
                        <a:lnTo>
                          <a:pt x="0" y="652"/>
                        </a:lnTo>
                        <a:lnTo>
                          <a:pt x="7486" y="652"/>
                        </a:lnTo>
                        <a:lnTo>
                          <a:pt x="7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8" name="Google Shape;608;p11"/>
                  <p:cNvSpPr/>
                  <p:nvPr/>
                </p:nvSpPr>
                <p:spPr>
                  <a:xfrm flipH="1">
                    <a:off x="7945546" y="76574"/>
                    <a:ext cx="224685" cy="18756"/>
                  </a:xfrm>
                  <a:custGeom>
                    <a:avLst/>
                    <a:gdLst/>
                    <a:ahLst/>
                    <a:cxnLst/>
                    <a:rect l="l" t="t" r="r" b="b"/>
                    <a:pathLst>
                      <a:path w="7487" h="625" extrusionOk="0">
                        <a:moveTo>
                          <a:pt x="0" y="0"/>
                        </a:moveTo>
                        <a:lnTo>
                          <a:pt x="0" y="624"/>
                        </a:lnTo>
                        <a:lnTo>
                          <a:pt x="7486" y="624"/>
                        </a:lnTo>
                        <a:lnTo>
                          <a:pt x="74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9" name="Google Shape;609;p11"/>
                  <p:cNvSpPr/>
                  <p:nvPr/>
                </p:nvSpPr>
                <p:spPr>
                  <a:xfrm flipH="1">
                    <a:off x="7945546" y="34230"/>
                    <a:ext cx="224685" cy="19567"/>
                  </a:xfrm>
                  <a:custGeom>
                    <a:avLst/>
                    <a:gdLst/>
                    <a:ahLst/>
                    <a:cxnLst/>
                    <a:rect l="l" t="t" r="r" b="b"/>
                    <a:pathLst>
                      <a:path w="7487" h="652" extrusionOk="0">
                        <a:moveTo>
                          <a:pt x="0" y="1"/>
                        </a:moveTo>
                        <a:lnTo>
                          <a:pt x="0" y="652"/>
                        </a:lnTo>
                        <a:lnTo>
                          <a:pt x="7486" y="652"/>
                        </a:lnTo>
                        <a:lnTo>
                          <a:pt x="7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0" name="Google Shape;610;p11"/>
                  <p:cNvSpPr/>
                  <p:nvPr/>
                </p:nvSpPr>
                <p:spPr>
                  <a:xfrm flipH="1">
                    <a:off x="8415232" y="2253979"/>
                    <a:ext cx="117219" cy="26079"/>
                  </a:xfrm>
                  <a:custGeom>
                    <a:avLst/>
                    <a:gdLst/>
                    <a:ahLst/>
                    <a:cxnLst/>
                    <a:rect l="l" t="t" r="r" b="b"/>
                    <a:pathLst>
                      <a:path w="3906" h="869" extrusionOk="0">
                        <a:moveTo>
                          <a:pt x="0" y="0"/>
                        </a:moveTo>
                        <a:lnTo>
                          <a:pt x="0" y="868"/>
                        </a:lnTo>
                        <a:lnTo>
                          <a:pt x="3906" y="868"/>
                        </a:lnTo>
                        <a:lnTo>
                          <a:pt x="39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1" name="Google Shape;611;p11"/>
                  <p:cNvSpPr/>
                  <p:nvPr/>
                </p:nvSpPr>
                <p:spPr>
                  <a:xfrm flipH="1">
                    <a:off x="8415232" y="2197801"/>
                    <a:ext cx="117219" cy="26889"/>
                  </a:xfrm>
                  <a:custGeom>
                    <a:avLst/>
                    <a:gdLst/>
                    <a:ahLst/>
                    <a:cxnLst/>
                    <a:rect l="l" t="t" r="r" b="b"/>
                    <a:pathLst>
                      <a:path w="3906" h="896" extrusionOk="0">
                        <a:moveTo>
                          <a:pt x="0" y="1"/>
                        </a:moveTo>
                        <a:lnTo>
                          <a:pt x="0" y="896"/>
                        </a:lnTo>
                        <a:lnTo>
                          <a:pt x="3906" y="896"/>
                        </a:lnTo>
                        <a:lnTo>
                          <a:pt x="39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2" name="Google Shape;612;p11"/>
                  <p:cNvSpPr/>
                  <p:nvPr/>
                </p:nvSpPr>
                <p:spPr>
                  <a:xfrm flipH="1">
                    <a:off x="8415232" y="2142462"/>
                    <a:ext cx="117219" cy="26079"/>
                  </a:xfrm>
                  <a:custGeom>
                    <a:avLst/>
                    <a:gdLst/>
                    <a:ahLst/>
                    <a:cxnLst/>
                    <a:rect l="l" t="t" r="r" b="b"/>
                    <a:pathLst>
                      <a:path w="3906" h="869" extrusionOk="0">
                        <a:moveTo>
                          <a:pt x="0" y="0"/>
                        </a:moveTo>
                        <a:lnTo>
                          <a:pt x="0" y="868"/>
                        </a:lnTo>
                        <a:lnTo>
                          <a:pt x="3906" y="868"/>
                        </a:lnTo>
                        <a:lnTo>
                          <a:pt x="39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11"/>
                  <p:cNvSpPr/>
                  <p:nvPr/>
                </p:nvSpPr>
                <p:spPr>
                  <a:xfrm flipH="1">
                    <a:off x="8415232" y="2086284"/>
                    <a:ext cx="117219" cy="26889"/>
                  </a:xfrm>
                  <a:custGeom>
                    <a:avLst/>
                    <a:gdLst/>
                    <a:ahLst/>
                    <a:cxnLst/>
                    <a:rect l="l" t="t" r="r" b="b"/>
                    <a:pathLst>
                      <a:path w="3906" h="896" extrusionOk="0">
                        <a:moveTo>
                          <a:pt x="0" y="1"/>
                        </a:moveTo>
                        <a:lnTo>
                          <a:pt x="0" y="896"/>
                        </a:lnTo>
                        <a:lnTo>
                          <a:pt x="3906" y="896"/>
                        </a:lnTo>
                        <a:lnTo>
                          <a:pt x="39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11"/>
                  <p:cNvSpPr/>
                  <p:nvPr/>
                </p:nvSpPr>
                <p:spPr>
                  <a:xfrm flipH="1">
                    <a:off x="8415232" y="2030945"/>
                    <a:ext cx="117219" cy="26079"/>
                  </a:xfrm>
                  <a:custGeom>
                    <a:avLst/>
                    <a:gdLst/>
                    <a:ahLst/>
                    <a:cxnLst/>
                    <a:rect l="l" t="t" r="r" b="b"/>
                    <a:pathLst>
                      <a:path w="3906" h="869" extrusionOk="0">
                        <a:moveTo>
                          <a:pt x="0" y="0"/>
                        </a:moveTo>
                        <a:lnTo>
                          <a:pt x="0" y="868"/>
                        </a:lnTo>
                        <a:lnTo>
                          <a:pt x="3906" y="868"/>
                        </a:lnTo>
                        <a:lnTo>
                          <a:pt x="39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15" name="Google Shape;615;p11"/>
                <p:cNvSpPr/>
                <p:nvPr/>
              </p:nvSpPr>
              <p:spPr>
                <a:xfrm>
                  <a:off x="265013" y="-182777"/>
                  <a:ext cx="324828" cy="1768819"/>
                </a:xfrm>
                <a:custGeom>
                  <a:avLst/>
                  <a:gdLst/>
                  <a:ahLst/>
                  <a:cxnLst/>
                  <a:rect l="l" t="t" r="r" b="b"/>
                  <a:pathLst>
                    <a:path w="10824" h="58941" fill="none" extrusionOk="0">
                      <a:moveTo>
                        <a:pt x="1" y="0"/>
                      </a:moveTo>
                      <a:lnTo>
                        <a:pt x="1" y="30569"/>
                      </a:lnTo>
                      <a:lnTo>
                        <a:pt x="10823" y="41391"/>
                      </a:lnTo>
                      <a:lnTo>
                        <a:pt x="10823" y="5894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6" name="Google Shape;616;p11"/>
                <p:cNvSpPr/>
                <p:nvPr/>
              </p:nvSpPr>
              <p:spPr>
                <a:xfrm>
                  <a:off x="645960" y="-142084"/>
                  <a:ext cx="244221" cy="1083451"/>
                </a:xfrm>
                <a:custGeom>
                  <a:avLst/>
                  <a:gdLst/>
                  <a:ahLst/>
                  <a:cxnLst/>
                  <a:rect l="l" t="t" r="r" b="b"/>
                  <a:pathLst>
                    <a:path w="8138" h="36103" fill="none" extrusionOk="0">
                      <a:moveTo>
                        <a:pt x="1" y="36102"/>
                      </a:moveTo>
                      <a:lnTo>
                        <a:pt x="1" y="27965"/>
                      </a:lnTo>
                      <a:lnTo>
                        <a:pt x="8138" y="19828"/>
                      </a:lnTo>
                      <a:lnTo>
                        <a:pt x="8138"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7" name="Google Shape;617;p11"/>
                <p:cNvSpPr/>
                <p:nvPr/>
              </p:nvSpPr>
              <p:spPr>
                <a:xfrm>
                  <a:off x="503533" y="-278839"/>
                  <a:ext cx="30" cy="1015899"/>
                </a:xfrm>
                <a:custGeom>
                  <a:avLst/>
                  <a:gdLst/>
                  <a:ahLst/>
                  <a:cxnLst/>
                  <a:rect l="l" t="t" r="r" b="b"/>
                  <a:pathLst>
                    <a:path w="1" h="33852" fill="none" extrusionOk="0">
                      <a:moveTo>
                        <a:pt x="0" y="33851"/>
                      </a:move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11"/>
                <p:cNvSpPr/>
                <p:nvPr/>
              </p:nvSpPr>
              <p:spPr>
                <a:xfrm>
                  <a:off x="379801" y="-208826"/>
                  <a:ext cx="30" cy="808319"/>
                </a:xfrm>
                <a:custGeom>
                  <a:avLst/>
                  <a:gdLst/>
                  <a:ahLst/>
                  <a:cxnLst/>
                  <a:rect l="l" t="t" r="r" b="b"/>
                  <a:pathLst>
                    <a:path w="1" h="26935" fill="none" extrusionOk="0">
                      <a:moveTo>
                        <a:pt x="0" y="26934"/>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11"/>
                <p:cNvSpPr/>
                <p:nvPr/>
              </p:nvSpPr>
              <p:spPr>
                <a:xfrm>
                  <a:off x="834003" y="-127439"/>
                  <a:ext cx="174208" cy="1376499"/>
                </a:xfrm>
                <a:custGeom>
                  <a:avLst/>
                  <a:gdLst/>
                  <a:ahLst/>
                  <a:cxnLst/>
                  <a:rect l="l" t="t" r="r" b="b"/>
                  <a:pathLst>
                    <a:path w="5805" h="45868" fill="none" extrusionOk="0">
                      <a:moveTo>
                        <a:pt x="0" y="45867"/>
                      </a:moveTo>
                      <a:lnTo>
                        <a:pt x="0" y="26663"/>
                      </a:lnTo>
                      <a:lnTo>
                        <a:pt x="5805" y="20886"/>
                      </a:lnTo>
                      <a:lnTo>
                        <a:pt x="5805"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11"/>
                <p:cNvSpPr/>
                <p:nvPr/>
              </p:nvSpPr>
              <p:spPr>
                <a:xfrm>
                  <a:off x="1090408" y="-169753"/>
                  <a:ext cx="113168" cy="1359393"/>
                </a:xfrm>
                <a:custGeom>
                  <a:avLst/>
                  <a:gdLst/>
                  <a:ahLst/>
                  <a:cxnLst/>
                  <a:rect l="l" t="t" r="r" b="b"/>
                  <a:pathLst>
                    <a:path w="3771" h="45298" fill="none" extrusionOk="0">
                      <a:moveTo>
                        <a:pt x="0" y="0"/>
                      </a:moveTo>
                      <a:lnTo>
                        <a:pt x="0" y="34854"/>
                      </a:lnTo>
                      <a:lnTo>
                        <a:pt x="3771" y="38625"/>
                      </a:lnTo>
                      <a:lnTo>
                        <a:pt x="3771" y="45297"/>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11"/>
                <p:cNvSpPr/>
                <p:nvPr/>
              </p:nvSpPr>
              <p:spPr>
                <a:xfrm>
                  <a:off x="1237727" y="-265005"/>
                  <a:ext cx="60290" cy="1002064"/>
                </a:xfrm>
                <a:custGeom>
                  <a:avLst/>
                  <a:gdLst/>
                  <a:ahLst/>
                  <a:cxnLst/>
                  <a:rect l="l" t="t" r="r" b="b"/>
                  <a:pathLst>
                    <a:path w="2009" h="33391" fill="none" extrusionOk="0">
                      <a:moveTo>
                        <a:pt x="1" y="33390"/>
                      </a:moveTo>
                      <a:lnTo>
                        <a:pt x="1" y="28481"/>
                      </a:lnTo>
                      <a:lnTo>
                        <a:pt x="2008" y="26474"/>
                      </a:lnTo>
                      <a:lnTo>
                        <a:pt x="2008"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2" name="Google Shape;622;p11"/>
                <p:cNvSpPr/>
                <p:nvPr/>
              </p:nvSpPr>
              <p:spPr>
                <a:xfrm>
                  <a:off x="2396206" y="-255221"/>
                  <a:ext cx="147349" cy="1036215"/>
                </a:xfrm>
                <a:custGeom>
                  <a:avLst/>
                  <a:gdLst/>
                  <a:ahLst/>
                  <a:cxnLst/>
                  <a:rect l="l" t="t" r="r" b="b"/>
                  <a:pathLst>
                    <a:path w="4910" h="34529" fill="none" extrusionOk="0">
                      <a:moveTo>
                        <a:pt x="4910" y="34529"/>
                      </a:moveTo>
                      <a:lnTo>
                        <a:pt x="4910" y="31383"/>
                      </a:lnTo>
                      <a:lnTo>
                        <a:pt x="0" y="26446"/>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11"/>
                <p:cNvSpPr/>
                <p:nvPr/>
              </p:nvSpPr>
              <p:spPr>
                <a:xfrm>
                  <a:off x="2543525" y="-210446"/>
                  <a:ext cx="30" cy="743198"/>
                </a:xfrm>
                <a:custGeom>
                  <a:avLst/>
                  <a:gdLst/>
                  <a:ahLst/>
                  <a:cxnLst/>
                  <a:rect l="l" t="t" r="r" b="b"/>
                  <a:pathLst>
                    <a:path w="1" h="24765" fill="none" extrusionOk="0">
                      <a:moveTo>
                        <a:pt x="1" y="0"/>
                      </a:moveTo>
                      <a:lnTo>
                        <a:pt x="1" y="24764"/>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11"/>
                <p:cNvSpPr/>
                <p:nvPr/>
              </p:nvSpPr>
              <p:spPr>
                <a:xfrm>
                  <a:off x="2666446" y="-234875"/>
                  <a:ext cx="30" cy="882384"/>
                </a:xfrm>
                <a:custGeom>
                  <a:avLst/>
                  <a:gdLst/>
                  <a:ahLst/>
                  <a:cxnLst/>
                  <a:rect l="l" t="t" r="r" b="b"/>
                  <a:pathLst>
                    <a:path w="1" h="29403" fill="none" extrusionOk="0">
                      <a:moveTo>
                        <a:pt x="0" y="0"/>
                      </a:moveTo>
                      <a:lnTo>
                        <a:pt x="0" y="29403"/>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5" name="Google Shape;625;p11"/>
                <p:cNvSpPr/>
                <p:nvPr/>
              </p:nvSpPr>
              <p:spPr>
                <a:xfrm>
                  <a:off x="539335" y="1586012"/>
                  <a:ext cx="101794" cy="102574"/>
                </a:xfrm>
                <a:custGeom>
                  <a:avLst/>
                  <a:gdLst/>
                  <a:ahLst/>
                  <a:cxnLst/>
                  <a:rect l="l" t="t" r="r" b="b"/>
                  <a:pathLst>
                    <a:path w="3392" h="3418" fill="none" extrusionOk="0">
                      <a:moveTo>
                        <a:pt x="1" y="1682"/>
                      </a:moveTo>
                      <a:cubicBezTo>
                        <a:pt x="1" y="733"/>
                        <a:pt x="760" y="0"/>
                        <a:pt x="1682" y="0"/>
                      </a:cubicBezTo>
                      <a:cubicBezTo>
                        <a:pt x="2632" y="0"/>
                        <a:pt x="3391" y="760"/>
                        <a:pt x="3391" y="1682"/>
                      </a:cubicBezTo>
                      <a:cubicBezTo>
                        <a:pt x="3391" y="2604"/>
                        <a:pt x="2604" y="3391"/>
                        <a:pt x="1682" y="3391"/>
                      </a:cubicBezTo>
                      <a:cubicBezTo>
                        <a:pt x="733" y="3418"/>
                        <a:pt x="1" y="2631"/>
                        <a:pt x="1"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11"/>
                <p:cNvSpPr/>
                <p:nvPr/>
              </p:nvSpPr>
              <p:spPr>
                <a:xfrm>
                  <a:off x="114423" y="4233915"/>
                  <a:ext cx="101794" cy="101764"/>
                </a:xfrm>
                <a:custGeom>
                  <a:avLst/>
                  <a:gdLst/>
                  <a:ahLst/>
                  <a:cxnLst/>
                  <a:rect l="l" t="t" r="r" b="b"/>
                  <a:pathLst>
                    <a:path w="3392" h="3391" extrusionOk="0">
                      <a:moveTo>
                        <a:pt x="1710" y="0"/>
                      </a:moveTo>
                      <a:cubicBezTo>
                        <a:pt x="788" y="0"/>
                        <a:pt x="1" y="760"/>
                        <a:pt x="1" y="1709"/>
                      </a:cubicBezTo>
                      <a:cubicBezTo>
                        <a:pt x="1" y="2658"/>
                        <a:pt x="788" y="3391"/>
                        <a:pt x="1710" y="3391"/>
                      </a:cubicBezTo>
                      <a:cubicBezTo>
                        <a:pt x="2632" y="3391"/>
                        <a:pt x="3391" y="2658"/>
                        <a:pt x="3391" y="1709"/>
                      </a:cubicBezTo>
                      <a:cubicBezTo>
                        <a:pt x="3391" y="787"/>
                        <a:pt x="2659" y="0"/>
                        <a:pt x="17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11"/>
                <p:cNvSpPr/>
                <p:nvPr/>
              </p:nvSpPr>
              <p:spPr>
                <a:xfrm>
                  <a:off x="-373960" y="2754902"/>
                  <a:ext cx="101794" cy="101794"/>
                </a:xfrm>
                <a:custGeom>
                  <a:avLst/>
                  <a:gdLst/>
                  <a:ahLst/>
                  <a:cxnLst/>
                  <a:rect l="l" t="t" r="r" b="b"/>
                  <a:pathLst>
                    <a:path w="3392" h="3392" extrusionOk="0">
                      <a:moveTo>
                        <a:pt x="1709" y="0"/>
                      </a:moveTo>
                      <a:cubicBezTo>
                        <a:pt x="787" y="0"/>
                        <a:pt x="1" y="732"/>
                        <a:pt x="1" y="1682"/>
                      </a:cubicBezTo>
                      <a:cubicBezTo>
                        <a:pt x="1" y="2615"/>
                        <a:pt x="735" y="3391"/>
                        <a:pt x="1662" y="3391"/>
                      </a:cubicBezTo>
                      <a:cubicBezTo>
                        <a:pt x="1678" y="3391"/>
                        <a:pt x="1693" y="3391"/>
                        <a:pt x="1709" y="3391"/>
                      </a:cubicBezTo>
                      <a:cubicBezTo>
                        <a:pt x="2632" y="3391"/>
                        <a:pt x="3391" y="2631"/>
                        <a:pt x="3391" y="1682"/>
                      </a:cubicBezTo>
                      <a:cubicBezTo>
                        <a:pt x="3391" y="787"/>
                        <a:pt x="2659" y="0"/>
                        <a:pt x="17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11"/>
                <p:cNvSpPr/>
                <p:nvPr/>
              </p:nvSpPr>
              <p:spPr>
                <a:xfrm>
                  <a:off x="593863" y="2080097"/>
                  <a:ext cx="101794" cy="101794"/>
                </a:xfrm>
                <a:custGeom>
                  <a:avLst/>
                  <a:gdLst/>
                  <a:ahLst/>
                  <a:cxnLst/>
                  <a:rect l="l" t="t" r="r" b="b"/>
                  <a:pathLst>
                    <a:path w="3392" h="3392" extrusionOk="0">
                      <a:moveTo>
                        <a:pt x="1710" y="1"/>
                      </a:moveTo>
                      <a:cubicBezTo>
                        <a:pt x="787" y="1"/>
                        <a:pt x="1" y="733"/>
                        <a:pt x="1" y="1682"/>
                      </a:cubicBezTo>
                      <a:cubicBezTo>
                        <a:pt x="1" y="2642"/>
                        <a:pt x="760" y="3392"/>
                        <a:pt x="1662" y="3392"/>
                      </a:cubicBezTo>
                      <a:cubicBezTo>
                        <a:pt x="1678" y="3392"/>
                        <a:pt x="1694" y="3391"/>
                        <a:pt x="1710" y="3391"/>
                      </a:cubicBezTo>
                      <a:cubicBezTo>
                        <a:pt x="2605" y="3391"/>
                        <a:pt x="3391" y="2659"/>
                        <a:pt x="3391" y="1682"/>
                      </a:cubicBezTo>
                      <a:cubicBezTo>
                        <a:pt x="3391" y="787"/>
                        <a:pt x="2659" y="1"/>
                        <a:pt x="17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11"/>
                <p:cNvSpPr/>
                <p:nvPr/>
              </p:nvSpPr>
              <p:spPr>
                <a:xfrm>
                  <a:off x="4879932" y="382941"/>
                  <a:ext cx="101764" cy="102604"/>
                </a:xfrm>
                <a:custGeom>
                  <a:avLst/>
                  <a:gdLst/>
                  <a:ahLst/>
                  <a:cxnLst/>
                  <a:rect l="l" t="t" r="r" b="b"/>
                  <a:pathLst>
                    <a:path w="3391" h="3419" fill="none" extrusionOk="0">
                      <a:moveTo>
                        <a:pt x="0" y="1709"/>
                      </a:moveTo>
                      <a:cubicBezTo>
                        <a:pt x="0" y="760"/>
                        <a:pt x="787" y="0"/>
                        <a:pt x="1709" y="0"/>
                      </a:cubicBezTo>
                      <a:cubicBezTo>
                        <a:pt x="2658" y="0"/>
                        <a:pt x="3391" y="787"/>
                        <a:pt x="3391" y="1709"/>
                      </a:cubicBezTo>
                      <a:cubicBezTo>
                        <a:pt x="3391" y="2659"/>
                        <a:pt x="2631" y="3391"/>
                        <a:pt x="1709" y="3391"/>
                      </a:cubicBezTo>
                      <a:cubicBezTo>
                        <a:pt x="787" y="3418"/>
                        <a:pt x="0" y="2659"/>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11"/>
                <p:cNvSpPr/>
                <p:nvPr/>
              </p:nvSpPr>
              <p:spPr>
                <a:xfrm>
                  <a:off x="334216" y="2950237"/>
                  <a:ext cx="101764" cy="101794"/>
                </a:xfrm>
                <a:custGeom>
                  <a:avLst/>
                  <a:gdLst/>
                  <a:ahLst/>
                  <a:cxnLst/>
                  <a:rect l="l" t="t" r="r" b="b"/>
                  <a:pathLst>
                    <a:path w="3391" h="3392" fill="none" extrusionOk="0">
                      <a:moveTo>
                        <a:pt x="0" y="1683"/>
                      </a:moveTo>
                      <a:cubicBezTo>
                        <a:pt x="0" y="733"/>
                        <a:pt x="787" y="1"/>
                        <a:pt x="1709" y="1"/>
                      </a:cubicBezTo>
                      <a:cubicBezTo>
                        <a:pt x="2659" y="1"/>
                        <a:pt x="3391" y="787"/>
                        <a:pt x="3391" y="1683"/>
                      </a:cubicBezTo>
                      <a:cubicBezTo>
                        <a:pt x="3391" y="2605"/>
                        <a:pt x="2631" y="3391"/>
                        <a:pt x="1709" y="3391"/>
                      </a:cubicBezTo>
                      <a:cubicBezTo>
                        <a:pt x="787" y="3391"/>
                        <a:pt x="0" y="2632"/>
                        <a:pt x="0" y="1683"/>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1" name="Google Shape;631;p11"/>
                <p:cNvSpPr/>
                <p:nvPr/>
              </p:nvSpPr>
              <p:spPr>
                <a:xfrm>
                  <a:off x="334216" y="2730474"/>
                  <a:ext cx="101764" cy="102604"/>
                </a:xfrm>
                <a:custGeom>
                  <a:avLst/>
                  <a:gdLst/>
                  <a:ahLst/>
                  <a:cxnLst/>
                  <a:rect l="l" t="t" r="r" b="b"/>
                  <a:pathLst>
                    <a:path w="3391" h="3419" fill="none" extrusionOk="0">
                      <a:moveTo>
                        <a:pt x="0" y="1682"/>
                      </a:moveTo>
                      <a:cubicBezTo>
                        <a:pt x="0" y="733"/>
                        <a:pt x="787" y="0"/>
                        <a:pt x="1709" y="0"/>
                      </a:cubicBezTo>
                      <a:cubicBezTo>
                        <a:pt x="2659" y="0"/>
                        <a:pt x="3391" y="787"/>
                        <a:pt x="3391" y="1682"/>
                      </a:cubicBezTo>
                      <a:cubicBezTo>
                        <a:pt x="3391" y="2631"/>
                        <a:pt x="2631" y="3391"/>
                        <a:pt x="1709" y="3391"/>
                      </a:cubicBezTo>
                      <a:cubicBezTo>
                        <a:pt x="787" y="3418"/>
                        <a:pt x="0" y="2631"/>
                        <a:pt x="0" y="168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11"/>
                <p:cNvSpPr/>
                <p:nvPr/>
              </p:nvSpPr>
              <p:spPr>
                <a:xfrm>
                  <a:off x="-373960" y="3148873"/>
                  <a:ext cx="101794" cy="102574"/>
                </a:xfrm>
                <a:custGeom>
                  <a:avLst/>
                  <a:gdLst/>
                  <a:ahLst/>
                  <a:cxnLst/>
                  <a:rect l="l" t="t" r="r" b="b"/>
                  <a:pathLst>
                    <a:path w="3392" h="3418" fill="none" extrusionOk="0">
                      <a:moveTo>
                        <a:pt x="1" y="1682"/>
                      </a:moveTo>
                      <a:cubicBezTo>
                        <a:pt x="1" y="732"/>
                        <a:pt x="787" y="0"/>
                        <a:pt x="1709" y="0"/>
                      </a:cubicBezTo>
                      <a:cubicBezTo>
                        <a:pt x="2659" y="0"/>
                        <a:pt x="3391" y="760"/>
                        <a:pt x="3391" y="1682"/>
                      </a:cubicBezTo>
                      <a:cubicBezTo>
                        <a:pt x="3391" y="2604"/>
                        <a:pt x="2632" y="3391"/>
                        <a:pt x="1709" y="3391"/>
                      </a:cubicBezTo>
                      <a:cubicBezTo>
                        <a:pt x="760" y="3418"/>
                        <a:pt x="1" y="2631"/>
                        <a:pt x="1"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3" name="Google Shape;633;p11"/>
                <p:cNvSpPr/>
                <p:nvPr/>
              </p:nvSpPr>
              <p:spPr>
                <a:xfrm>
                  <a:off x="2720164" y="516426"/>
                  <a:ext cx="101764" cy="102604"/>
                </a:xfrm>
                <a:custGeom>
                  <a:avLst/>
                  <a:gdLst/>
                  <a:ahLst/>
                  <a:cxnLst/>
                  <a:rect l="l" t="t" r="r" b="b"/>
                  <a:pathLst>
                    <a:path w="3391" h="3419" fill="none" extrusionOk="0">
                      <a:moveTo>
                        <a:pt x="0" y="1682"/>
                      </a:moveTo>
                      <a:cubicBezTo>
                        <a:pt x="0" y="733"/>
                        <a:pt x="760" y="1"/>
                        <a:pt x="1682" y="1"/>
                      </a:cubicBezTo>
                      <a:cubicBezTo>
                        <a:pt x="2631" y="1"/>
                        <a:pt x="3391" y="787"/>
                        <a:pt x="3391" y="1682"/>
                      </a:cubicBezTo>
                      <a:cubicBezTo>
                        <a:pt x="3391" y="2632"/>
                        <a:pt x="2604" y="3391"/>
                        <a:pt x="1682" y="3391"/>
                      </a:cubicBezTo>
                      <a:cubicBezTo>
                        <a:pt x="733" y="3418"/>
                        <a:pt x="0" y="2632"/>
                        <a:pt x="0"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4" name="Google Shape;634;p11"/>
                <p:cNvSpPr/>
                <p:nvPr/>
              </p:nvSpPr>
              <p:spPr>
                <a:xfrm>
                  <a:off x="-137901" y="2002761"/>
                  <a:ext cx="101794" cy="101794"/>
                </a:xfrm>
                <a:custGeom>
                  <a:avLst/>
                  <a:gdLst/>
                  <a:ahLst/>
                  <a:cxnLst/>
                  <a:rect l="l" t="t" r="r" b="b"/>
                  <a:pathLst>
                    <a:path w="3392" h="3392" fill="none" extrusionOk="0">
                      <a:moveTo>
                        <a:pt x="1" y="1710"/>
                      </a:moveTo>
                      <a:cubicBezTo>
                        <a:pt x="1" y="760"/>
                        <a:pt x="787" y="1"/>
                        <a:pt x="1709" y="1"/>
                      </a:cubicBezTo>
                      <a:cubicBezTo>
                        <a:pt x="2659" y="1"/>
                        <a:pt x="3391" y="787"/>
                        <a:pt x="3391" y="1710"/>
                      </a:cubicBezTo>
                      <a:cubicBezTo>
                        <a:pt x="3391" y="2659"/>
                        <a:pt x="2632" y="3391"/>
                        <a:pt x="1709" y="3391"/>
                      </a:cubicBezTo>
                      <a:cubicBezTo>
                        <a:pt x="760" y="3391"/>
                        <a:pt x="1" y="2659"/>
                        <a:pt x="1" y="1710"/>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11"/>
                <p:cNvSpPr/>
                <p:nvPr/>
              </p:nvSpPr>
              <p:spPr>
                <a:xfrm>
                  <a:off x="376530" y="1367059"/>
                  <a:ext cx="50507" cy="50477"/>
                </a:xfrm>
                <a:custGeom>
                  <a:avLst/>
                  <a:gdLst/>
                  <a:ahLst/>
                  <a:cxnLst/>
                  <a:rect l="l" t="t" r="r" b="b"/>
                  <a:pathLst>
                    <a:path w="1683" h="1682" fill="none" extrusionOk="0">
                      <a:moveTo>
                        <a:pt x="1" y="841"/>
                      </a:moveTo>
                      <a:cubicBezTo>
                        <a:pt x="1" y="380"/>
                        <a:pt x="353" y="0"/>
                        <a:pt x="842" y="0"/>
                      </a:cubicBezTo>
                      <a:cubicBezTo>
                        <a:pt x="1303" y="0"/>
                        <a:pt x="1683" y="380"/>
                        <a:pt x="1683" y="841"/>
                      </a:cubicBezTo>
                      <a:cubicBezTo>
                        <a:pt x="1683" y="1329"/>
                        <a:pt x="1303" y="1682"/>
                        <a:pt x="842" y="1682"/>
                      </a:cubicBezTo>
                      <a:cubicBezTo>
                        <a:pt x="408" y="1682"/>
                        <a:pt x="1" y="1329"/>
                        <a:pt x="1"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6" name="Google Shape;636;p11"/>
                <p:cNvSpPr/>
                <p:nvPr/>
              </p:nvSpPr>
              <p:spPr>
                <a:xfrm>
                  <a:off x="140472" y="4439843"/>
                  <a:ext cx="50507" cy="50507"/>
                </a:xfrm>
                <a:custGeom>
                  <a:avLst/>
                  <a:gdLst/>
                  <a:ahLst/>
                  <a:cxnLst/>
                  <a:rect l="l" t="t" r="r" b="b"/>
                  <a:pathLst>
                    <a:path w="1683" h="1683" fill="none" extrusionOk="0">
                      <a:moveTo>
                        <a:pt x="1" y="841"/>
                      </a:moveTo>
                      <a:cubicBezTo>
                        <a:pt x="1" y="380"/>
                        <a:pt x="354" y="0"/>
                        <a:pt x="842" y="0"/>
                      </a:cubicBezTo>
                      <a:cubicBezTo>
                        <a:pt x="1303" y="0"/>
                        <a:pt x="1683" y="380"/>
                        <a:pt x="1683" y="841"/>
                      </a:cubicBezTo>
                      <a:cubicBezTo>
                        <a:pt x="1683" y="1329"/>
                        <a:pt x="1303" y="1682"/>
                        <a:pt x="842" y="1682"/>
                      </a:cubicBezTo>
                      <a:cubicBezTo>
                        <a:pt x="408" y="1682"/>
                        <a:pt x="1" y="1329"/>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11"/>
                <p:cNvSpPr/>
                <p:nvPr/>
              </p:nvSpPr>
              <p:spPr>
                <a:xfrm>
                  <a:off x="-235584" y="2898139"/>
                  <a:ext cx="51317" cy="51317"/>
                </a:xfrm>
                <a:custGeom>
                  <a:avLst/>
                  <a:gdLst/>
                  <a:ahLst/>
                  <a:cxnLst/>
                  <a:rect l="l" t="t" r="r" b="b"/>
                  <a:pathLst>
                    <a:path w="1710" h="1710" fill="none" extrusionOk="0">
                      <a:moveTo>
                        <a:pt x="1" y="842"/>
                      </a:moveTo>
                      <a:cubicBezTo>
                        <a:pt x="1" y="381"/>
                        <a:pt x="380" y="1"/>
                        <a:pt x="869" y="1"/>
                      </a:cubicBezTo>
                      <a:cubicBezTo>
                        <a:pt x="1330" y="1"/>
                        <a:pt x="1709" y="381"/>
                        <a:pt x="1709" y="842"/>
                      </a:cubicBezTo>
                      <a:cubicBezTo>
                        <a:pt x="1709" y="1330"/>
                        <a:pt x="1330" y="1710"/>
                        <a:pt x="869" y="1710"/>
                      </a:cubicBezTo>
                      <a:cubicBezTo>
                        <a:pt x="380" y="1710"/>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8" name="Google Shape;638;p11"/>
                <p:cNvSpPr/>
                <p:nvPr/>
              </p:nvSpPr>
              <p:spPr>
                <a:xfrm>
                  <a:off x="620722" y="2235579"/>
                  <a:ext cx="50507" cy="51287"/>
                </a:xfrm>
                <a:custGeom>
                  <a:avLst/>
                  <a:gdLst/>
                  <a:ahLst/>
                  <a:cxnLst/>
                  <a:rect l="l" t="t" r="r" b="b"/>
                  <a:pathLst>
                    <a:path w="1683" h="1709" fill="none" extrusionOk="0">
                      <a:moveTo>
                        <a:pt x="1" y="868"/>
                      </a:moveTo>
                      <a:cubicBezTo>
                        <a:pt x="1" y="380"/>
                        <a:pt x="354" y="0"/>
                        <a:pt x="842" y="0"/>
                      </a:cubicBezTo>
                      <a:cubicBezTo>
                        <a:pt x="1303" y="0"/>
                        <a:pt x="1683" y="380"/>
                        <a:pt x="1683" y="868"/>
                      </a:cubicBezTo>
                      <a:cubicBezTo>
                        <a:pt x="1683" y="1329"/>
                        <a:pt x="1303" y="1709"/>
                        <a:pt x="842" y="1709"/>
                      </a:cubicBezTo>
                      <a:cubicBezTo>
                        <a:pt x="354" y="1709"/>
                        <a:pt x="1" y="1329"/>
                        <a:pt x="1"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9" name="Google Shape;639;p11"/>
                <p:cNvSpPr/>
                <p:nvPr/>
              </p:nvSpPr>
              <p:spPr>
                <a:xfrm>
                  <a:off x="620722" y="2506629"/>
                  <a:ext cx="50507" cy="50507"/>
                </a:xfrm>
                <a:custGeom>
                  <a:avLst/>
                  <a:gdLst/>
                  <a:ahLst/>
                  <a:cxnLst/>
                  <a:rect l="l" t="t" r="r" b="b"/>
                  <a:pathLst>
                    <a:path w="1683" h="1683" fill="none" extrusionOk="0">
                      <a:moveTo>
                        <a:pt x="1" y="841"/>
                      </a:moveTo>
                      <a:cubicBezTo>
                        <a:pt x="1" y="380"/>
                        <a:pt x="354" y="0"/>
                        <a:pt x="842" y="0"/>
                      </a:cubicBezTo>
                      <a:cubicBezTo>
                        <a:pt x="1303" y="0"/>
                        <a:pt x="1683" y="380"/>
                        <a:pt x="1683" y="841"/>
                      </a:cubicBezTo>
                      <a:cubicBezTo>
                        <a:pt x="1683" y="1329"/>
                        <a:pt x="1303" y="1682"/>
                        <a:pt x="842" y="1682"/>
                      </a:cubicBezTo>
                      <a:cubicBezTo>
                        <a:pt x="354" y="1682"/>
                        <a:pt x="1" y="1329"/>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0" name="Google Shape;640;p11"/>
                <p:cNvSpPr/>
                <p:nvPr/>
              </p:nvSpPr>
              <p:spPr>
                <a:xfrm>
                  <a:off x="-44300" y="2653138"/>
                  <a:ext cx="51317" cy="50507"/>
                </a:xfrm>
                <a:custGeom>
                  <a:avLst/>
                  <a:gdLst/>
                  <a:ahLst/>
                  <a:cxnLst/>
                  <a:rect l="l" t="t" r="r" b="b"/>
                  <a:pathLst>
                    <a:path w="1710" h="1683" fill="none" extrusionOk="0">
                      <a:moveTo>
                        <a:pt x="1" y="842"/>
                      </a:moveTo>
                      <a:cubicBezTo>
                        <a:pt x="1" y="380"/>
                        <a:pt x="381" y="1"/>
                        <a:pt x="869" y="1"/>
                      </a:cubicBezTo>
                      <a:cubicBezTo>
                        <a:pt x="1330" y="1"/>
                        <a:pt x="1710" y="380"/>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1" name="Google Shape;641;p11"/>
                <p:cNvSpPr/>
                <p:nvPr/>
              </p:nvSpPr>
              <p:spPr>
                <a:xfrm>
                  <a:off x="-1146" y="1770784"/>
                  <a:ext cx="50507" cy="51317"/>
                </a:xfrm>
                <a:custGeom>
                  <a:avLst/>
                  <a:gdLst/>
                  <a:ahLst/>
                  <a:cxnLst/>
                  <a:rect l="l" t="t" r="r" b="b"/>
                  <a:pathLst>
                    <a:path w="1683" h="1710" fill="none" extrusionOk="0">
                      <a:moveTo>
                        <a:pt x="0" y="841"/>
                      </a:moveTo>
                      <a:cubicBezTo>
                        <a:pt x="0" y="380"/>
                        <a:pt x="380" y="0"/>
                        <a:pt x="841" y="0"/>
                      </a:cubicBezTo>
                      <a:cubicBezTo>
                        <a:pt x="1329" y="0"/>
                        <a:pt x="1682" y="380"/>
                        <a:pt x="1682" y="841"/>
                      </a:cubicBezTo>
                      <a:cubicBezTo>
                        <a:pt x="1682" y="1330"/>
                        <a:pt x="1329" y="1709"/>
                        <a:pt x="841" y="1709"/>
                      </a:cubicBezTo>
                      <a:cubicBezTo>
                        <a:pt x="380" y="1709"/>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2" name="Google Shape;642;p11"/>
                <p:cNvSpPr/>
                <p:nvPr/>
              </p:nvSpPr>
              <p:spPr>
                <a:xfrm>
                  <a:off x="72109" y="1770784"/>
                  <a:ext cx="50507" cy="51317"/>
                </a:xfrm>
                <a:custGeom>
                  <a:avLst/>
                  <a:gdLst/>
                  <a:ahLst/>
                  <a:cxnLst/>
                  <a:rect l="l" t="t" r="r" b="b"/>
                  <a:pathLst>
                    <a:path w="1683" h="1710" fill="none" extrusionOk="0">
                      <a:moveTo>
                        <a:pt x="0" y="841"/>
                      </a:moveTo>
                      <a:cubicBezTo>
                        <a:pt x="0" y="380"/>
                        <a:pt x="380" y="0"/>
                        <a:pt x="841" y="0"/>
                      </a:cubicBezTo>
                      <a:cubicBezTo>
                        <a:pt x="1302" y="0"/>
                        <a:pt x="1682" y="380"/>
                        <a:pt x="1682" y="841"/>
                      </a:cubicBezTo>
                      <a:cubicBezTo>
                        <a:pt x="1682" y="1330"/>
                        <a:pt x="1330" y="1709"/>
                        <a:pt x="841" y="1709"/>
                      </a:cubicBezTo>
                      <a:cubicBezTo>
                        <a:pt x="353" y="1709"/>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11"/>
                <p:cNvSpPr/>
                <p:nvPr/>
              </p:nvSpPr>
              <p:spPr>
                <a:xfrm>
                  <a:off x="-111852" y="1770784"/>
                  <a:ext cx="50507" cy="51317"/>
                </a:xfrm>
                <a:custGeom>
                  <a:avLst/>
                  <a:gdLst/>
                  <a:ahLst/>
                  <a:cxnLst/>
                  <a:rect l="l" t="t" r="r" b="b"/>
                  <a:pathLst>
                    <a:path w="1683" h="1710" extrusionOk="0">
                      <a:moveTo>
                        <a:pt x="841" y="0"/>
                      </a:moveTo>
                      <a:cubicBezTo>
                        <a:pt x="353" y="0"/>
                        <a:pt x="1" y="380"/>
                        <a:pt x="1" y="841"/>
                      </a:cubicBezTo>
                      <a:cubicBezTo>
                        <a:pt x="1" y="1330"/>
                        <a:pt x="353" y="1709"/>
                        <a:pt x="841" y="1709"/>
                      </a:cubicBezTo>
                      <a:cubicBezTo>
                        <a:pt x="1302" y="1709"/>
                        <a:pt x="1682" y="1330"/>
                        <a:pt x="1682" y="841"/>
                      </a:cubicBezTo>
                      <a:cubicBezTo>
                        <a:pt x="1682" y="380"/>
                        <a:pt x="1302"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4" name="Google Shape;644;p11"/>
                <p:cNvSpPr/>
                <p:nvPr/>
              </p:nvSpPr>
              <p:spPr>
                <a:xfrm>
                  <a:off x="3347876" y="491187"/>
                  <a:ext cx="50507" cy="50507"/>
                </a:xfrm>
                <a:custGeom>
                  <a:avLst/>
                  <a:gdLst/>
                  <a:ahLst/>
                  <a:cxnLst/>
                  <a:rect l="l" t="t" r="r" b="b"/>
                  <a:pathLst>
                    <a:path w="1683" h="1683" fill="none" extrusionOk="0">
                      <a:moveTo>
                        <a:pt x="1" y="842"/>
                      </a:moveTo>
                      <a:cubicBezTo>
                        <a:pt x="1" y="353"/>
                        <a:pt x="381" y="1"/>
                        <a:pt x="842" y="1"/>
                      </a:cubicBezTo>
                      <a:cubicBezTo>
                        <a:pt x="1330" y="1"/>
                        <a:pt x="1683" y="353"/>
                        <a:pt x="1683" y="842"/>
                      </a:cubicBezTo>
                      <a:cubicBezTo>
                        <a:pt x="1683" y="1303"/>
                        <a:pt x="1330" y="1683"/>
                        <a:pt x="842" y="1683"/>
                      </a:cubicBezTo>
                      <a:cubicBezTo>
                        <a:pt x="381" y="1683"/>
                        <a:pt x="1" y="1303"/>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5" name="Google Shape;645;p11"/>
                <p:cNvSpPr/>
                <p:nvPr/>
              </p:nvSpPr>
              <p:spPr>
                <a:xfrm>
                  <a:off x="4796895" y="226649"/>
                  <a:ext cx="50507" cy="50507"/>
                </a:xfrm>
                <a:custGeom>
                  <a:avLst/>
                  <a:gdLst/>
                  <a:ahLst/>
                  <a:cxnLst/>
                  <a:rect l="l" t="t" r="r" b="b"/>
                  <a:pathLst>
                    <a:path w="1683" h="1683" fill="none" extrusionOk="0">
                      <a:moveTo>
                        <a:pt x="0" y="841"/>
                      </a:moveTo>
                      <a:cubicBezTo>
                        <a:pt x="0" y="353"/>
                        <a:pt x="380" y="1"/>
                        <a:pt x="841" y="1"/>
                      </a:cubicBezTo>
                      <a:cubicBezTo>
                        <a:pt x="1302" y="1"/>
                        <a:pt x="1682" y="353"/>
                        <a:pt x="1682" y="841"/>
                      </a:cubicBezTo>
                      <a:cubicBezTo>
                        <a:pt x="1682" y="1303"/>
                        <a:pt x="1302" y="1682"/>
                        <a:pt x="841" y="1682"/>
                      </a:cubicBezTo>
                      <a:cubicBezTo>
                        <a:pt x="380" y="1682"/>
                        <a:pt x="0" y="1303"/>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6" name="Google Shape;646;p11"/>
                <p:cNvSpPr/>
                <p:nvPr/>
              </p:nvSpPr>
              <p:spPr>
                <a:xfrm>
                  <a:off x="3635630" y="251888"/>
                  <a:ext cx="51287" cy="50507"/>
                </a:xfrm>
                <a:custGeom>
                  <a:avLst/>
                  <a:gdLst/>
                  <a:ahLst/>
                  <a:cxnLst/>
                  <a:rect l="l" t="t" r="r" b="b"/>
                  <a:pathLst>
                    <a:path w="1709" h="1683" fill="none" extrusionOk="0">
                      <a:moveTo>
                        <a:pt x="0" y="841"/>
                      </a:moveTo>
                      <a:cubicBezTo>
                        <a:pt x="0" y="380"/>
                        <a:pt x="380" y="0"/>
                        <a:pt x="868" y="0"/>
                      </a:cubicBezTo>
                      <a:cubicBezTo>
                        <a:pt x="1329" y="0"/>
                        <a:pt x="1709" y="380"/>
                        <a:pt x="1709" y="841"/>
                      </a:cubicBezTo>
                      <a:cubicBezTo>
                        <a:pt x="1709" y="1330"/>
                        <a:pt x="1329" y="1682"/>
                        <a:pt x="868" y="1682"/>
                      </a:cubicBezTo>
                      <a:cubicBezTo>
                        <a:pt x="407"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647;p11"/>
                <p:cNvSpPr/>
                <p:nvPr/>
              </p:nvSpPr>
              <p:spPr>
                <a:xfrm>
                  <a:off x="4004363" y="168040"/>
                  <a:ext cx="50477" cy="52127"/>
                </a:xfrm>
                <a:custGeom>
                  <a:avLst/>
                  <a:gdLst/>
                  <a:ahLst/>
                  <a:cxnLst/>
                  <a:rect l="l" t="t" r="r" b="b"/>
                  <a:pathLst>
                    <a:path w="1682" h="1737" fill="none" extrusionOk="0">
                      <a:moveTo>
                        <a:pt x="0" y="869"/>
                      </a:moveTo>
                      <a:cubicBezTo>
                        <a:pt x="0" y="380"/>
                        <a:pt x="380" y="1"/>
                        <a:pt x="841" y="1"/>
                      </a:cubicBezTo>
                      <a:cubicBezTo>
                        <a:pt x="1329" y="1"/>
                        <a:pt x="1682" y="380"/>
                        <a:pt x="1682" y="869"/>
                      </a:cubicBezTo>
                      <a:cubicBezTo>
                        <a:pt x="1682" y="1330"/>
                        <a:pt x="1329" y="1710"/>
                        <a:pt x="841" y="1710"/>
                      </a:cubicBezTo>
                      <a:cubicBezTo>
                        <a:pt x="380" y="1737"/>
                        <a:pt x="0" y="1330"/>
                        <a:pt x="0" y="86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8" name="Google Shape;648;p11"/>
                <p:cNvSpPr/>
                <p:nvPr/>
              </p:nvSpPr>
              <p:spPr>
                <a:xfrm>
                  <a:off x="4004363" y="251888"/>
                  <a:ext cx="50477" cy="50507"/>
                </a:xfrm>
                <a:custGeom>
                  <a:avLst/>
                  <a:gdLst/>
                  <a:ahLst/>
                  <a:cxnLst/>
                  <a:rect l="l" t="t" r="r" b="b"/>
                  <a:pathLst>
                    <a:path w="1682" h="1683" fill="none" extrusionOk="0">
                      <a:moveTo>
                        <a:pt x="0" y="841"/>
                      </a:moveTo>
                      <a:cubicBezTo>
                        <a:pt x="0" y="380"/>
                        <a:pt x="380" y="0"/>
                        <a:pt x="841" y="0"/>
                      </a:cubicBezTo>
                      <a:cubicBezTo>
                        <a:pt x="1329" y="0"/>
                        <a:pt x="1682" y="380"/>
                        <a:pt x="1682" y="841"/>
                      </a:cubicBezTo>
                      <a:cubicBezTo>
                        <a:pt x="1682" y="1330"/>
                        <a:pt x="1329" y="1682"/>
                        <a:pt x="841" y="1682"/>
                      </a:cubicBezTo>
                      <a:cubicBezTo>
                        <a:pt x="380"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11"/>
                <p:cNvSpPr/>
                <p:nvPr/>
              </p:nvSpPr>
              <p:spPr>
                <a:xfrm>
                  <a:off x="4110178" y="74439"/>
                  <a:ext cx="50477" cy="51317"/>
                </a:xfrm>
                <a:custGeom>
                  <a:avLst/>
                  <a:gdLst/>
                  <a:ahLst/>
                  <a:cxnLst/>
                  <a:rect l="l" t="t" r="r" b="b"/>
                  <a:pathLst>
                    <a:path w="1682" h="1710" fill="none" extrusionOk="0">
                      <a:moveTo>
                        <a:pt x="0" y="868"/>
                      </a:moveTo>
                      <a:cubicBezTo>
                        <a:pt x="0" y="380"/>
                        <a:pt x="380" y="0"/>
                        <a:pt x="841" y="0"/>
                      </a:cubicBezTo>
                      <a:cubicBezTo>
                        <a:pt x="1329" y="0"/>
                        <a:pt x="1682" y="380"/>
                        <a:pt x="1682" y="868"/>
                      </a:cubicBezTo>
                      <a:cubicBezTo>
                        <a:pt x="1682" y="1330"/>
                        <a:pt x="1329" y="1709"/>
                        <a:pt x="841" y="1709"/>
                      </a:cubicBezTo>
                      <a:cubicBezTo>
                        <a:pt x="407" y="1709"/>
                        <a:pt x="0" y="1302"/>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0" name="Google Shape;650;p11"/>
                <p:cNvSpPr/>
                <p:nvPr/>
              </p:nvSpPr>
              <p:spPr>
                <a:xfrm>
                  <a:off x="3189153" y="321091"/>
                  <a:ext cx="51317" cy="50477"/>
                </a:xfrm>
                <a:custGeom>
                  <a:avLst/>
                  <a:gdLst/>
                  <a:ahLst/>
                  <a:cxnLst/>
                  <a:rect l="l" t="t" r="r" b="b"/>
                  <a:pathLst>
                    <a:path w="1710" h="1682" fill="none" extrusionOk="0">
                      <a:moveTo>
                        <a:pt x="1" y="841"/>
                      </a:moveTo>
                      <a:cubicBezTo>
                        <a:pt x="1" y="380"/>
                        <a:pt x="380" y="0"/>
                        <a:pt x="842" y="0"/>
                      </a:cubicBezTo>
                      <a:cubicBezTo>
                        <a:pt x="1330" y="0"/>
                        <a:pt x="1710" y="380"/>
                        <a:pt x="1710" y="841"/>
                      </a:cubicBezTo>
                      <a:cubicBezTo>
                        <a:pt x="1710" y="1329"/>
                        <a:pt x="1330" y="1682"/>
                        <a:pt x="842" y="1682"/>
                      </a:cubicBezTo>
                      <a:cubicBezTo>
                        <a:pt x="380" y="1682"/>
                        <a:pt x="1" y="1275"/>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1" name="Google Shape;651;p11"/>
                <p:cNvSpPr/>
                <p:nvPr/>
              </p:nvSpPr>
              <p:spPr>
                <a:xfrm>
                  <a:off x="4546191" y="554689"/>
                  <a:ext cx="51317" cy="51317"/>
                </a:xfrm>
                <a:custGeom>
                  <a:avLst/>
                  <a:gdLst/>
                  <a:ahLst/>
                  <a:cxnLst/>
                  <a:rect l="l" t="t" r="r" b="b"/>
                  <a:pathLst>
                    <a:path w="1710" h="1710" fill="none" extrusionOk="0">
                      <a:moveTo>
                        <a:pt x="0" y="868"/>
                      </a:moveTo>
                      <a:cubicBezTo>
                        <a:pt x="0" y="380"/>
                        <a:pt x="380" y="1"/>
                        <a:pt x="868" y="1"/>
                      </a:cubicBezTo>
                      <a:cubicBezTo>
                        <a:pt x="1329" y="1"/>
                        <a:pt x="1709" y="380"/>
                        <a:pt x="1709" y="868"/>
                      </a:cubicBezTo>
                      <a:cubicBezTo>
                        <a:pt x="1709" y="1330"/>
                        <a:pt x="1329" y="1709"/>
                        <a:pt x="868" y="1709"/>
                      </a:cubicBezTo>
                      <a:cubicBezTo>
                        <a:pt x="380" y="1709"/>
                        <a:pt x="0" y="1330"/>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11"/>
                <p:cNvSpPr/>
                <p:nvPr/>
              </p:nvSpPr>
              <p:spPr>
                <a:xfrm>
                  <a:off x="2919723" y="362595"/>
                  <a:ext cx="50507" cy="51317"/>
                </a:xfrm>
                <a:custGeom>
                  <a:avLst/>
                  <a:gdLst/>
                  <a:ahLst/>
                  <a:cxnLst/>
                  <a:rect l="l" t="t" r="r" b="b"/>
                  <a:pathLst>
                    <a:path w="1683" h="1710" fill="none" extrusionOk="0">
                      <a:moveTo>
                        <a:pt x="1" y="841"/>
                      </a:moveTo>
                      <a:cubicBezTo>
                        <a:pt x="1" y="380"/>
                        <a:pt x="380" y="0"/>
                        <a:pt x="842" y="0"/>
                      </a:cubicBezTo>
                      <a:cubicBezTo>
                        <a:pt x="1330" y="0"/>
                        <a:pt x="1682" y="380"/>
                        <a:pt x="1682" y="841"/>
                      </a:cubicBezTo>
                      <a:cubicBezTo>
                        <a:pt x="1682" y="1329"/>
                        <a:pt x="1330" y="1709"/>
                        <a:pt x="842" y="1709"/>
                      </a:cubicBezTo>
                      <a:cubicBezTo>
                        <a:pt x="380" y="1709"/>
                        <a:pt x="1" y="1329"/>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11"/>
                <p:cNvSpPr/>
                <p:nvPr/>
              </p:nvSpPr>
              <p:spPr>
                <a:xfrm>
                  <a:off x="4455831" y="346299"/>
                  <a:ext cx="51317" cy="51317"/>
                </a:xfrm>
                <a:custGeom>
                  <a:avLst/>
                  <a:gdLst/>
                  <a:ahLst/>
                  <a:cxnLst/>
                  <a:rect l="l" t="t" r="r" b="b"/>
                  <a:pathLst>
                    <a:path w="1710" h="1710" extrusionOk="0">
                      <a:moveTo>
                        <a:pt x="841" y="1"/>
                      </a:moveTo>
                      <a:cubicBezTo>
                        <a:pt x="380" y="1"/>
                        <a:pt x="1" y="381"/>
                        <a:pt x="1" y="842"/>
                      </a:cubicBezTo>
                      <a:cubicBezTo>
                        <a:pt x="1" y="1330"/>
                        <a:pt x="380" y="1710"/>
                        <a:pt x="841" y="1710"/>
                      </a:cubicBezTo>
                      <a:cubicBezTo>
                        <a:pt x="1330" y="1710"/>
                        <a:pt x="1709" y="1330"/>
                        <a:pt x="1709" y="842"/>
                      </a:cubicBezTo>
                      <a:cubicBezTo>
                        <a:pt x="1709" y="381"/>
                        <a:pt x="1330"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11"/>
                <p:cNvSpPr/>
                <p:nvPr/>
              </p:nvSpPr>
              <p:spPr>
                <a:xfrm>
                  <a:off x="3923756" y="382941"/>
                  <a:ext cx="51317" cy="51317"/>
                </a:xfrm>
                <a:custGeom>
                  <a:avLst/>
                  <a:gdLst/>
                  <a:ahLst/>
                  <a:cxnLst/>
                  <a:rect l="l" t="t" r="r" b="b"/>
                  <a:pathLst>
                    <a:path w="1710" h="1710" extrusionOk="0">
                      <a:moveTo>
                        <a:pt x="842" y="0"/>
                      </a:moveTo>
                      <a:cubicBezTo>
                        <a:pt x="381" y="0"/>
                        <a:pt x="1" y="380"/>
                        <a:pt x="1" y="841"/>
                      </a:cubicBezTo>
                      <a:cubicBezTo>
                        <a:pt x="1" y="1329"/>
                        <a:pt x="381" y="1709"/>
                        <a:pt x="842" y="1709"/>
                      </a:cubicBezTo>
                      <a:cubicBezTo>
                        <a:pt x="1330" y="1709"/>
                        <a:pt x="1710" y="1329"/>
                        <a:pt x="1710" y="841"/>
                      </a:cubicBezTo>
                      <a:cubicBezTo>
                        <a:pt x="1710" y="380"/>
                        <a:pt x="1330" y="0"/>
                        <a:pt x="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11"/>
                <p:cNvSpPr/>
                <p:nvPr/>
              </p:nvSpPr>
              <p:spPr>
                <a:xfrm>
                  <a:off x="3695860" y="63845"/>
                  <a:ext cx="51287" cy="50537"/>
                </a:xfrm>
                <a:custGeom>
                  <a:avLst/>
                  <a:gdLst/>
                  <a:ahLst/>
                  <a:cxnLst/>
                  <a:rect l="l" t="t" r="r" b="b"/>
                  <a:pathLst>
                    <a:path w="1709" h="1684" extrusionOk="0">
                      <a:moveTo>
                        <a:pt x="841" y="1"/>
                      </a:moveTo>
                      <a:cubicBezTo>
                        <a:pt x="380" y="1"/>
                        <a:pt x="0" y="353"/>
                        <a:pt x="0" y="842"/>
                      </a:cubicBezTo>
                      <a:cubicBezTo>
                        <a:pt x="0" y="1288"/>
                        <a:pt x="356" y="1684"/>
                        <a:pt x="797" y="1684"/>
                      </a:cubicBezTo>
                      <a:cubicBezTo>
                        <a:pt x="812" y="1684"/>
                        <a:pt x="826" y="1683"/>
                        <a:pt x="841" y="1683"/>
                      </a:cubicBezTo>
                      <a:cubicBezTo>
                        <a:pt x="1329" y="1683"/>
                        <a:pt x="1709" y="1303"/>
                        <a:pt x="1709" y="842"/>
                      </a:cubicBezTo>
                      <a:cubicBezTo>
                        <a:pt x="1709" y="353"/>
                        <a:pt x="1329" y="1"/>
                        <a:pt x="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11"/>
                <p:cNvSpPr/>
                <p:nvPr/>
              </p:nvSpPr>
              <p:spPr>
                <a:xfrm>
                  <a:off x="4455831" y="264912"/>
                  <a:ext cx="51317" cy="52127"/>
                </a:xfrm>
                <a:custGeom>
                  <a:avLst/>
                  <a:gdLst/>
                  <a:ahLst/>
                  <a:cxnLst/>
                  <a:rect l="l" t="t" r="r" b="b"/>
                  <a:pathLst>
                    <a:path w="1710" h="1737" fill="none" extrusionOk="0">
                      <a:moveTo>
                        <a:pt x="1" y="841"/>
                      </a:moveTo>
                      <a:cubicBezTo>
                        <a:pt x="1" y="380"/>
                        <a:pt x="380" y="0"/>
                        <a:pt x="841" y="0"/>
                      </a:cubicBezTo>
                      <a:cubicBezTo>
                        <a:pt x="1330" y="0"/>
                        <a:pt x="1709" y="380"/>
                        <a:pt x="1709" y="841"/>
                      </a:cubicBezTo>
                      <a:cubicBezTo>
                        <a:pt x="1709" y="1330"/>
                        <a:pt x="1330" y="1709"/>
                        <a:pt x="841" y="1709"/>
                      </a:cubicBezTo>
                      <a:cubicBezTo>
                        <a:pt x="380" y="1736"/>
                        <a:pt x="1" y="1330"/>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11"/>
                <p:cNvSpPr/>
                <p:nvPr/>
              </p:nvSpPr>
              <p:spPr>
                <a:xfrm>
                  <a:off x="4455831" y="184335"/>
                  <a:ext cx="51317" cy="51287"/>
                </a:xfrm>
                <a:custGeom>
                  <a:avLst/>
                  <a:gdLst/>
                  <a:ahLst/>
                  <a:cxnLst/>
                  <a:rect l="l" t="t" r="r" b="b"/>
                  <a:pathLst>
                    <a:path w="1710" h="1709" fill="none" extrusionOk="0">
                      <a:moveTo>
                        <a:pt x="1" y="868"/>
                      </a:moveTo>
                      <a:cubicBezTo>
                        <a:pt x="1" y="380"/>
                        <a:pt x="380" y="0"/>
                        <a:pt x="841" y="0"/>
                      </a:cubicBezTo>
                      <a:cubicBezTo>
                        <a:pt x="1330" y="0"/>
                        <a:pt x="1709" y="380"/>
                        <a:pt x="1709" y="868"/>
                      </a:cubicBezTo>
                      <a:cubicBezTo>
                        <a:pt x="1709" y="1329"/>
                        <a:pt x="1330" y="1709"/>
                        <a:pt x="841" y="1709"/>
                      </a:cubicBezTo>
                      <a:cubicBezTo>
                        <a:pt x="380" y="1709"/>
                        <a:pt x="1" y="1329"/>
                        <a:pt x="1"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8" name="Google Shape;658;p11"/>
                <p:cNvSpPr/>
                <p:nvPr/>
              </p:nvSpPr>
              <p:spPr>
                <a:xfrm>
                  <a:off x="3173555" y="-35458"/>
                  <a:ext cx="51317" cy="51317"/>
                </a:xfrm>
                <a:custGeom>
                  <a:avLst/>
                  <a:gdLst/>
                  <a:ahLst/>
                  <a:cxnLst/>
                  <a:rect l="l" t="t" r="r" b="b"/>
                  <a:pathLst>
                    <a:path w="1710" h="1710" extrusionOk="0">
                      <a:moveTo>
                        <a:pt x="841" y="1"/>
                      </a:moveTo>
                      <a:cubicBezTo>
                        <a:pt x="380" y="1"/>
                        <a:pt x="0" y="381"/>
                        <a:pt x="0" y="869"/>
                      </a:cubicBezTo>
                      <a:cubicBezTo>
                        <a:pt x="0" y="1330"/>
                        <a:pt x="380" y="1710"/>
                        <a:pt x="841" y="1710"/>
                      </a:cubicBezTo>
                      <a:cubicBezTo>
                        <a:pt x="1330" y="1710"/>
                        <a:pt x="1709" y="1330"/>
                        <a:pt x="1709" y="869"/>
                      </a:cubicBezTo>
                      <a:cubicBezTo>
                        <a:pt x="1709" y="381"/>
                        <a:pt x="1330"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9" name="Google Shape;659;p11"/>
                <p:cNvSpPr/>
                <p:nvPr/>
              </p:nvSpPr>
              <p:spPr>
                <a:xfrm>
                  <a:off x="3173555" y="45959"/>
                  <a:ext cx="51317" cy="51287"/>
                </a:xfrm>
                <a:custGeom>
                  <a:avLst/>
                  <a:gdLst/>
                  <a:ahLst/>
                  <a:cxnLst/>
                  <a:rect l="l" t="t" r="r" b="b"/>
                  <a:pathLst>
                    <a:path w="1710" h="1709" fill="none" extrusionOk="0">
                      <a:moveTo>
                        <a:pt x="1709" y="868"/>
                      </a:moveTo>
                      <a:cubicBezTo>
                        <a:pt x="1709" y="1329"/>
                        <a:pt x="1330" y="1709"/>
                        <a:pt x="841" y="1709"/>
                      </a:cubicBezTo>
                      <a:cubicBezTo>
                        <a:pt x="380" y="1709"/>
                        <a:pt x="0" y="1329"/>
                        <a:pt x="0" y="868"/>
                      </a:cubicBezTo>
                      <a:cubicBezTo>
                        <a:pt x="0" y="380"/>
                        <a:pt x="380" y="0"/>
                        <a:pt x="841" y="0"/>
                      </a:cubicBezTo>
                      <a:cubicBezTo>
                        <a:pt x="1330" y="0"/>
                        <a:pt x="1709" y="380"/>
                        <a:pt x="1709"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11"/>
                <p:cNvSpPr/>
                <p:nvPr/>
              </p:nvSpPr>
              <p:spPr>
                <a:xfrm>
                  <a:off x="3181020" y="126536"/>
                  <a:ext cx="51317" cy="51317"/>
                </a:xfrm>
                <a:custGeom>
                  <a:avLst/>
                  <a:gdLst/>
                  <a:ahLst/>
                  <a:cxnLst/>
                  <a:rect l="l" t="t" r="r" b="b"/>
                  <a:pathLst>
                    <a:path w="1710" h="1710" fill="none" extrusionOk="0">
                      <a:moveTo>
                        <a:pt x="1709" y="841"/>
                      </a:moveTo>
                      <a:cubicBezTo>
                        <a:pt x="1709" y="1329"/>
                        <a:pt x="1330" y="1709"/>
                        <a:pt x="841" y="1709"/>
                      </a:cubicBezTo>
                      <a:cubicBezTo>
                        <a:pt x="380" y="1709"/>
                        <a:pt x="0" y="1329"/>
                        <a:pt x="0" y="841"/>
                      </a:cubicBezTo>
                      <a:cubicBezTo>
                        <a:pt x="0" y="380"/>
                        <a:pt x="380" y="0"/>
                        <a:pt x="841" y="0"/>
                      </a:cubicBezTo>
                      <a:cubicBezTo>
                        <a:pt x="1330" y="0"/>
                        <a:pt x="1709" y="380"/>
                        <a:pt x="1709"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1" name="Google Shape;661;p11"/>
                <p:cNvSpPr/>
                <p:nvPr/>
              </p:nvSpPr>
              <p:spPr>
                <a:xfrm>
                  <a:off x="1403803" y="444792"/>
                  <a:ext cx="50477" cy="51317"/>
                </a:xfrm>
                <a:custGeom>
                  <a:avLst/>
                  <a:gdLst/>
                  <a:ahLst/>
                  <a:cxnLst/>
                  <a:rect l="l" t="t" r="r" b="b"/>
                  <a:pathLst>
                    <a:path w="1682" h="1710" fill="none" extrusionOk="0">
                      <a:moveTo>
                        <a:pt x="1682" y="842"/>
                      </a:moveTo>
                      <a:cubicBezTo>
                        <a:pt x="1682" y="1330"/>
                        <a:pt x="1329" y="1710"/>
                        <a:pt x="841" y="1710"/>
                      </a:cubicBezTo>
                      <a:cubicBezTo>
                        <a:pt x="380" y="1710"/>
                        <a:pt x="0" y="1330"/>
                        <a:pt x="0" y="842"/>
                      </a:cubicBezTo>
                      <a:cubicBezTo>
                        <a:pt x="0" y="381"/>
                        <a:pt x="380" y="1"/>
                        <a:pt x="841" y="1"/>
                      </a:cubicBezTo>
                      <a:cubicBezTo>
                        <a:pt x="1329" y="1"/>
                        <a:pt x="1682" y="381"/>
                        <a:pt x="1682"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2" name="Google Shape;662;p11"/>
                <p:cNvSpPr/>
                <p:nvPr/>
              </p:nvSpPr>
              <p:spPr>
                <a:xfrm>
                  <a:off x="1403803" y="329223"/>
                  <a:ext cx="50477" cy="50477"/>
                </a:xfrm>
                <a:custGeom>
                  <a:avLst/>
                  <a:gdLst/>
                  <a:ahLst/>
                  <a:cxnLst/>
                  <a:rect l="l" t="t" r="r" b="b"/>
                  <a:pathLst>
                    <a:path w="1682" h="1682" fill="none" extrusionOk="0">
                      <a:moveTo>
                        <a:pt x="1682" y="841"/>
                      </a:moveTo>
                      <a:cubicBezTo>
                        <a:pt x="1682" y="1302"/>
                        <a:pt x="1329" y="1682"/>
                        <a:pt x="841" y="1682"/>
                      </a:cubicBezTo>
                      <a:cubicBezTo>
                        <a:pt x="380" y="1682"/>
                        <a:pt x="0" y="1302"/>
                        <a:pt x="0" y="841"/>
                      </a:cubicBezTo>
                      <a:cubicBezTo>
                        <a:pt x="0" y="380"/>
                        <a:pt x="380" y="0"/>
                        <a:pt x="841" y="0"/>
                      </a:cubicBezTo>
                      <a:cubicBezTo>
                        <a:pt x="1329" y="0"/>
                        <a:pt x="1682" y="380"/>
                        <a:pt x="1682"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11"/>
                <p:cNvSpPr/>
                <p:nvPr/>
              </p:nvSpPr>
              <p:spPr>
                <a:xfrm>
                  <a:off x="1402992" y="135479"/>
                  <a:ext cx="50477" cy="51317"/>
                </a:xfrm>
                <a:custGeom>
                  <a:avLst/>
                  <a:gdLst/>
                  <a:ahLst/>
                  <a:cxnLst/>
                  <a:rect l="l" t="t" r="r" b="b"/>
                  <a:pathLst>
                    <a:path w="1682" h="1710" extrusionOk="0">
                      <a:moveTo>
                        <a:pt x="841" y="1"/>
                      </a:moveTo>
                      <a:cubicBezTo>
                        <a:pt x="380" y="1"/>
                        <a:pt x="0" y="381"/>
                        <a:pt x="0" y="869"/>
                      </a:cubicBezTo>
                      <a:cubicBezTo>
                        <a:pt x="0" y="1330"/>
                        <a:pt x="380" y="1710"/>
                        <a:pt x="841" y="1710"/>
                      </a:cubicBezTo>
                      <a:cubicBezTo>
                        <a:pt x="1329" y="1710"/>
                        <a:pt x="1682" y="1330"/>
                        <a:pt x="1682" y="869"/>
                      </a:cubicBezTo>
                      <a:cubicBezTo>
                        <a:pt x="1682" y="381"/>
                        <a:pt x="1329"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4" name="Google Shape;664;p11"/>
                <p:cNvSpPr/>
                <p:nvPr/>
              </p:nvSpPr>
              <p:spPr>
                <a:xfrm>
                  <a:off x="1147397" y="354462"/>
                  <a:ext cx="51287" cy="51347"/>
                </a:xfrm>
                <a:custGeom>
                  <a:avLst/>
                  <a:gdLst/>
                  <a:ahLst/>
                  <a:cxnLst/>
                  <a:rect l="l" t="t" r="r" b="b"/>
                  <a:pathLst>
                    <a:path w="1709" h="1711" extrusionOk="0">
                      <a:moveTo>
                        <a:pt x="841" y="0"/>
                      </a:moveTo>
                      <a:cubicBezTo>
                        <a:pt x="380" y="0"/>
                        <a:pt x="0" y="380"/>
                        <a:pt x="0" y="841"/>
                      </a:cubicBezTo>
                      <a:cubicBezTo>
                        <a:pt x="0" y="1314"/>
                        <a:pt x="356" y="1710"/>
                        <a:pt x="797" y="1710"/>
                      </a:cubicBezTo>
                      <a:cubicBezTo>
                        <a:pt x="812" y="1710"/>
                        <a:pt x="826" y="1710"/>
                        <a:pt x="841" y="1709"/>
                      </a:cubicBezTo>
                      <a:cubicBezTo>
                        <a:pt x="1329" y="1709"/>
                        <a:pt x="1709" y="1329"/>
                        <a:pt x="1709" y="841"/>
                      </a:cubicBezTo>
                      <a:cubicBezTo>
                        <a:pt x="1709" y="380"/>
                        <a:pt x="1329"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5" name="Google Shape;665;p11"/>
                <p:cNvSpPr/>
                <p:nvPr/>
              </p:nvSpPr>
              <p:spPr>
                <a:xfrm>
                  <a:off x="1147397" y="20721"/>
                  <a:ext cx="51287" cy="51317"/>
                </a:xfrm>
                <a:custGeom>
                  <a:avLst/>
                  <a:gdLst/>
                  <a:ahLst/>
                  <a:cxnLst/>
                  <a:rect l="l" t="t" r="r" b="b"/>
                  <a:pathLst>
                    <a:path w="1709" h="1710" fill="none" extrusionOk="0">
                      <a:moveTo>
                        <a:pt x="0" y="841"/>
                      </a:moveTo>
                      <a:cubicBezTo>
                        <a:pt x="0" y="380"/>
                        <a:pt x="380" y="0"/>
                        <a:pt x="841" y="0"/>
                      </a:cubicBezTo>
                      <a:cubicBezTo>
                        <a:pt x="1329" y="0"/>
                        <a:pt x="1709" y="380"/>
                        <a:pt x="1709" y="841"/>
                      </a:cubicBezTo>
                      <a:cubicBezTo>
                        <a:pt x="1709" y="1329"/>
                        <a:pt x="1329" y="1709"/>
                        <a:pt x="841" y="1709"/>
                      </a:cubicBezTo>
                      <a:cubicBezTo>
                        <a:pt x="380" y="1709"/>
                        <a:pt x="0" y="1329"/>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666;p11"/>
                <p:cNvSpPr/>
                <p:nvPr/>
              </p:nvSpPr>
              <p:spPr>
                <a:xfrm>
                  <a:off x="2894485" y="554689"/>
                  <a:ext cx="50507" cy="51317"/>
                </a:xfrm>
                <a:custGeom>
                  <a:avLst/>
                  <a:gdLst/>
                  <a:ahLst/>
                  <a:cxnLst/>
                  <a:rect l="l" t="t" r="r" b="b"/>
                  <a:pathLst>
                    <a:path w="1683" h="1710" fill="none" extrusionOk="0">
                      <a:moveTo>
                        <a:pt x="1" y="868"/>
                      </a:moveTo>
                      <a:cubicBezTo>
                        <a:pt x="1" y="380"/>
                        <a:pt x="353" y="1"/>
                        <a:pt x="842" y="1"/>
                      </a:cubicBezTo>
                      <a:cubicBezTo>
                        <a:pt x="1303" y="1"/>
                        <a:pt x="1683" y="380"/>
                        <a:pt x="1683" y="868"/>
                      </a:cubicBezTo>
                      <a:cubicBezTo>
                        <a:pt x="1683" y="1330"/>
                        <a:pt x="1303" y="1709"/>
                        <a:pt x="842" y="1709"/>
                      </a:cubicBezTo>
                      <a:cubicBezTo>
                        <a:pt x="353" y="1709"/>
                        <a:pt x="1" y="1330"/>
                        <a:pt x="1"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11"/>
                <p:cNvSpPr/>
                <p:nvPr/>
              </p:nvSpPr>
              <p:spPr>
                <a:xfrm>
                  <a:off x="376530" y="1244949"/>
                  <a:ext cx="50507" cy="50507"/>
                </a:xfrm>
                <a:custGeom>
                  <a:avLst/>
                  <a:gdLst/>
                  <a:ahLst/>
                  <a:cxnLst/>
                  <a:rect l="l" t="t" r="r" b="b"/>
                  <a:pathLst>
                    <a:path w="1683" h="1683" extrusionOk="0">
                      <a:moveTo>
                        <a:pt x="842" y="1"/>
                      </a:moveTo>
                      <a:cubicBezTo>
                        <a:pt x="353" y="1"/>
                        <a:pt x="1" y="380"/>
                        <a:pt x="1" y="841"/>
                      </a:cubicBezTo>
                      <a:cubicBezTo>
                        <a:pt x="1" y="1330"/>
                        <a:pt x="408" y="1682"/>
                        <a:pt x="842" y="1682"/>
                      </a:cubicBezTo>
                      <a:cubicBezTo>
                        <a:pt x="1303" y="1682"/>
                        <a:pt x="1683" y="1330"/>
                        <a:pt x="1683" y="841"/>
                      </a:cubicBezTo>
                      <a:cubicBezTo>
                        <a:pt x="1683" y="380"/>
                        <a:pt x="1303" y="1"/>
                        <a:pt x="8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11"/>
                <p:cNvSpPr/>
                <p:nvPr/>
              </p:nvSpPr>
              <p:spPr>
                <a:xfrm>
                  <a:off x="45250" y="-168132"/>
                  <a:ext cx="30" cy="1667896"/>
                </a:xfrm>
                <a:custGeom>
                  <a:avLst/>
                  <a:gdLst/>
                  <a:ahLst/>
                  <a:cxnLst/>
                  <a:rect l="l" t="t" r="r" b="b"/>
                  <a:pathLst>
                    <a:path w="1" h="55578" fill="none" extrusionOk="0">
                      <a:moveTo>
                        <a:pt x="0" y="1"/>
                      </a:moveTo>
                      <a:lnTo>
                        <a:pt x="0" y="55577"/>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9" name="Google Shape;669;p11"/>
                <p:cNvSpPr/>
                <p:nvPr/>
              </p:nvSpPr>
              <p:spPr>
                <a:xfrm>
                  <a:off x="-5227" y="1501354"/>
                  <a:ext cx="101794" cy="101764"/>
                </a:xfrm>
                <a:custGeom>
                  <a:avLst/>
                  <a:gdLst/>
                  <a:ahLst/>
                  <a:cxnLst/>
                  <a:rect l="l" t="t" r="r" b="b"/>
                  <a:pathLst>
                    <a:path w="3392" h="3391" fill="none" extrusionOk="0">
                      <a:moveTo>
                        <a:pt x="1" y="1682"/>
                      </a:moveTo>
                      <a:cubicBezTo>
                        <a:pt x="1" y="733"/>
                        <a:pt x="787" y="1"/>
                        <a:pt x="1682" y="1"/>
                      </a:cubicBezTo>
                      <a:cubicBezTo>
                        <a:pt x="2632" y="1"/>
                        <a:pt x="3391" y="787"/>
                        <a:pt x="3391" y="1682"/>
                      </a:cubicBezTo>
                      <a:cubicBezTo>
                        <a:pt x="3391" y="2632"/>
                        <a:pt x="2605" y="3391"/>
                        <a:pt x="1682" y="3391"/>
                      </a:cubicBezTo>
                      <a:cubicBezTo>
                        <a:pt x="733" y="3391"/>
                        <a:pt x="1" y="2632"/>
                        <a:pt x="1"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0" name="Google Shape;670;p11"/>
                <p:cNvSpPr/>
                <p:nvPr/>
              </p:nvSpPr>
              <p:spPr>
                <a:xfrm>
                  <a:off x="-138711" y="-159189"/>
                  <a:ext cx="105035" cy="1429406"/>
                </a:xfrm>
                <a:custGeom>
                  <a:avLst/>
                  <a:gdLst/>
                  <a:ahLst/>
                  <a:cxnLst/>
                  <a:rect l="l" t="t" r="r" b="b"/>
                  <a:pathLst>
                    <a:path w="3500" h="47631" fill="none" extrusionOk="0">
                      <a:moveTo>
                        <a:pt x="3499" y="1"/>
                      </a:moveTo>
                      <a:lnTo>
                        <a:pt x="3499" y="44104"/>
                      </a:lnTo>
                      <a:lnTo>
                        <a:pt x="0" y="4763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1" name="Google Shape;671;p11"/>
                <p:cNvSpPr/>
                <p:nvPr/>
              </p:nvSpPr>
              <p:spPr>
                <a:xfrm>
                  <a:off x="154336" y="-199883"/>
                  <a:ext cx="110707" cy="1960913"/>
                </a:xfrm>
                <a:custGeom>
                  <a:avLst/>
                  <a:gdLst/>
                  <a:ahLst/>
                  <a:cxnLst/>
                  <a:rect l="l" t="t" r="r" b="b"/>
                  <a:pathLst>
                    <a:path w="3689" h="65342" fill="none" extrusionOk="0">
                      <a:moveTo>
                        <a:pt x="3689" y="65342"/>
                      </a:moveTo>
                      <a:lnTo>
                        <a:pt x="3689" y="42856"/>
                      </a:lnTo>
                      <a:lnTo>
                        <a:pt x="0" y="39113"/>
                      </a:ln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672;p11"/>
                <p:cNvSpPr/>
                <p:nvPr/>
              </p:nvSpPr>
              <p:spPr>
                <a:xfrm>
                  <a:off x="214566" y="1761001"/>
                  <a:ext cx="101764" cy="101794"/>
                </a:xfrm>
                <a:custGeom>
                  <a:avLst/>
                  <a:gdLst/>
                  <a:ahLst/>
                  <a:cxnLst/>
                  <a:rect l="l" t="t" r="r" b="b"/>
                  <a:pathLst>
                    <a:path w="3391" h="3392" fill="none" extrusionOk="0">
                      <a:moveTo>
                        <a:pt x="0" y="1683"/>
                      </a:moveTo>
                      <a:cubicBezTo>
                        <a:pt x="0" y="733"/>
                        <a:pt x="760" y="1"/>
                        <a:pt x="1682" y="1"/>
                      </a:cubicBezTo>
                      <a:cubicBezTo>
                        <a:pt x="2631" y="1"/>
                        <a:pt x="3391" y="760"/>
                        <a:pt x="3391" y="1683"/>
                      </a:cubicBezTo>
                      <a:cubicBezTo>
                        <a:pt x="3391" y="2632"/>
                        <a:pt x="2604" y="3391"/>
                        <a:pt x="1682" y="3391"/>
                      </a:cubicBezTo>
                      <a:cubicBezTo>
                        <a:pt x="760" y="3391"/>
                        <a:pt x="0" y="2632"/>
                        <a:pt x="0" y="1683"/>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3" name="Google Shape;673;p11"/>
                <p:cNvSpPr/>
                <p:nvPr/>
              </p:nvSpPr>
              <p:spPr>
                <a:xfrm>
                  <a:off x="-186727" y="1265295"/>
                  <a:ext cx="51287" cy="50507"/>
                </a:xfrm>
                <a:custGeom>
                  <a:avLst/>
                  <a:gdLst/>
                  <a:ahLst/>
                  <a:cxnLst/>
                  <a:rect l="l" t="t" r="r" b="b"/>
                  <a:pathLst>
                    <a:path w="1709" h="1683" fill="none" extrusionOk="0">
                      <a:moveTo>
                        <a:pt x="0" y="841"/>
                      </a:moveTo>
                      <a:cubicBezTo>
                        <a:pt x="0" y="380"/>
                        <a:pt x="380" y="1"/>
                        <a:pt x="868" y="1"/>
                      </a:cubicBezTo>
                      <a:cubicBezTo>
                        <a:pt x="1329" y="1"/>
                        <a:pt x="1709" y="380"/>
                        <a:pt x="1709" y="841"/>
                      </a:cubicBezTo>
                      <a:cubicBezTo>
                        <a:pt x="1709" y="1330"/>
                        <a:pt x="1329" y="1682"/>
                        <a:pt x="868" y="1682"/>
                      </a:cubicBezTo>
                      <a:cubicBezTo>
                        <a:pt x="380"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11"/>
                <p:cNvSpPr/>
                <p:nvPr/>
              </p:nvSpPr>
              <p:spPr>
                <a:xfrm>
                  <a:off x="-154167" y="-185208"/>
                  <a:ext cx="30" cy="1177862"/>
                </a:xfrm>
                <a:custGeom>
                  <a:avLst/>
                  <a:gdLst/>
                  <a:ahLst/>
                  <a:cxnLst/>
                  <a:rect l="l" t="t" r="r" b="b"/>
                  <a:pathLst>
                    <a:path w="1" h="39249" fill="none" extrusionOk="0">
                      <a:moveTo>
                        <a:pt x="0" y="39248"/>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11"/>
                <p:cNvSpPr/>
                <p:nvPr/>
              </p:nvSpPr>
              <p:spPr>
                <a:xfrm>
                  <a:off x="94886" y="1822071"/>
                  <a:ext cx="71664" cy="2254771"/>
                </a:xfrm>
                <a:custGeom>
                  <a:avLst/>
                  <a:gdLst/>
                  <a:ahLst/>
                  <a:cxnLst/>
                  <a:rect l="l" t="t" r="r" b="b"/>
                  <a:pathLst>
                    <a:path w="2388" h="75134" fill="none" extrusionOk="0">
                      <a:moveTo>
                        <a:pt x="2388" y="75133"/>
                      </a:moveTo>
                      <a:lnTo>
                        <a:pt x="2388" y="18200"/>
                      </a:lnTo>
                      <a:lnTo>
                        <a:pt x="1" y="15813"/>
                      </a:lnTo>
                      <a:lnTo>
                        <a:pt x="1"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11"/>
                <p:cNvSpPr/>
                <p:nvPr/>
              </p:nvSpPr>
              <p:spPr>
                <a:xfrm>
                  <a:off x="114423" y="4077623"/>
                  <a:ext cx="101794" cy="101764"/>
                </a:xfrm>
                <a:custGeom>
                  <a:avLst/>
                  <a:gdLst/>
                  <a:ahLst/>
                  <a:cxnLst/>
                  <a:rect l="l" t="t" r="r" b="b"/>
                  <a:pathLst>
                    <a:path w="3392" h="3391" fill="none" extrusionOk="0">
                      <a:moveTo>
                        <a:pt x="1" y="1682"/>
                      </a:moveTo>
                      <a:cubicBezTo>
                        <a:pt x="1" y="733"/>
                        <a:pt x="788" y="0"/>
                        <a:pt x="1710" y="0"/>
                      </a:cubicBezTo>
                      <a:cubicBezTo>
                        <a:pt x="2659" y="0"/>
                        <a:pt x="3391" y="787"/>
                        <a:pt x="3391" y="1682"/>
                      </a:cubicBezTo>
                      <a:cubicBezTo>
                        <a:pt x="3391" y="2631"/>
                        <a:pt x="2632" y="3391"/>
                        <a:pt x="1710" y="3391"/>
                      </a:cubicBezTo>
                      <a:cubicBezTo>
                        <a:pt x="788" y="3391"/>
                        <a:pt x="1" y="2631"/>
                        <a:pt x="1"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11"/>
                <p:cNvSpPr/>
                <p:nvPr/>
              </p:nvSpPr>
              <p:spPr>
                <a:xfrm>
                  <a:off x="-18251" y="1819610"/>
                  <a:ext cx="104225" cy="2026065"/>
                </a:xfrm>
                <a:custGeom>
                  <a:avLst/>
                  <a:gdLst/>
                  <a:ahLst/>
                  <a:cxnLst/>
                  <a:rect l="l" t="t" r="r" b="b"/>
                  <a:pathLst>
                    <a:path w="3473" h="67513" fill="none" extrusionOk="0">
                      <a:moveTo>
                        <a:pt x="1" y="67512"/>
                      </a:moveTo>
                      <a:lnTo>
                        <a:pt x="3473" y="64013"/>
                      </a:lnTo>
                      <a:lnTo>
                        <a:pt x="3473" y="19910"/>
                      </a:lnTo>
                      <a:lnTo>
                        <a:pt x="1411" y="17821"/>
                      </a:lnTo>
                      <a:lnTo>
                        <a:pt x="1411"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11"/>
                <p:cNvSpPr/>
                <p:nvPr/>
              </p:nvSpPr>
              <p:spPr>
                <a:xfrm>
                  <a:off x="274796" y="1172504"/>
                  <a:ext cx="201067" cy="3163174"/>
                </a:xfrm>
                <a:custGeom>
                  <a:avLst/>
                  <a:gdLst/>
                  <a:ahLst/>
                  <a:cxnLst/>
                  <a:rect l="l" t="t" r="r" b="b"/>
                  <a:pathLst>
                    <a:path w="6700" h="105404" fill="none" extrusionOk="0">
                      <a:moveTo>
                        <a:pt x="3716" y="105404"/>
                      </a:moveTo>
                      <a:lnTo>
                        <a:pt x="3716" y="82972"/>
                      </a:lnTo>
                      <a:lnTo>
                        <a:pt x="0" y="79229"/>
                      </a:lnTo>
                      <a:lnTo>
                        <a:pt x="0" y="40117"/>
                      </a:lnTo>
                      <a:lnTo>
                        <a:pt x="6700" y="33390"/>
                      </a:lnTo>
                      <a:lnTo>
                        <a:pt x="670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11"/>
                <p:cNvSpPr/>
                <p:nvPr/>
              </p:nvSpPr>
              <p:spPr>
                <a:xfrm>
                  <a:off x="334216" y="4337269"/>
                  <a:ext cx="101764" cy="101794"/>
                </a:xfrm>
                <a:custGeom>
                  <a:avLst/>
                  <a:gdLst/>
                  <a:ahLst/>
                  <a:cxnLst/>
                  <a:rect l="l" t="t" r="r" b="b"/>
                  <a:pathLst>
                    <a:path w="3391" h="3392" fill="none" extrusionOk="0">
                      <a:moveTo>
                        <a:pt x="0" y="1682"/>
                      </a:moveTo>
                      <a:cubicBezTo>
                        <a:pt x="0" y="733"/>
                        <a:pt x="787" y="1"/>
                        <a:pt x="1709" y="1"/>
                      </a:cubicBezTo>
                      <a:cubicBezTo>
                        <a:pt x="2659" y="1"/>
                        <a:pt x="3391" y="760"/>
                        <a:pt x="3391" y="1682"/>
                      </a:cubicBezTo>
                      <a:cubicBezTo>
                        <a:pt x="3391" y="2632"/>
                        <a:pt x="2631" y="3391"/>
                        <a:pt x="1709" y="3391"/>
                      </a:cubicBezTo>
                      <a:cubicBezTo>
                        <a:pt x="787" y="3391"/>
                        <a:pt x="0" y="2632"/>
                        <a:pt x="0"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11"/>
                <p:cNvSpPr/>
                <p:nvPr/>
              </p:nvSpPr>
              <p:spPr>
                <a:xfrm>
                  <a:off x="-84993" y="3569703"/>
                  <a:ext cx="101794" cy="101764"/>
                </a:xfrm>
                <a:custGeom>
                  <a:avLst/>
                  <a:gdLst/>
                  <a:ahLst/>
                  <a:cxnLst/>
                  <a:rect l="l" t="t" r="r" b="b"/>
                  <a:pathLst>
                    <a:path w="3392" h="3391" fill="none" extrusionOk="0">
                      <a:moveTo>
                        <a:pt x="1" y="1709"/>
                      </a:moveTo>
                      <a:cubicBezTo>
                        <a:pt x="1" y="760"/>
                        <a:pt x="787" y="0"/>
                        <a:pt x="1709" y="0"/>
                      </a:cubicBezTo>
                      <a:cubicBezTo>
                        <a:pt x="2659" y="0"/>
                        <a:pt x="3391" y="787"/>
                        <a:pt x="3391" y="1709"/>
                      </a:cubicBezTo>
                      <a:cubicBezTo>
                        <a:pt x="3391" y="2658"/>
                        <a:pt x="2632" y="3391"/>
                        <a:pt x="1709" y="3391"/>
                      </a:cubicBezTo>
                      <a:cubicBezTo>
                        <a:pt x="787" y="3391"/>
                        <a:pt x="1" y="2658"/>
                        <a:pt x="1"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11"/>
                <p:cNvSpPr/>
                <p:nvPr/>
              </p:nvSpPr>
              <p:spPr>
                <a:xfrm>
                  <a:off x="-66267" y="3841564"/>
                  <a:ext cx="50507" cy="50507"/>
                </a:xfrm>
                <a:custGeom>
                  <a:avLst/>
                  <a:gdLst/>
                  <a:ahLst/>
                  <a:cxnLst/>
                  <a:rect l="l" t="t" r="r" b="b"/>
                  <a:pathLst>
                    <a:path w="1683" h="1683" fill="none" extrusionOk="0">
                      <a:moveTo>
                        <a:pt x="0" y="841"/>
                      </a:moveTo>
                      <a:cubicBezTo>
                        <a:pt x="0" y="380"/>
                        <a:pt x="380" y="0"/>
                        <a:pt x="841" y="0"/>
                      </a:cubicBezTo>
                      <a:cubicBezTo>
                        <a:pt x="1330" y="0"/>
                        <a:pt x="1682" y="380"/>
                        <a:pt x="1682" y="841"/>
                      </a:cubicBezTo>
                      <a:cubicBezTo>
                        <a:pt x="1682" y="1329"/>
                        <a:pt x="1330" y="1682"/>
                        <a:pt x="841" y="1682"/>
                      </a:cubicBezTo>
                      <a:cubicBezTo>
                        <a:pt x="380" y="1682"/>
                        <a:pt x="0" y="1329"/>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11"/>
                <p:cNvSpPr/>
                <p:nvPr/>
              </p:nvSpPr>
              <p:spPr>
                <a:xfrm>
                  <a:off x="-265684" y="1546129"/>
                  <a:ext cx="232818" cy="2022764"/>
                </a:xfrm>
                <a:custGeom>
                  <a:avLst/>
                  <a:gdLst/>
                  <a:ahLst/>
                  <a:cxnLst/>
                  <a:rect l="l" t="t" r="r" b="b"/>
                  <a:pathLst>
                    <a:path w="7758" h="67403" fill="none" extrusionOk="0">
                      <a:moveTo>
                        <a:pt x="7758" y="67403"/>
                      </a:moveTo>
                      <a:lnTo>
                        <a:pt x="7758" y="44809"/>
                      </a:lnTo>
                      <a:lnTo>
                        <a:pt x="0" y="37051"/>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11"/>
                <p:cNvSpPr/>
                <p:nvPr/>
              </p:nvSpPr>
              <p:spPr>
                <a:xfrm>
                  <a:off x="-86614" y="1822071"/>
                  <a:ext cx="30" cy="179910"/>
                </a:xfrm>
                <a:custGeom>
                  <a:avLst/>
                  <a:gdLst/>
                  <a:ahLst/>
                  <a:cxnLst/>
                  <a:rect l="l" t="t" r="r" b="b"/>
                  <a:pathLst>
                    <a:path w="1" h="5995" fill="none" extrusionOk="0">
                      <a:moveTo>
                        <a:pt x="0" y="5995"/>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11"/>
                <p:cNvSpPr/>
                <p:nvPr/>
              </p:nvSpPr>
              <p:spPr>
                <a:xfrm>
                  <a:off x="-183486" y="2162324"/>
                  <a:ext cx="51317" cy="51287"/>
                </a:xfrm>
                <a:custGeom>
                  <a:avLst/>
                  <a:gdLst/>
                  <a:ahLst/>
                  <a:cxnLst/>
                  <a:rect l="l" t="t" r="r" b="b"/>
                  <a:pathLst>
                    <a:path w="1710" h="1709" extrusionOk="0">
                      <a:moveTo>
                        <a:pt x="841" y="0"/>
                      </a:moveTo>
                      <a:cubicBezTo>
                        <a:pt x="380" y="0"/>
                        <a:pt x="1" y="380"/>
                        <a:pt x="1" y="868"/>
                      </a:cubicBezTo>
                      <a:cubicBezTo>
                        <a:pt x="1" y="1329"/>
                        <a:pt x="380" y="1709"/>
                        <a:pt x="841" y="1709"/>
                      </a:cubicBezTo>
                      <a:cubicBezTo>
                        <a:pt x="1330" y="1709"/>
                        <a:pt x="1709" y="1329"/>
                        <a:pt x="1709" y="868"/>
                      </a:cubicBezTo>
                      <a:cubicBezTo>
                        <a:pt x="1709" y="380"/>
                        <a:pt x="1330"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11"/>
                <p:cNvSpPr/>
                <p:nvPr/>
              </p:nvSpPr>
              <p:spPr>
                <a:xfrm>
                  <a:off x="2770641" y="-144514"/>
                  <a:ext cx="30" cy="660970"/>
                </a:xfrm>
                <a:custGeom>
                  <a:avLst/>
                  <a:gdLst/>
                  <a:ahLst/>
                  <a:cxnLst/>
                  <a:rect l="l" t="t" r="r" b="b"/>
                  <a:pathLst>
                    <a:path w="1" h="22025" fill="none" extrusionOk="0">
                      <a:moveTo>
                        <a:pt x="0" y="22025"/>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11"/>
                <p:cNvSpPr/>
                <p:nvPr/>
              </p:nvSpPr>
              <p:spPr>
                <a:xfrm>
                  <a:off x="3395922" y="564472"/>
                  <a:ext cx="50477" cy="50477"/>
                </a:xfrm>
                <a:custGeom>
                  <a:avLst/>
                  <a:gdLst/>
                  <a:ahLst/>
                  <a:cxnLst/>
                  <a:rect l="l" t="t" r="r" b="b"/>
                  <a:pathLst>
                    <a:path w="1682" h="1682" fill="none" extrusionOk="0">
                      <a:moveTo>
                        <a:pt x="1682" y="841"/>
                      </a:moveTo>
                      <a:cubicBezTo>
                        <a:pt x="1682" y="1302"/>
                        <a:pt x="1329" y="1682"/>
                        <a:pt x="841" y="1682"/>
                      </a:cubicBezTo>
                      <a:cubicBezTo>
                        <a:pt x="380" y="1682"/>
                        <a:pt x="0" y="1302"/>
                        <a:pt x="0" y="841"/>
                      </a:cubicBezTo>
                      <a:cubicBezTo>
                        <a:pt x="0" y="353"/>
                        <a:pt x="380" y="0"/>
                        <a:pt x="841" y="0"/>
                      </a:cubicBezTo>
                      <a:cubicBezTo>
                        <a:pt x="1329" y="0"/>
                        <a:pt x="1682" y="353"/>
                        <a:pt x="1682"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11"/>
                <p:cNvSpPr/>
                <p:nvPr/>
              </p:nvSpPr>
              <p:spPr>
                <a:xfrm>
                  <a:off x="-113473" y="4264825"/>
                  <a:ext cx="51317" cy="50507"/>
                </a:xfrm>
                <a:custGeom>
                  <a:avLst/>
                  <a:gdLst/>
                  <a:ahLst/>
                  <a:cxnLst/>
                  <a:rect l="l" t="t" r="r" b="b"/>
                  <a:pathLst>
                    <a:path w="1710" h="1683" fill="none" extrusionOk="0">
                      <a:moveTo>
                        <a:pt x="0" y="842"/>
                      </a:moveTo>
                      <a:cubicBezTo>
                        <a:pt x="0" y="381"/>
                        <a:pt x="380" y="1"/>
                        <a:pt x="868" y="1"/>
                      </a:cubicBezTo>
                      <a:cubicBezTo>
                        <a:pt x="1329" y="1"/>
                        <a:pt x="1709" y="381"/>
                        <a:pt x="1709" y="842"/>
                      </a:cubicBezTo>
                      <a:cubicBezTo>
                        <a:pt x="1709" y="1330"/>
                        <a:pt x="1329" y="1682"/>
                        <a:pt x="868" y="1682"/>
                      </a:cubicBezTo>
                      <a:cubicBezTo>
                        <a:pt x="380" y="1682"/>
                        <a:pt x="0" y="1330"/>
                        <a:pt x="0" y="84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11"/>
                <p:cNvSpPr/>
                <p:nvPr/>
              </p:nvSpPr>
              <p:spPr>
                <a:xfrm>
                  <a:off x="-213586" y="3200130"/>
                  <a:ext cx="50477" cy="51317"/>
                </a:xfrm>
                <a:custGeom>
                  <a:avLst/>
                  <a:gdLst/>
                  <a:ahLst/>
                  <a:cxnLst/>
                  <a:rect l="l" t="t" r="r" b="b"/>
                  <a:pathLst>
                    <a:path w="1682" h="1710" fill="none" extrusionOk="0">
                      <a:moveTo>
                        <a:pt x="0" y="869"/>
                      </a:moveTo>
                      <a:cubicBezTo>
                        <a:pt x="0" y="381"/>
                        <a:pt x="353" y="1"/>
                        <a:pt x="841" y="1"/>
                      </a:cubicBezTo>
                      <a:cubicBezTo>
                        <a:pt x="1302" y="1"/>
                        <a:pt x="1682" y="381"/>
                        <a:pt x="1682" y="869"/>
                      </a:cubicBezTo>
                      <a:cubicBezTo>
                        <a:pt x="1682" y="1330"/>
                        <a:pt x="1302" y="1710"/>
                        <a:pt x="841" y="1710"/>
                      </a:cubicBezTo>
                      <a:cubicBezTo>
                        <a:pt x="407" y="1710"/>
                        <a:pt x="0" y="1330"/>
                        <a:pt x="0" y="869"/>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11"/>
                <p:cNvSpPr/>
                <p:nvPr/>
              </p:nvSpPr>
              <p:spPr>
                <a:xfrm>
                  <a:off x="-187568" y="3251417"/>
                  <a:ext cx="100173" cy="1013438"/>
                </a:xfrm>
                <a:custGeom>
                  <a:avLst/>
                  <a:gdLst/>
                  <a:ahLst/>
                  <a:cxnLst/>
                  <a:rect l="l" t="t" r="r" b="b"/>
                  <a:pathLst>
                    <a:path w="3338" h="33770" fill="none" extrusionOk="0">
                      <a:moveTo>
                        <a:pt x="3337" y="33770"/>
                      </a:moveTo>
                      <a:lnTo>
                        <a:pt x="3337" y="25904"/>
                      </a:lnTo>
                      <a:lnTo>
                        <a:pt x="1" y="22541"/>
                      </a:lnTo>
                      <a:lnTo>
                        <a:pt x="1" y="1"/>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11"/>
                <p:cNvSpPr/>
                <p:nvPr/>
              </p:nvSpPr>
              <p:spPr>
                <a:xfrm>
                  <a:off x="-159058" y="4605078"/>
                  <a:ext cx="50477" cy="51317"/>
                </a:xfrm>
                <a:custGeom>
                  <a:avLst/>
                  <a:gdLst/>
                  <a:ahLst/>
                  <a:cxnLst/>
                  <a:rect l="l" t="t" r="r" b="b"/>
                  <a:pathLst>
                    <a:path w="1682" h="1710" fill="none" extrusionOk="0">
                      <a:moveTo>
                        <a:pt x="1682" y="868"/>
                      </a:moveTo>
                      <a:cubicBezTo>
                        <a:pt x="1682" y="1330"/>
                        <a:pt x="1329" y="1709"/>
                        <a:pt x="841" y="1709"/>
                      </a:cubicBezTo>
                      <a:cubicBezTo>
                        <a:pt x="380" y="1709"/>
                        <a:pt x="0" y="1330"/>
                        <a:pt x="0" y="868"/>
                      </a:cubicBezTo>
                      <a:cubicBezTo>
                        <a:pt x="0" y="380"/>
                        <a:pt x="380" y="1"/>
                        <a:pt x="841" y="1"/>
                      </a:cubicBezTo>
                      <a:cubicBezTo>
                        <a:pt x="1329" y="1"/>
                        <a:pt x="1682" y="380"/>
                        <a:pt x="1682"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11"/>
                <p:cNvSpPr/>
                <p:nvPr/>
              </p:nvSpPr>
              <p:spPr>
                <a:xfrm>
                  <a:off x="-260012" y="3540383"/>
                  <a:ext cx="51317" cy="50507"/>
                </a:xfrm>
                <a:custGeom>
                  <a:avLst/>
                  <a:gdLst/>
                  <a:ahLst/>
                  <a:cxnLst/>
                  <a:rect l="l" t="t" r="r" b="b"/>
                  <a:pathLst>
                    <a:path w="1710" h="1683" fill="none" extrusionOk="0">
                      <a:moveTo>
                        <a:pt x="1" y="841"/>
                      </a:moveTo>
                      <a:cubicBezTo>
                        <a:pt x="1" y="380"/>
                        <a:pt x="381" y="1"/>
                        <a:pt x="869" y="1"/>
                      </a:cubicBezTo>
                      <a:cubicBezTo>
                        <a:pt x="1330" y="1"/>
                        <a:pt x="1710" y="380"/>
                        <a:pt x="1710" y="841"/>
                      </a:cubicBezTo>
                      <a:cubicBezTo>
                        <a:pt x="1710" y="1303"/>
                        <a:pt x="1330" y="1682"/>
                        <a:pt x="869" y="1682"/>
                      </a:cubicBezTo>
                      <a:cubicBezTo>
                        <a:pt x="381" y="1682"/>
                        <a:pt x="1" y="1330"/>
                        <a:pt x="1"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11"/>
                <p:cNvSpPr/>
                <p:nvPr/>
              </p:nvSpPr>
              <p:spPr>
                <a:xfrm>
                  <a:off x="-233963" y="3590860"/>
                  <a:ext cx="100173" cy="1013438"/>
                </a:xfrm>
                <a:custGeom>
                  <a:avLst/>
                  <a:gdLst/>
                  <a:ahLst/>
                  <a:cxnLst/>
                  <a:rect l="l" t="t" r="r" b="b"/>
                  <a:pathLst>
                    <a:path w="3338" h="33770" fill="none" extrusionOk="0">
                      <a:moveTo>
                        <a:pt x="3337" y="33769"/>
                      </a:moveTo>
                      <a:lnTo>
                        <a:pt x="3337" y="25904"/>
                      </a:lnTo>
                      <a:lnTo>
                        <a:pt x="1" y="22594"/>
                      </a:lnTo>
                      <a:lnTo>
                        <a:pt x="1"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11"/>
                <p:cNvSpPr/>
                <p:nvPr/>
              </p:nvSpPr>
              <p:spPr>
                <a:xfrm>
                  <a:off x="4790383" y="558770"/>
                  <a:ext cx="51317" cy="51287"/>
                </a:xfrm>
                <a:custGeom>
                  <a:avLst/>
                  <a:gdLst/>
                  <a:ahLst/>
                  <a:cxnLst/>
                  <a:rect l="l" t="t" r="r" b="b"/>
                  <a:pathLst>
                    <a:path w="1710" h="1709" fill="none" extrusionOk="0">
                      <a:moveTo>
                        <a:pt x="0" y="868"/>
                      </a:moveTo>
                      <a:cubicBezTo>
                        <a:pt x="0" y="380"/>
                        <a:pt x="380" y="0"/>
                        <a:pt x="868" y="0"/>
                      </a:cubicBezTo>
                      <a:cubicBezTo>
                        <a:pt x="1329" y="0"/>
                        <a:pt x="1709" y="380"/>
                        <a:pt x="1709" y="868"/>
                      </a:cubicBezTo>
                      <a:cubicBezTo>
                        <a:pt x="1709" y="1329"/>
                        <a:pt x="1329" y="1709"/>
                        <a:pt x="868" y="1709"/>
                      </a:cubicBezTo>
                      <a:cubicBezTo>
                        <a:pt x="407" y="1709"/>
                        <a:pt x="0" y="1329"/>
                        <a:pt x="0"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4" name="Google Shape;694;p11"/>
                <p:cNvSpPr/>
                <p:nvPr/>
              </p:nvSpPr>
              <p:spPr>
                <a:xfrm>
                  <a:off x="4716318" y="63845"/>
                  <a:ext cx="51287" cy="50507"/>
                </a:xfrm>
                <a:custGeom>
                  <a:avLst/>
                  <a:gdLst/>
                  <a:ahLst/>
                  <a:cxnLst/>
                  <a:rect l="l" t="t" r="r" b="b"/>
                  <a:pathLst>
                    <a:path w="1709" h="1683" extrusionOk="0">
                      <a:moveTo>
                        <a:pt x="841" y="1"/>
                      </a:moveTo>
                      <a:cubicBezTo>
                        <a:pt x="380" y="1"/>
                        <a:pt x="0" y="353"/>
                        <a:pt x="0" y="842"/>
                      </a:cubicBezTo>
                      <a:cubicBezTo>
                        <a:pt x="0" y="1303"/>
                        <a:pt x="380" y="1683"/>
                        <a:pt x="841" y="1683"/>
                      </a:cubicBezTo>
                      <a:cubicBezTo>
                        <a:pt x="1329" y="1683"/>
                        <a:pt x="1709" y="1303"/>
                        <a:pt x="1709" y="842"/>
                      </a:cubicBezTo>
                      <a:cubicBezTo>
                        <a:pt x="1709" y="353"/>
                        <a:pt x="1329"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5" name="Google Shape;695;p11"/>
                <p:cNvSpPr/>
                <p:nvPr/>
              </p:nvSpPr>
              <p:spPr>
                <a:xfrm>
                  <a:off x="4590966" y="-216148"/>
                  <a:ext cx="100954" cy="1013438"/>
                </a:xfrm>
                <a:custGeom>
                  <a:avLst/>
                  <a:gdLst/>
                  <a:ahLst/>
                  <a:cxnLst/>
                  <a:rect l="l" t="t" r="r" b="b"/>
                  <a:pathLst>
                    <a:path w="3364" h="33770" fill="none" extrusionOk="0">
                      <a:moveTo>
                        <a:pt x="3363" y="33769"/>
                      </a:moveTo>
                      <a:lnTo>
                        <a:pt x="3363" y="25904"/>
                      </a:lnTo>
                      <a:lnTo>
                        <a:pt x="0" y="22567"/>
                      </a:lnTo>
                      <a:lnTo>
                        <a:pt x="0"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6" name="Google Shape;696;p11"/>
                <p:cNvSpPr/>
                <p:nvPr/>
              </p:nvSpPr>
              <p:spPr>
                <a:xfrm>
                  <a:off x="4655247" y="-151837"/>
                  <a:ext cx="141677" cy="717149"/>
                </a:xfrm>
                <a:custGeom>
                  <a:avLst/>
                  <a:gdLst/>
                  <a:ahLst/>
                  <a:cxnLst/>
                  <a:rect l="l" t="t" r="r" b="b"/>
                  <a:pathLst>
                    <a:path w="4721" h="23897" fill="none" extrusionOk="0">
                      <a:moveTo>
                        <a:pt x="4720" y="23896"/>
                      </a:moveTo>
                      <a:lnTo>
                        <a:pt x="1" y="19177"/>
                      </a:lnTo>
                      <a:lnTo>
                        <a:pt x="1"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7" name="Google Shape;697;p11"/>
                <p:cNvSpPr/>
                <p:nvPr/>
              </p:nvSpPr>
              <p:spPr>
                <a:xfrm>
                  <a:off x="4741526" y="-391167"/>
                  <a:ext cx="48886" cy="455042"/>
                </a:xfrm>
                <a:custGeom>
                  <a:avLst/>
                  <a:gdLst/>
                  <a:ahLst/>
                  <a:cxnLst/>
                  <a:rect l="l" t="t" r="r" b="b"/>
                  <a:pathLst>
                    <a:path w="1629" h="15163" fill="none" extrusionOk="0">
                      <a:moveTo>
                        <a:pt x="1" y="15163"/>
                      </a:moveTo>
                      <a:lnTo>
                        <a:pt x="1" y="11881"/>
                      </a:lnTo>
                      <a:lnTo>
                        <a:pt x="1628" y="10281"/>
                      </a:lnTo>
                      <a:lnTo>
                        <a:pt x="1628" y="1"/>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11"/>
                <p:cNvSpPr/>
                <p:nvPr/>
              </p:nvSpPr>
              <p:spPr>
                <a:xfrm>
                  <a:off x="-158248" y="2213581"/>
                  <a:ext cx="125382" cy="449370"/>
                </a:xfrm>
                <a:custGeom>
                  <a:avLst/>
                  <a:gdLst/>
                  <a:ahLst/>
                  <a:cxnLst/>
                  <a:rect l="l" t="t" r="r" b="b"/>
                  <a:pathLst>
                    <a:path w="4178" h="14974" fill="none" extrusionOk="0">
                      <a:moveTo>
                        <a:pt x="4178" y="14973"/>
                      </a:moveTo>
                      <a:lnTo>
                        <a:pt x="1438" y="12261"/>
                      </a:lnTo>
                      <a:lnTo>
                        <a:pt x="1438" y="3798"/>
                      </a:lnTo>
                      <a:lnTo>
                        <a:pt x="0" y="2333"/>
                      </a:ln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9" name="Google Shape;699;p11"/>
                <p:cNvSpPr/>
                <p:nvPr/>
              </p:nvSpPr>
              <p:spPr>
                <a:xfrm>
                  <a:off x="1186470" y="-143704"/>
                  <a:ext cx="65962" cy="506329"/>
                </a:xfrm>
                <a:custGeom>
                  <a:avLst/>
                  <a:gdLst/>
                  <a:ahLst/>
                  <a:cxnLst/>
                  <a:rect l="l" t="t" r="r" b="b"/>
                  <a:pathLst>
                    <a:path w="2198" h="16872" fill="none" extrusionOk="0">
                      <a:moveTo>
                        <a:pt x="0" y="16871"/>
                      </a:moveTo>
                      <a:lnTo>
                        <a:pt x="2197" y="14674"/>
                      </a:lnTo>
                      <a:lnTo>
                        <a:pt x="2197"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0" name="Google Shape;700;p11"/>
                <p:cNvSpPr/>
                <p:nvPr/>
              </p:nvSpPr>
              <p:spPr>
                <a:xfrm>
                  <a:off x="3036942" y="-428619"/>
                  <a:ext cx="59450" cy="1001254"/>
                </a:xfrm>
                <a:custGeom>
                  <a:avLst/>
                  <a:gdLst/>
                  <a:ahLst/>
                  <a:cxnLst/>
                  <a:rect l="l" t="t" r="r" b="b"/>
                  <a:pathLst>
                    <a:path w="1981" h="33364" fill="none" extrusionOk="0">
                      <a:moveTo>
                        <a:pt x="1" y="33363"/>
                      </a:moveTo>
                      <a:lnTo>
                        <a:pt x="1" y="28427"/>
                      </a:lnTo>
                      <a:lnTo>
                        <a:pt x="1981" y="26447"/>
                      </a:lnTo>
                      <a:lnTo>
                        <a:pt x="1981"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11"/>
                <p:cNvSpPr/>
                <p:nvPr/>
              </p:nvSpPr>
              <p:spPr>
                <a:xfrm>
                  <a:off x="2944961" y="190847"/>
                  <a:ext cx="51317" cy="50477"/>
                </a:xfrm>
                <a:custGeom>
                  <a:avLst/>
                  <a:gdLst/>
                  <a:ahLst/>
                  <a:cxnLst/>
                  <a:rect l="l" t="t" r="r" b="b"/>
                  <a:pathLst>
                    <a:path w="1710" h="1682" extrusionOk="0">
                      <a:moveTo>
                        <a:pt x="841" y="0"/>
                      </a:moveTo>
                      <a:cubicBezTo>
                        <a:pt x="380" y="0"/>
                        <a:pt x="1" y="380"/>
                        <a:pt x="1" y="841"/>
                      </a:cubicBezTo>
                      <a:cubicBezTo>
                        <a:pt x="1" y="1329"/>
                        <a:pt x="407" y="1682"/>
                        <a:pt x="841" y="1682"/>
                      </a:cubicBezTo>
                      <a:cubicBezTo>
                        <a:pt x="1330" y="1682"/>
                        <a:pt x="1709" y="1329"/>
                        <a:pt x="1709" y="841"/>
                      </a:cubicBezTo>
                      <a:cubicBezTo>
                        <a:pt x="1709" y="380"/>
                        <a:pt x="1330"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2" name="Google Shape;702;p11"/>
                <p:cNvSpPr/>
                <p:nvPr/>
              </p:nvSpPr>
              <p:spPr>
                <a:xfrm>
                  <a:off x="2984845" y="-308129"/>
                  <a:ext cx="65962" cy="506329"/>
                </a:xfrm>
                <a:custGeom>
                  <a:avLst/>
                  <a:gdLst/>
                  <a:ahLst/>
                  <a:cxnLst/>
                  <a:rect l="l" t="t" r="r" b="b"/>
                  <a:pathLst>
                    <a:path w="2198" h="16872" fill="none" extrusionOk="0">
                      <a:moveTo>
                        <a:pt x="1" y="16871"/>
                      </a:moveTo>
                      <a:lnTo>
                        <a:pt x="2198" y="14701"/>
                      </a:lnTo>
                      <a:lnTo>
                        <a:pt x="2198"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3" name="Google Shape;703;p11"/>
                <p:cNvSpPr/>
                <p:nvPr/>
              </p:nvSpPr>
              <p:spPr>
                <a:xfrm>
                  <a:off x="1351705" y="-142084"/>
                  <a:ext cx="59450" cy="593418"/>
                </a:xfrm>
                <a:custGeom>
                  <a:avLst/>
                  <a:gdLst/>
                  <a:ahLst/>
                  <a:cxnLst/>
                  <a:rect l="l" t="t" r="r" b="b"/>
                  <a:pathLst>
                    <a:path w="1981" h="19774" fill="none" extrusionOk="0">
                      <a:moveTo>
                        <a:pt x="1980" y="19774"/>
                      </a:moveTo>
                      <a:lnTo>
                        <a:pt x="0" y="17794"/>
                      </a:ln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4" name="Google Shape;704;p11"/>
                <p:cNvSpPr/>
                <p:nvPr/>
              </p:nvSpPr>
              <p:spPr>
                <a:xfrm>
                  <a:off x="583299" y="235622"/>
                  <a:ext cx="197016" cy="119680"/>
                </a:xfrm>
                <a:custGeom>
                  <a:avLst/>
                  <a:gdLst/>
                  <a:ahLst/>
                  <a:cxnLst/>
                  <a:rect l="l" t="t" r="r" b="b"/>
                  <a:pathLst>
                    <a:path w="6565" h="3988" fill="none" extrusionOk="0">
                      <a:moveTo>
                        <a:pt x="6564" y="3987"/>
                      </a:moveTo>
                      <a:lnTo>
                        <a:pt x="0" y="3987"/>
                      </a:lnTo>
                      <a:lnTo>
                        <a:pt x="0" y="0"/>
                      </a:lnTo>
                      <a:lnTo>
                        <a:pt x="6564" y="0"/>
                      </a:ln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5" name="Google Shape;705;p11"/>
                <p:cNvSpPr/>
                <p:nvPr/>
              </p:nvSpPr>
              <p:spPr>
                <a:xfrm>
                  <a:off x="593863" y="35446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6" name="Google Shape;706;p11"/>
                <p:cNvSpPr/>
                <p:nvPr/>
              </p:nvSpPr>
              <p:spPr>
                <a:xfrm>
                  <a:off x="623183" y="35446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7" name="Google Shape;707;p11"/>
                <p:cNvSpPr/>
                <p:nvPr/>
              </p:nvSpPr>
              <p:spPr>
                <a:xfrm>
                  <a:off x="651662" y="35446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11"/>
                <p:cNvSpPr/>
                <p:nvPr/>
              </p:nvSpPr>
              <p:spPr>
                <a:xfrm>
                  <a:off x="680982" y="35446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11"/>
                <p:cNvSpPr/>
                <p:nvPr/>
              </p:nvSpPr>
              <p:spPr>
                <a:xfrm>
                  <a:off x="711082" y="35446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0" name="Google Shape;710;p11"/>
                <p:cNvSpPr/>
                <p:nvPr/>
              </p:nvSpPr>
              <p:spPr>
                <a:xfrm>
                  <a:off x="739591" y="35446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1" name="Google Shape;711;p11"/>
                <p:cNvSpPr/>
                <p:nvPr/>
              </p:nvSpPr>
              <p:spPr>
                <a:xfrm>
                  <a:off x="768881" y="35446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2" name="Google Shape;712;p11"/>
                <p:cNvSpPr/>
                <p:nvPr/>
              </p:nvSpPr>
              <p:spPr>
                <a:xfrm>
                  <a:off x="593863" y="20387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3" name="Google Shape;713;p11"/>
                <p:cNvSpPr/>
                <p:nvPr/>
              </p:nvSpPr>
              <p:spPr>
                <a:xfrm>
                  <a:off x="623183" y="20387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4" name="Google Shape;714;p11"/>
                <p:cNvSpPr/>
                <p:nvPr/>
              </p:nvSpPr>
              <p:spPr>
                <a:xfrm>
                  <a:off x="651662" y="20387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5" name="Google Shape;715;p11"/>
                <p:cNvSpPr/>
                <p:nvPr/>
              </p:nvSpPr>
              <p:spPr>
                <a:xfrm>
                  <a:off x="680982" y="20387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6" name="Google Shape;716;p11"/>
                <p:cNvSpPr/>
                <p:nvPr/>
              </p:nvSpPr>
              <p:spPr>
                <a:xfrm>
                  <a:off x="711082" y="20387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7" name="Google Shape;717;p11"/>
                <p:cNvSpPr/>
                <p:nvPr/>
              </p:nvSpPr>
              <p:spPr>
                <a:xfrm>
                  <a:off x="739591" y="20387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8" name="Google Shape;718;p11"/>
                <p:cNvSpPr/>
                <p:nvPr/>
              </p:nvSpPr>
              <p:spPr>
                <a:xfrm>
                  <a:off x="768881" y="20387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9" name="Google Shape;719;p11"/>
                <p:cNvSpPr/>
                <p:nvPr/>
              </p:nvSpPr>
              <p:spPr>
                <a:xfrm>
                  <a:off x="2858683" y="-118466"/>
                  <a:ext cx="70854" cy="490033"/>
                </a:xfrm>
                <a:custGeom>
                  <a:avLst/>
                  <a:gdLst/>
                  <a:ahLst/>
                  <a:cxnLst/>
                  <a:rect l="l" t="t" r="r" b="b"/>
                  <a:pathLst>
                    <a:path w="2361" h="16329" fill="none" extrusionOk="0">
                      <a:moveTo>
                        <a:pt x="2360" y="16329"/>
                      </a:moveTo>
                      <a:lnTo>
                        <a:pt x="0" y="13942"/>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0" name="Google Shape;720;p11"/>
                <p:cNvSpPr/>
                <p:nvPr/>
              </p:nvSpPr>
              <p:spPr>
                <a:xfrm>
                  <a:off x="3136245" y="-143704"/>
                  <a:ext cx="254815" cy="932051"/>
                </a:xfrm>
                <a:custGeom>
                  <a:avLst/>
                  <a:gdLst/>
                  <a:ahLst/>
                  <a:cxnLst/>
                  <a:rect l="l" t="t" r="r" b="b"/>
                  <a:pathLst>
                    <a:path w="8491" h="31058" fill="none" extrusionOk="0">
                      <a:moveTo>
                        <a:pt x="1" y="31057"/>
                      </a:moveTo>
                      <a:lnTo>
                        <a:pt x="1" y="24764"/>
                      </a:lnTo>
                      <a:lnTo>
                        <a:pt x="8490" y="16275"/>
                      </a:lnTo>
                      <a:lnTo>
                        <a:pt x="849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1" name="Google Shape;721;p11"/>
                <p:cNvSpPr/>
                <p:nvPr/>
              </p:nvSpPr>
              <p:spPr>
                <a:xfrm>
                  <a:off x="3232307" y="-234875"/>
                  <a:ext cx="83038" cy="564128"/>
                </a:xfrm>
                <a:custGeom>
                  <a:avLst/>
                  <a:gdLst/>
                  <a:ahLst/>
                  <a:cxnLst/>
                  <a:rect l="l" t="t" r="r" b="b"/>
                  <a:pathLst>
                    <a:path w="2767" h="18798" fill="none" extrusionOk="0">
                      <a:moveTo>
                        <a:pt x="0" y="18797"/>
                      </a:moveTo>
                      <a:lnTo>
                        <a:pt x="2767" y="16003"/>
                      </a:lnTo>
                      <a:lnTo>
                        <a:pt x="2767"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2" name="Google Shape;722;p11"/>
                <p:cNvSpPr/>
                <p:nvPr/>
              </p:nvSpPr>
              <p:spPr>
                <a:xfrm>
                  <a:off x="3391030" y="-234875"/>
                  <a:ext cx="55368" cy="730984"/>
                </a:xfrm>
                <a:custGeom>
                  <a:avLst/>
                  <a:gdLst/>
                  <a:ahLst/>
                  <a:cxnLst/>
                  <a:rect l="l" t="t" r="r" b="b"/>
                  <a:pathLst>
                    <a:path w="1845" h="24358" fill="none" extrusionOk="0">
                      <a:moveTo>
                        <a:pt x="0" y="24358"/>
                      </a:moveTo>
                      <a:lnTo>
                        <a:pt x="1845" y="22486"/>
                      </a:lnTo>
                      <a:lnTo>
                        <a:pt x="1845"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3" name="Google Shape;723;p11"/>
                <p:cNvSpPr/>
                <p:nvPr/>
              </p:nvSpPr>
              <p:spPr>
                <a:xfrm>
                  <a:off x="4325588" y="-151837"/>
                  <a:ext cx="92821" cy="888896"/>
                </a:xfrm>
                <a:custGeom>
                  <a:avLst/>
                  <a:gdLst/>
                  <a:ahLst/>
                  <a:cxnLst/>
                  <a:rect l="l" t="t" r="r" b="b"/>
                  <a:pathLst>
                    <a:path w="3093" h="29620" fill="none" extrusionOk="0">
                      <a:moveTo>
                        <a:pt x="3093" y="29619"/>
                      </a:moveTo>
                      <a:lnTo>
                        <a:pt x="1" y="26500"/>
                      </a:lnTo>
                      <a:lnTo>
                        <a:pt x="1"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4" name="Google Shape;724;p11"/>
                <p:cNvSpPr/>
                <p:nvPr/>
              </p:nvSpPr>
              <p:spPr>
                <a:xfrm>
                  <a:off x="4411056" y="-127439"/>
                  <a:ext cx="139216" cy="686239"/>
                </a:xfrm>
                <a:custGeom>
                  <a:avLst/>
                  <a:gdLst/>
                  <a:ahLst/>
                  <a:cxnLst/>
                  <a:rect l="l" t="t" r="r" b="b"/>
                  <a:pathLst>
                    <a:path w="4639" h="22867" fill="none" extrusionOk="0">
                      <a:moveTo>
                        <a:pt x="4639" y="22866"/>
                      </a:moveTo>
                      <a:lnTo>
                        <a:pt x="1" y="18228"/>
                      </a:lnTo>
                      <a:lnTo>
                        <a:pt x="1" y="7894"/>
                      </a:lnTo>
                      <a:lnTo>
                        <a:pt x="2415" y="5507"/>
                      </a:lnTo>
                      <a:lnTo>
                        <a:pt x="2415"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5" name="Google Shape;725;p11"/>
                <p:cNvSpPr/>
                <p:nvPr/>
              </p:nvSpPr>
              <p:spPr>
                <a:xfrm>
                  <a:off x="4842480" y="-118466"/>
                  <a:ext cx="76525" cy="354088"/>
                </a:xfrm>
                <a:custGeom>
                  <a:avLst/>
                  <a:gdLst/>
                  <a:ahLst/>
                  <a:cxnLst/>
                  <a:rect l="l" t="t" r="r" b="b"/>
                  <a:pathLst>
                    <a:path w="2550" h="11799" fill="none" extrusionOk="0">
                      <a:moveTo>
                        <a:pt x="0" y="11799"/>
                      </a:moveTo>
                      <a:lnTo>
                        <a:pt x="2550" y="9249"/>
                      </a:lnTo>
                      <a:lnTo>
                        <a:pt x="255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6" name="Google Shape;726;p11"/>
                <p:cNvSpPr/>
                <p:nvPr/>
              </p:nvSpPr>
              <p:spPr>
                <a:xfrm>
                  <a:off x="3861906" y="-98119"/>
                  <a:ext cx="69203" cy="485982"/>
                </a:xfrm>
                <a:custGeom>
                  <a:avLst/>
                  <a:gdLst/>
                  <a:ahLst/>
                  <a:cxnLst/>
                  <a:rect l="l" t="t" r="r" b="b"/>
                  <a:pathLst>
                    <a:path w="2306" h="16194" fill="none" extrusionOk="0">
                      <a:moveTo>
                        <a:pt x="2306" y="16193"/>
                      </a:moveTo>
                      <a:lnTo>
                        <a:pt x="0" y="13888"/>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7" name="Google Shape;727;p11"/>
                <p:cNvSpPr/>
                <p:nvPr/>
              </p:nvSpPr>
              <p:spPr>
                <a:xfrm>
                  <a:off x="3677944" y="-98119"/>
                  <a:ext cx="110737" cy="363061"/>
                </a:xfrm>
                <a:custGeom>
                  <a:avLst/>
                  <a:gdLst/>
                  <a:ahLst/>
                  <a:cxnLst/>
                  <a:rect l="l" t="t" r="r" b="b"/>
                  <a:pathLst>
                    <a:path w="3690" h="12098" fill="none" extrusionOk="0">
                      <a:moveTo>
                        <a:pt x="0" y="12097"/>
                      </a:moveTo>
                      <a:lnTo>
                        <a:pt x="3689" y="8436"/>
                      </a:lnTo>
                      <a:lnTo>
                        <a:pt x="3689"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8" name="Google Shape;728;p11"/>
                <p:cNvSpPr/>
                <p:nvPr/>
              </p:nvSpPr>
              <p:spPr>
                <a:xfrm>
                  <a:off x="3721099" y="-80233"/>
                  <a:ext cx="30" cy="138436"/>
                </a:xfrm>
                <a:custGeom>
                  <a:avLst/>
                  <a:gdLst/>
                  <a:ahLst/>
                  <a:cxnLst/>
                  <a:rect l="l" t="t" r="r" b="b"/>
                  <a:pathLst>
                    <a:path w="1" h="4613" fill="none" extrusionOk="0">
                      <a:moveTo>
                        <a:pt x="0" y="4612"/>
                      </a:move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9" name="Google Shape;729;p11"/>
                <p:cNvSpPr/>
                <p:nvPr/>
              </p:nvSpPr>
              <p:spPr>
                <a:xfrm>
                  <a:off x="4068644" y="-55805"/>
                  <a:ext cx="47266" cy="138406"/>
                </a:xfrm>
                <a:custGeom>
                  <a:avLst/>
                  <a:gdLst/>
                  <a:ahLst/>
                  <a:cxnLst/>
                  <a:rect l="l" t="t" r="r" b="b"/>
                  <a:pathLst>
                    <a:path w="1575" h="4612" fill="none" extrusionOk="0">
                      <a:moveTo>
                        <a:pt x="1574" y="4612"/>
                      </a:moveTo>
                      <a:lnTo>
                        <a:pt x="1" y="3039"/>
                      </a:lnTo>
                      <a:lnTo>
                        <a:pt x="1"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0" name="Google Shape;730;p11"/>
                <p:cNvSpPr/>
                <p:nvPr/>
              </p:nvSpPr>
              <p:spPr>
                <a:xfrm>
                  <a:off x="4029571" y="-98119"/>
                  <a:ext cx="30" cy="266189"/>
                </a:xfrm>
                <a:custGeom>
                  <a:avLst/>
                  <a:gdLst/>
                  <a:ahLst/>
                  <a:cxnLst/>
                  <a:rect l="l" t="t" r="r" b="b"/>
                  <a:pathLst>
                    <a:path w="1" h="8870" fill="none" extrusionOk="0">
                      <a:moveTo>
                        <a:pt x="1" y="8870"/>
                      </a:moveTo>
                      <a:lnTo>
                        <a:pt x="1"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1" name="Google Shape;731;p11"/>
                <p:cNvSpPr/>
                <p:nvPr/>
              </p:nvSpPr>
              <p:spPr>
                <a:xfrm>
                  <a:off x="569465" y="127346"/>
                  <a:ext cx="224685" cy="19567"/>
                </a:xfrm>
                <a:custGeom>
                  <a:avLst/>
                  <a:gdLst/>
                  <a:ahLst/>
                  <a:cxnLst/>
                  <a:rect l="l" t="t" r="r" b="b"/>
                  <a:pathLst>
                    <a:path w="7487" h="652" extrusionOk="0">
                      <a:moveTo>
                        <a:pt x="0" y="1"/>
                      </a:moveTo>
                      <a:lnTo>
                        <a:pt x="0" y="652"/>
                      </a:lnTo>
                      <a:lnTo>
                        <a:pt x="7486" y="652"/>
                      </a:lnTo>
                      <a:lnTo>
                        <a:pt x="7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11"/>
                <p:cNvSpPr/>
                <p:nvPr/>
              </p:nvSpPr>
              <p:spPr>
                <a:xfrm>
                  <a:off x="569465" y="84192"/>
                  <a:ext cx="224685" cy="19567"/>
                </a:xfrm>
                <a:custGeom>
                  <a:avLst/>
                  <a:gdLst/>
                  <a:ahLst/>
                  <a:cxnLst/>
                  <a:rect l="l" t="t" r="r" b="b"/>
                  <a:pathLst>
                    <a:path w="7487" h="652" extrusionOk="0">
                      <a:moveTo>
                        <a:pt x="0" y="1"/>
                      </a:moveTo>
                      <a:lnTo>
                        <a:pt x="0" y="652"/>
                      </a:lnTo>
                      <a:lnTo>
                        <a:pt x="7486" y="652"/>
                      </a:lnTo>
                      <a:lnTo>
                        <a:pt x="7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3" name="Google Shape;733;p11"/>
                <p:cNvSpPr/>
                <p:nvPr/>
              </p:nvSpPr>
              <p:spPr>
                <a:xfrm>
                  <a:off x="569465" y="42688"/>
                  <a:ext cx="224685" cy="19567"/>
                </a:xfrm>
                <a:custGeom>
                  <a:avLst/>
                  <a:gdLst/>
                  <a:ahLst/>
                  <a:cxnLst/>
                  <a:rect l="l" t="t" r="r" b="b"/>
                  <a:pathLst>
                    <a:path w="7487" h="652" extrusionOk="0">
                      <a:moveTo>
                        <a:pt x="0" y="1"/>
                      </a:moveTo>
                      <a:lnTo>
                        <a:pt x="0" y="652"/>
                      </a:lnTo>
                      <a:lnTo>
                        <a:pt x="7486" y="652"/>
                      </a:lnTo>
                      <a:lnTo>
                        <a:pt x="7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4" name="Google Shape;734;p11"/>
                <p:cNvSpPr/>
                <p:nvPr/>
              </p:nvSpPr>
              <p:spPr>
                <a:xfrm>
                  <a:off x="569465" y="374"/>
                  <a:ext cx="224685" cy="18756"/>
                </a:xfrm>
                <a:custGeom>
                  <a:avLst/>
                  <a:gdLst/>
                  <a:ahLst/>
                  <a:cxnLst/>
                  <a:rect l="l" t="t" r="r" b="b"/>
                  <a:pathLst>
                    <a:path w="7487" h="625" extrusionOk="0">
                      <a:moveTo>
                        <a:pt x="0" y="0"/>
                      </a:moveTo>
                      <a:lnTo>
                        <a:pt x="0" y="624"/>
                      </a:lnTo>
                      <a:lnTo>
                        <a:pt x="7486" y="624"/>
                      </a:lnTo>
                      <a:lnTo>
                        <a:pt x="74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11"/>
                <p:cNvSpPr/>
                <p:nvPr/>
              </p:nvSpPr>
              <p:spPr>
                <a:xfrm>
                  <a:off x="569465" y="-41970"/>
                  <a:ext cx="224685" cy="19567"/>
                </a:xfrm>
                <a:custGeom>
                  <a:avLst/>
                  <a:gdLst/>
                  <a:ahLst/>
                  <a:cxnLst/>
                  <a:rect l="l" t="t" r="r" b="b"/>
                  <a:pathLst>
                    <a:path w="7487" h="652" extrusionOk="0">
                      <a:moveTo>
                        <a:pt x="0" y="1"/>
                      </a:moveTo>
                      <a:lnTo>
                        <a:pt x="0" y="652"/>
                      </a:lnTo>
                      <a:lnTo>
                        <a:pt x="7486" y="652"/>
                      </a:lnTo>
                      <a:lnTo>
                        <a:pt x="7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6" name="Google Shape;736;p11"/>
                <p:cNvSpPr/>
                <p:nvPr/>
              </p:nvSpPr>
              <p:spPr>
                <a:xfrm>
                  <a:off x="207244" y="2177779"/>
                  <a:ext cx="117219" cy="26079"/>
                </a:xfrm>
                <a:custGeom>
                  <a:avLst/>
                  <a:gdLst/>
                  <a:ahLst/>
                  <a:cxnLst/>
                  <a:rect l="l" t="t" r="r" b="b"/>
                  <a:pathLst>
                    <a:path w="3906" h="869" extrusionOk="0">
                      <a:moveTo>
                        <a:pt x="0" y="0"/>
                      </a:moveTo>
                      <a:lnTo>
                        <a:pt x="0" y="868"/>
                      </a:lnTo>
                      <a:lnTo>
                        <a:pt x="3906" y="868"/>
                      </a:lnTo>
                      <a:lnTo>
                        <a:pt x="39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7" name="Google Shape;737;p11"/>
                <p:cNvSpPr/>
                <p:nvPr/>
              </p:nvSpPr>
              <p:spPr>
                <a:xfrm>
                  <a:off x="207244" y="2121601"/>
                  <a:ext cx="117219" cy="26889"/>
                </a:xfrm>
                <a:custGeom>
                  <a:avLst/>
                  <a:gdLst/>
                  <a:ahLst/>
                  <a:cxnLst/>
                  <a:rect l="l" t="t" r="r" b="b"/>
                  <a:pathLst>
                    <a:path w="3906" h="896" extrusionOk="0">
                      <a:moveTo>
                        <a:pt x="0" y="1"/>
                      </a:moveTo>
                      <a:lnTo>
                        <a:pt x="0" y="896"/>
                      </a:lnTo>
                      <a:lnTo>
                        <a:pt x="3906" y="896"/>
                      </a:lnTo>
                      <a:lnTo>
                        <a:pt x="39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11"/>
                <p:cNvSpPr/>
                <p:nvPr/>
              </p:nvSpPr>
              <p:spPr>
                <a:xfrm>
                  <a:off x="207244" y="2066262"/>
                  <a:ext cx="117219" cy="26079"/>
                </a:xfrm>
                <a:custGeom>
                  <a:avLst/>
                  <a:gdLst/>
                  <a:ahLst/>
                  <a:cxnLst/>
                  <a:rect l="l" t="t" r="r" b="b"/>
                  <a:pathLst>
                    <a:path w="3906" h="869" extrusionOk="0">
                      <a:moveTo>
                        <a:pt x="0" y="0"/>
                      </a:moveTo>
                      <a:lnTo>
                        <a:pt x="0" y="868"/>
                      </a:lnTo>
                      <a:lnTo>
                        <a:pt x="3906" y="868"/>
                      </a:lnTo>
                      <a:lnTo>
                        <a:pt x="39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11"/>
                <p:cNvSpPr/>
                <p:nvPr/>
              </p:nvSpPr>
              <p:spPr>
                <a:xfrm>
                  <a:off x="207244" y="2010084"/>
                  <a:ext cx="117219" cy="26889"/>
                </a:xfrm>
                <a:custGeom>
                  <a:avLst/>
                  <a:gdLst/>
                  <a:ahLst/>
                  <a:cxnLst/>
                  <a:rect l="l" t="t" r="r" b="b"/>
                  <a:pathLst>
                    <a:path w="3906" h="896" extrusionOk="0">
                      <a:moveTo>
                        <a:pt x="0" y="1"/>
                      </a:moveTo>
                      <a:lnTo>
                        <a:pt x="0" y="896"/>
                      </a:lnTo>
                      <a:lnTo>
                        <a:pt x="3906" y="896"/>
                      </a:lnTo>
                      <a:lnTo>
                        <a:pt x="39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11"/>
                <p:cNvSpPr/>
                <p:nvPr/>
              </p:nvSpPr>
              <p:spPr>
                <a:xfrm>
                  <a:off x="207244" y="1954745"/>
                  <a:ext cx="117219" cy="26079"/>
                </a:xfrm>
                <a:custGeom>
                  <a:avLst/>
                  <a:gdLst/>
                  <a:ahLst/>
                  <a:cxnLst/>
                  <a:rect l="l" t="t" r="r" b="b"/>
                  <a:pathLst>
                    <a:path w="3906" h="869" extrusionOk="0">
                      <a:moveTo>
                        <a:pt x="0" y="0"/>
                      </a:moveTo>
                      <a:lnTo>
                        <a:pt x="0" y="868"/>
                      </a:lnTo>
                      <a:lnTo>
                        <a:pt x="3906" y="868"/>
                      </a:lnTo>
                      <a:lnTo>
                        <a:pt x="39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11"/>
                <p:cNvSpPr/>
                <p:nvPr/>
              </p:nvSpPr>
              <p:spPr>
                <a:xfrm flipH="1">
                  <a:off x="1707796" y="226649"/>
                  <a:ext cx="50507" cy="50507"/>
                </a:xfrm>
                <a:custGeom>
                  <a:avLst/>
                  <a:gdLst/>
                  <a:ahLst/>
                  <a:cxnLst/>
                  <a:rect l="l" t="t" r="r" b="b"/>
                  <a:pathLst>
                    <a:path w="1683" h="1683" fill="none" extrusionOk="0">
                      <a:moveTo>
                        <a:pt x="0" y="841"/>
                      </a:moveTo>
                      <a:cubicBezTo>
                        <a:pt x="0" y="353"/>
                        <a:pt x="380" y="1"/>
                        <a:pt x="841" y="1"/>
                      </a:cubicBezTo>
                      <a:cubicBezTo>
                        <a:pt x="1302" y="1"/>
                        <a:pt x="1682" y="353"/>
                        <a:pt x="1682" y="841"/>
                      </a:cubicBezTo>
                      <a:cubicBezTo>
                        <a:pt x="1682" y="1303"/>
                        <a:pt x="1302" y="1682"/>
                        <a:pt x="841" y="1682"/>
                      </a:cubicBezTo>
                      <a:cubicBezTo>
                        <a:pt x="380" y="1682"/>
                        <a:pt x="0" y="1303"/>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11"/>
                <p:cNvSpPr/>
                <p:nvPr/>
              </p:nvSpPr>
              <p:spPr>
                <a:xfrm flipH="1">
                  <a:off x="1957689" y="554689"/>
                  <a:ext cx="51317" cy="51317"/>
                </a:xfrm>
                <a:custGeom>
                  <a:avLst/>
                  <a:gdLst/>
                  <a:ahLst/>
                  <a:cxnLst/>
                  <a:rect l="l" t="t" r="r" b="b"/>
                  <a:pathLst>
                    <a:path w="1710" h="1710" fill="none" extrusionOk="0">
                      <a:moveTo>
                        <a:pt x="0" y="868"/>
                      </a:moveTo>
                      <a:cubicBezTo>
                        <a:pt x="0" y="380"/>
                        <a:pt x="380" y="1"/>
                        <a:pt x="868" y="1"/>
                      </a:cubicBezTo>
                      <a:cubicBezTo>
                        <a:pt x="1329" y="1"/>
                        <a:pt x="1709" y="380"/>
                        <a:pt x="1709" y="868"/>
                      </a:cubicBezTo>
                      <a:cubicBezTo>
                        <a:pt x="1709" y="1330"/>
                        <a:pt x="1329" y="1709"/>
                        <a:pt x="868" y="1709"/>
                      </a:cubicBezTo>
                      <a:cubicBezTo>
                        <a:pt x="380" y="1709"/>
                        <a:pt x="0" y="1330"/>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11"/>
                <p:cNvSpPr/>
                <p:nvPr/>
              </p:nvSpPr>
              <p:spPr>
                <a:xfrm flipH="1">
                  <a:off x="2048049" y="346299"/>
                  <a:ext cx="51317" cy="51317"/>
                </a:xfrm>
                <a:custGeom>
                  <a:avLst/>
                  <a:gdLst/>
                  <a:ahLst/>
                  <a:cxnLst/>
                  <a:rect l="l" t="t" r="r" b="b"/>
                  <a:pathLst>
                    <a:path w="1710" h="1710" extrusionOk="0">
                      <a:moveTo>
                        <a:pt x="841" y="1"/>
                      </a:moveTo>
                      <a:cubicBezTo>
                        <a:pt x="380" y="1"/>
                        <a:pt x="1" y="381"/>
                        <a:pt x="1" y="842"/>
                      </a:cubicBezTo>
                      <a:cubicBezTo>
                        <a:pt x="1" y="1330"/>
                        <a:pt x="380" y="1710"/>
                        <a:pt x="841" y="1710"/>
                      </a:cubicBezTo>
                      <a:cubicBezTo>
                        <a:pt x="1330" y="1710"/>
                        <a:pt x="1709" y="1330"/>
                        <a:pt x="1709" y="842"/>
                      </a:cubicBezTo>
                      <a:cubicBezTo>
                        <a:pt x="1709" y="381"/>
                        <a:pt x="1330"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11"/>
                <p:cNvSpPr/>
                <p:nvPr/>
              </p:nvSpPr>
              <p:spPr>
                <a:xfrm flipH="1">
                  <a:off x="2048049" y="264912"/>
                  <a:ext cx="51317" cy="52127"/>
                </a:xfrm>
                <a:custGeom>
                  <a:avLst/>
                  <a:gdLst/>
                  <a:ahLst/>
                  <a:cxnLst/>
                  <a:rect l="l" t="t" r="r" b="b"/>
                  <a:pathLst>
                    <a:path w="1710" h="1737" fill="none" extrusionOk="0">
                      <a:moveTo>
                        <a:pt x="1" y="841"/>
                      </a:moveTo>
                      <a:cubicBezTo>
                        <a:pt x="1" y="380"/>
                        <a:pt x="380" y="0"/>
                        <a:pt x="841" y="0"/>
                      </a:cubicBezTo>
                      <a:cubicBezTo>
                        <a:pt x="1330" y="0"/>
                        <a:pt x="1709" y="380"/>
                        <a:pt x="1709" y="841"/>
                      </a:cubicBezTo>
                      <a:cubicBezTo>
                        <a:pt x="1709" y="1330"/>
                        <a:pt x="1330" y="1709"/>
                        <a:pt x="841" y="1709"/>
                      </a:cubicBezTo>
                      <a:cubicBezTo>
                        <a:pt x="380" y="1736"/>
                        <a:pt x="1" y="1330"/>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11"/>
                <p:cNvSpPr/>
                <p:nvPr/>
              </p:nvSpPr>
              <p:spPr>
                <a:xfrm flipH="1">
                  <a:off x="2048049" y="184335"/>
                  <a:ext cx="51317" cy="51287"/>
                </a:xfrm>
                <a:custGeom>
                  <a:avLst/>
                  <a:gdLst/>
                  <a:ahLst/>
                  <a:cxnLst/>
                  <a:rect l="l" t="t" r="r" b="b"/>
                  <a:pathLst>
                    <a:path w="1710" h="1709" fill="none" extrusionOk="0">
                      <a:moveTo>
                        <a:pt x="1" y="868"/>
                      </a:moveTo>
                      <a:cubicBezTo>
                        <a:pt x="1" y="380"/>
                        <a:pt x="380" y="0"/>
                        <a:pt x="841" y="0"/>
                      </a:cubicBezTo>
                      <a:cubicBezTo>
                        <a:pt x="1330" y="0"/>
                        <a:pt x="1709" y="380"/>
                        <a:pt x="1709" y="868"/>
                      </a:cubicBezTo>
                      <a:cubicBezTo>
                        <a:pt x="1709" y="1329"/>
                        <a:pt x="1330" y="1709"/>
                        <a:pt x="841" y="1709"/>
                      </a:cubicBezTo>
                      <a:cubicBezTo>
                        <a:pt x="380" y="1709"/>
                        <a:pt x="1" y="1329"/>
                        <a:pt x="1"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11"/>
                <p:cNvSpPr/>
                <p:nvPr/>
              </p:nvSpPr>
              <p:spPr>
                <a:xfrm flipH="1">
                  <a:off x="1713498" y="558770"/>
                  <a:ext cx="51317" cy="51287"/>
                </a:xfrm>
                <a:custGeom>
                  <a:avLst/>
                  <a:gdLst/>
                  <a:ahLst/>
                  <a:cxnLst/>
                  <a:rect l="l" t="t" r="r" b="b"/>
                  <a:pathLst>
                    <a:path w="1710" h="1709" fill="none" extrusionOk="0">
                      <a:moveTo>
                        <a:pt x="0" y="868"/>
                      </a:moveTo>
                      <a:cubicBezTo>
                        <a:pt x="0" y="380"/>
                        <a:pt x="380" y="0"/>
                        <a:pt x="868" y="0"/>
                      </a:cubicBezTo>
                      <a:cubicBezTo>
                        <a:pt x="1329" y="0"/>
                        <a:pt x="1709" y="380"/>
                        <a:pt x="1709" y="868"/>
                      </a:cubicBezTo>
                      <a:cubicBezTo>
                        <a:pt x="1709" y="1329"/>
                        <a:pt x="1329" y="1709"/>
                        <a:pt x="868" y="1709"/>
                      </a:cubicBezTo>
                      <a:cubicBezTo>
                        <a:pt x="407" y="1709"/>
                        <a:pt x="0" y="1329"/>
                        <a:pt x="0"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11"/>
                <p:cNvSpPr/>
                <p:nvPr/>
              </p:nvSpPr>
              <p:spPr>
                <a:xfrm flipH="1">
                  <a:off x="1787593" y="63845"/>
                  <a:ext cx="51287" cy="50507"/>
                </a:xfrm>
                <a:custGeom>
                  <a:avLst/>
                  <a:gdLst/>
                  <a:ahLst/>
                  <a:cxnLst/>
                  <a:rect l="l" t="t" r="r" b="b"/>
                  <a:pathLst>
                    <a:path w="1709" h="1683" extrusionOk="0">
                      <a:moveTo>
                        <a:pt x="841" y="1"/>
                      </a:moveTo>
                      <a:cubicBezTo>
                        <a:pt x="380" y="1"/>
                        <a:pt x="0" y="353"/>
                        <a:pt x="0" y="842"/>
                      </a:cubicBezTo>
                      <a:cubicBezTo>
                        <a:pt x="0" y="1303"/>
                        <a:pt x="380" y="1683"/>
                        <a:pt x="841" y="1683"/>
                      </a:cubicBezTo>
                      <a:cubicBezTo>
                        <a:pt x="1329" y="1683"/>
                        <a:pt x="1709" y="1303"/>
                        <a:pt x="1709" y="842"/>
                      </a:cubicBezTo>
                      <a:cubicBezTo>
                        <a:pt x="1709" y="353"/>
                        <a:pt x="1329"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11"/>
                <p:cNvSpPr/>
                <p:nvPr/>
              </p:nvSpPr>
              <p:spPr>
                <a:xfrm flipH="1">
                  <a:off x="1863278" y="-216148"/>
                  <a:ext cx="100954" cy="1013438"/>
                </a:xfrm>
                <a:custGeom>
                  <a:avLst/>
                  <a:gdLst/>
                  <a:ahLst/>
                  <a:cxnLst/>
                  <a:rect l="l" t="t" r="r" b="b"/>
                  <a:pathLst>
                    <a:path w="3364" h="33770" fill="none" extrusionOk="0">
                      <a:moveTo>
                        <a:pt x="3363" y="33769"/>
                      </a:moveTo>
                      <a:lnTo>
                        <a:pt x="3363" y="25904"/>
                      </a:lnTo>
                      <a:lnTo>
                        <a:pt x="0" y="22567"/>
                      </a:lnTo>
                      <a:lnTo>
                        <a:pt x="0"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11"/>
                <p:cNvSpPr/>
                <p:nvPr/>
              </p:nvSpPr>
              <p:spPr>
                <a:xfrm flipH="1">
                  <a:off x="1758273" y="-151837"/>
                  <a:ext cx="141677" cy="717149"/>
                </a:xfrm>
                <a:custGeom>
                  <a:avLst/>
                  <a:gdLst/>
                  <a:ahLst/>
                  <a:cxnLst/>
                  <a:rect l="l" t="t" r="r" b="b"/>
                  <a:pathLst>
                    <a:path w="4721" h="23897" fill="none" extrusionOk="0">
                      <a:moveTo>
                        <a:pt x="4720" y="23896"/>
                      </a:moveTo>
                      <a:lnTo>
                        <a:pt x="1" y="19177"/>
                      </a:lnTo>
                      <a:lnTo>
                        <a:pt x="1"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11"/>
                <p:cNvSpPr/>
                <p:nvPr/>
              </p:nvSpPr>
              <p:spPr>
                <a:xfrm flipH="1">
                  <a:off x="1764785" y="-391167"/>
                  <a:ext cx="48886" cy="455042"/>
                </a:xfrm>
                <a:custGeom>
                  <a:avLst/>
                  <a:gdLst/>
                  <a:ahLst/>
                  <a:cxnLst/>
                  <a:rect l="l" t="t" r="r" b="b"/>
                  <a:pathLst>
                    <a:path w="1629" h="15163" fill="none" extrusionOk="0">
                      <a:moveTo>
                        <a:pt x="1" y="15163"/>
                      </a:moveTo>
                      <a:lnTo>
                        <a:pt x="1" y="11881"/>
                      </a:lnTo>
                      <a:lnTo>
                        <a:pt x="1628" y="10281"/>
                      </a:lnTo>
                      <a:lnTo>
                        <a:pt x="1628" y="1"/>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1" name="Google Shape;751;p11"/>
                <p:cNvSpPr/>
                <p:nvPr/>
              </p:nvSpPr>
              <p:spPr>
                <a:xfrm flipH="1">
                  <a:off x="2136789" y="-151837"/>
                  <a:ext cx="92821" cy="888896"/>
                </a:xfrm>
                <a:custGeom>
                  <a:avLst/>
                  <a:gdLst/>
                  <a:ahLst/>
                  <a:cxnLst/>
                  <a:rect l="l" t="t" r="r" b="b"/>
                  <a:pathLst>
                    <a:path w="3093" h="29620" fill="none" extrusionOk="0">
                      <a:moveTo>
                        <a:pt x="3093" y="29619"/>
                      </a:moveTo>
                      <a:lnTo>
                        <a:pt x="1" y="26500"/>
                      </a:lnTo>
                      <a:lnTo>
                        <a:pt x="1"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11"/>
                <p:cNvSpPr/>
                <p:nvPr/>
              </p:nvSpPr>
              <p:spPr>
                <a:xfrm flipH="1">
                  <a:off x="2004925" y="-127439"/>
                  <a:ext cx="139216" cy="686239"/>
                </a:xfrm>
                <a:custGeom>
                  <a:avLst/>
                  <a:gdLst/>
                  <a:ahLst/>
                  <a:cxnLst/>
                  <a:rect l="l" t="t" r="r" b="b"/>
                  <a:pathLst>
                    <a:path w="4639" h="22867" fill="none" extrusionOk="0">
                      <a:moveTo>
                        <a:pt x="4639" y="22866"/>
                      </a:moveTo>
                      <a:lnTo>
                        <a:pt x="1" y="18228"/>
                      </a:lnTo>
                      <a:lnTo>
                        <a:pt x="1" y="7894"/>
                      </a:lnTo>
                      <a:lnTo>
                        <a:pt x="2415" y="5507"/>
                      </a:lnTo>
                      <a:lnTo>
                        <a:pt x="2415"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11"/>
                <p:cNvSpPr/>
                <p:nvPr/>
              </p:nvSpPr>
              <p:spPr>
                <a:xfrm flipH="1">
                  <a:off x="1636192" y="-118466"/>
                  <a:ext cx="76525" cy="354088"/>
                </a:xfrm>
                <a:custGeom>
                  <a:avLst/>
                  <a:gdLst/>
                  <a:ahLst/>
                  <a:cxnLst/>
                  <a:rect l="l" t="t" r="r" b="b"/>
                  <a:pathLst>
                    <a:path w="2550" h="11799" fill="none" extrusionOk="0">
                      <a:moveTo>
                        <a:pt x="0" y="11799"/>
                      </a:moveTo>
                      <a:lnTo>
                        <a:pt x="2550" y="9249"/>
                      </a:lnTo>
                      <a:lnTo>
                        <a:pt x="255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54" name="Google Shape;754;p11"/>
              <p:cNvSpPr/>
              <p:nvPr/>
            </p:nvSpPr>
            <p:spPr>
              <a:xfrm>
                <a:off x="1186470" y="737029"/>
                <a:ext cx="101764" cy="101764"/>
              </a:xfrm>
              <a:custGeom>
                <a:avLst/>
                <a:gdLst/>
                <a:ahLst/>
                <a:cxnLst/>
                <a:rect l="l" t="t" r="r" b="b"/>
                <a:pathLst>
                  <a:path w="3391" h="3391" fill="none" extrusionOk="0">
                    <a:moveTo>
                      <a:pt x="0" y="1709"/>
                    </a:moveTo>
                    <a:cubicBezTo>
                      <a:pt x="0" y="760"/>
                      <a:pt x="760" y="0"/>
                      <a:pt x="1682" y="0"/>
                    </a:cubicBezTo>
                    <a:cubicBezTo>
                      <a:pt x="2631" y="0"/>
                      <a:pt x="3391" y="787"/>
                      <a:pt x="3391" y="1709"/>
                    </a:cubicBezTo>
                    <a:cubicBezTo>
                      <a:pt x="3391" y="2658"/>
                      <a:pt x="2604" y="3391"/>
                      <a:pt x="1682" y="3391"/>
                    </a:cubicBezTo>
                    <a:cubicBezTo>
                      <a:pt x="760" y="3391"/>
                      <a:pt x="0" y="2631"/>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11"/>
              <p:cNvSpPr/>
              <p:nvPr/>
            </p:nvSpPr>
            <p:spPr>
              <a:xfrm>
                <a:off x="2493048" y="780964"/>
                <a:ext cx="101794" cy="101794"/>
              </a:xfrm>
              <a:custGeom>
                <a:avLst/>
                <a:gdLst/>
                <a:ahLst/>
                <a:cxnLst/>
                <a:rect l="l" t="t" r="r" b="b"/>
                <a:pathLst>
                  <a:path w="3392" h="3392" fill="none" extrusionOk="0">
                    <a:moveTo>
                      <a:pt x="3391" y="1683"/>
                    </a:moveTo>
                    <a:cubicBezTo>
                      <a:pt x="3391" y="2632"/>
                      <a:pt x="2632" y="3391"/>
                      <a:pt x="1683" y="3391"/>
                    </a:cubicBezTo>
                    <a:cubicBezTo>
                      <a:pt x="760" y="3391"/>
                      <a:pt x="1" y="2632"/>
                      <a:pt x="1" y="1683"/>
                    </a:cubicBezTo>
                    <a:cubicBezTo>
                      <a:pt x="1" y="760"/>
                      <a:pt x="760" y="1"/>
                      <a:pt x="1683" y="1"/>
                    </a:cubicBezTo>
                    <a:cubicBezTo>
                      <a:pt x="2632" y="1"/>
                      <a:pt x="3391" y="760"/>
                      <a:pt x="3391" y="1683"/>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11"/>
              <p:cNvSpPr/>
              <p:nvPr/>
            </p:nvSpPr>
            <p:spPr>
              <a:xfrm>
                <a:off x="3761792" y="640157"/>
                <a:ext cx="51317" cy="51317"/>
              </a:xfrm>
              <a:custGeom>
                <a:avLst/>
                <a:gdLst/>
                <a:ahLst/>
                <a:cxnLst/>
                <a:rect l="l" t="t" r="r" b="b"/>
                <a:pathLst>
                  <a:path w="1710" h="1710" fill="none" extrusionOk="0">
                    <a:moveTo>
                      <a:pt x="0" y="868"/>
                    </a:moveTo>
                    <a:cubicBezTo>
                      <a:pt x="0" y="380"/>
                      <a:pt x="380" y="1"/>
                      <a:pt x="868" y="1"/>
                    </a:cubicBezTo>
                    <a:cubicBezTo>
                      <a:pt x="1329" y="1"/>
                      <a:pt x="1709" y="380"/>
                      <a:pt x="1709" y="868"/>
                    </a:cubicBezTo>
                    <a:cubicBezTo>
                      <a:pt x="1709" y="1330"/>
                      <a:pt x="1329" y="1709"/>
                      <a:pt x="868" y="1709"/>
                    </a:cubicBezTo>
                    <a:cubicBezTo>
                      <a:pt x="407" y="1709"/>
                      <a:pt x="0" y="1330"/>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11"/>
              <p:cNvSpPr/>
              <p:nvPr/>
            </p:nvSpPr>
            <p:spPr>
              <a:xfrm>
                <a:off x="3110197" y="788316"/>
                <a:ext cx="50507" cy="50477"/>
              </a:xfrm>
              <a:custGeom>
                <a:avLst/>
                <a:gdLst/>
                <a:ahLst/>
                <a:cxnLst/>
                <a:rect l="l" t="t" r="r" b="b"/>
                <a:pathLst>
                  <a:path w="1683" h="1682" fill="none" extrusionOk="0">
                    <a:moveTo>
                      <a:pt x="1" y="841"/>
                    </a:moveTo>
                    <a:cubicBezTo>
                      <a:pt x="1" y="353"/>
                      <a:pt x="353" y="0"/>
                      <a:pt x="842" y="0"/>
                    </a:cubicBezTo>
                    <a:cubicBezTo>
                      <a:pt x="1303" y="0"/>
                      <a:pt x="1682" y="353"/>
                      <a:pt x="1682" y="841"/>
                    </a:cubicBezTo>
                    <a:cubicBezTo>
                      <a:pt x="1682" y="1302"/>
                      <a:pt x="1303" y="1682"/>
                      <a:pt x="842" y="1682"/>
                    </a:cubicBezTo>
                    <a:cubicBezTo>
                      <a:pt x="408" y="1682"/>
                      <a:pt x="1" y="1302"/>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11"/>
              <p:cNvSpPr/>
              <p:nvPr/>
            </p:nvSpPr>
            <p:spPr>
              <a:xfrm flipH="1">
                <a:off x="2042347" y="720734"/>
                <a:ext cx="101794" cy="102604"/>
              </a:xfrm>
              <a:custGeom>
                <a:avLst/>
                <a:gdLst/>
                <a:ahLst/>
                <a:cxnLst/>
                <a:rect l="l" t="t" r="r" b="b"/>
                <a:pathLst>
                  <a:path w="3392" h="3419" fill="none" extrusionOk="0">
                    <a:moveTo>
                      <a:pt x="1" y="1710"/>
                    </a:moveTo>
                    <a:cubicBezTo>
                      <a:pt x="1" y="760"/>
                      <a:pt x="787" y="1"/>
                      <a:pt x="1709" y="1"/>
                    </a:cubicBezTo>
                    <a:cubicBezTo>
                      <a:pt x="2659" y="1"/>
                      <a:pt x="3391" y="787"/>
                      <a:pt x="3391" y="1710"/>
                    </a:cubicBezTo>
                    <a:cubicBezTo>
                      <a:pt x="3391" y="2659"/>
                      <a:pt x="2605" y="3391"/>
                      <a:pt x="1709" y="3391"/>
                    </a:cubicBezTo>
                    <a:cubicBezTo>
                      <a:pt x="787" y="3418"/>
                      <a:pt x="1" y="2659"/>
                      <a:pt x="1" y="1710"/>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59" name="Google Shape;759;p11"/>
            <p:cNvSpPr/>
            <p:nvPr/>
          </p:nvSpPr>
          <p:spPr>
            <a:xfrm flipH="1">
              <a:off x="1957690" y="4230421"/>
              <a:ext cx="101764" cy="101794"/>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0" name="Google Shape;760;p11"/>
            <p:cNvSpPr/>
            <p:nvPr/>
          </p:nvSpPr>
          <p:spPr>
            <a:xfrm>
              <a:off x="3201367" y="907966"/>
              <a:ext cx="101794" cy="101764"/>
            </a:xfrm>
            <a:custGeom>
              <a:avLst/>
              <a:gdLst/>
              <a:ahLst/>
              <a:cxnLst/>
              <a:rect l="l" t="t" r="r" b="b"/>
              <a:pathLst>
                <a:path w="3392" h="3391" extrusionOk="0">
                  <a:moveTo>
                    <a:pt x="1709" y="0"/>
                  </a:moveTo>
                  <a:cubicBezTo>
                    <a:pt x="787" y="0"/>
                    <a:pt x="1" y="733"/>
                    <a:pt x="1" y="1682"/>
                  </a:cubicBezTo>
                  <a:cubicBezTo>
                    <a:pt x="1" y="2658"/>
                    <a:pt x="760" y="3391"/>
                    <a:pt x="1709" y="3391"/>
                  </a:cubicBezTo>
                  <a:cubicBezTo>
                    <a:pt x="2604" y="3391"/>
                    <a:pt x="3391" y="2604"/>
                    <a:pt x="3391" y="1682"/>
                  </a:cubicBezTo>
                  <a:cubicBezTo>
                    <a:pt x="3391" y="787"/>
                    <a:pt x="2659" y="0"/>
                    <a:pt x="17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1" name="Google Shape;761;p11"/>
            <p:cNvSpPr/>
            <p:nvPr/>
          </p:nvSpPr>
          <p:spPr>
            <a:xfrm>
              <a:off x="677711" y="1087846"/>
              <a:ext cx="101794" cy="101794"/>
            </a:xfrm>
            <a:custGeom>
              <a:avLst/>
              <a:gdLst/>
              <a:ahLst/>
              <a:cxnLst/>
              <a:rect l="l" t="t" r="r" b="b"/>
              <a:pathLst>
                <a:path w="3392" h="3392" fill="none" extrusionOk="0">
                  <a:moveTo>
                    <a:pt x="1" y="1709"/>
                  </a:moveTo>
                  <a:cubicBezTo>
                    <a:pt x="1" y="760"/>
                    <a:pt x="760" y="1"/>
                    <a:pt x="1682" y="1"/>
                  </a:cubicBezTo>
                  <a:cubicBezTo>
                    <a:pt x="2632" y="1"/>
                    <a:pt x="3391" y="787"/>
                    <a:pt x="3391" y="1709"/>
                  </a:cubicBezTo>
                  <a:cubicBezTo>
                    <a:pt x="3391" y="2659"/>
                    <a:pt x="2605" y="3391"/>
                    <a:pt x="1682" y="3391"/>
                  </a:cubicBezTo>
                  <a:cubicBezTo>
                    <a:pt x="733" y="3391"/>
                    <a:pt x="1" y="2659"/>
                    <a:pt x="1"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11"/>
            <p:cNvSpPr/>
            <p:nvPr/>
          </p:nvSpPr>
          <p:spPr>
            <a:xfrm>
              <a:off x="645960" y="3569703"/>
              <a:ext cx="101794" cy="101764"/>
            </a:xfrm>
            <a:custGeom>
              <a:avLst/>
              <a:gdLst/>
              <a:ahLst/>
              <a:cxnLst/>
              <a:rect l="l" t="t" r="r" b="b"/>
              <a:pathLst>
                <a:path w="3392" h="3391" fill="none" extrusionOk="0">
                  <a:moveTo>
                    <a:pt x="1" y="1709"/>
                  </a:moveTo>
                  <a:cubicBezTo>
                    <a:pt x="1" y="760"/>
                    <a:pt x="787" y="0"/>
                    <a:pt x="1683" y="0"/>
                  </a:cubicBezTo>
                  <a:cubicBezTo>
                    <a:pt x="2632" y="0"/>
                    <a:pt x="3391" y="787"/>
                    <a:pt x="3391" y="1709"/>
                  </a:cubicBezTo>
                  <a:cubicBezTo>
                    <a:pt x="3391" y="2658"/>
                    <a:pt x="2605" y="3391"/>
                    <a:pt x="1683" y="3391"/>
                  </a:cubicBezTo>
                  <a:cubicBezTo>
                    <a:pt x="733" y="3391"/>
                    <a:pt x="1" y="2658"/>
                    <a:pt x="1" y="1709"/>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11"/>
            <p:cNvSpPr/>
            <p:nvPr/>
          </p:nvSpPr>
          <p:spPr>
            <a:xfrm>
              <a:off x="1371242" y="640157"/>
              <a:ext cx="101764" cy="101764"/>
            </a:xfrm>
            <a:custGeom>
              <a:avLst/>
              <a:gdLst/>
              <a:ahLst/>
              <a:cxnLst/>
              <a:rect l="l" t="t" r="r" b="b"/>
              <a:pathLst>
                <a:path w="3391" h="3391" fill="none" extrusionOk="0">
                  <a:moveTo>
                    <a:pt x="0" y="1709"/>
                  </a:moveTo>
                  <a:cubicBezTo>
                    <a:pt x="0" y="760"/>
                    <a:pt x="787" y="1"/>
                    <a:pt x="1709" y="1"/>
                  </a:cubicBezTo>
                  <a:cubicBezTo>
                    <a:pt x="2658" y="1"/>
                    <a:pt x="3391" y="787"/>
                    <a:pt x="3391" y="1709"/>
                  </a:cubicBezTo>
                  <a:cubicBezTo>
                    <a:pt x="3391" y="2632"/>
                    <a:pt x="2604" y="3391"/>
                    <a:pt x="1709" y="3391"/>
                  </a:cubicBezTo>
                  <a:cubicBezTo>
                    <a:pt x="760" y="3391"/>
                    <a:pt x="0" y="2632"/>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4" name="Google Shape;764;p11"/>
            <p:cNvSpPr/>
            <p:nvPr/>
          </p:nvSpPr>
          <p:spPr>
            <a:xfrm>
              <a:off x="1371242" y="846896"/>
              <a:ext cx="101764" cy="101794"/>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11"/>
            <p:cNvSpPr/>
            <p:nvPr/>
          </p:nvSpPr>
          <p:spPr>
            <a:xfrm>
              <a:off x="4411056" y="720734"/>
              <a:ext cx="101794" cy="102604"/>
            </a:xfrm>
            <a:custGeom>
              <a:avLst/>
              <a:gdLst/>
              <a:ahLst/>
              <a:cxnLst/>
              <a:rect l="l" t="t" r="r" b="b"/>
              <a:pathLst>
                <a:path w="3392" h="3419" fill="none" extrusionOk="0">
                  <a:moveTo>
                    <a:pt x="1" y="1710"/>
                  </a:moveTo>
                  <a:cubicBezTo>
                    <a:pt x="1" y="760"/>
                    <a:pt x="787" y="1"/>
                    <a:pt x="1709" y="1"/>
                  </a:cubicBezTo>
                  <a:cubicBezTo>
                    <a:pt x="2659" y="1"/>
                    <a:pt x="3391" y="787"/>
                    <a:pt x="3391" y="1710"/>
                  </a:cubicBezTo>
                  <a:cubicBezTo>
                    <a:pt x="3391" y="2659"/>
                    <a:pt x="2605" y="3391"/>
                    <a:pt x="1709" y="3391"/>
                  </a:cubicBezTo>
                  <a:cubicBezTo>
                    <a:pt x="787" y="3418"/>
                    <a:pt x="1" y="2659"/>
                    <a:pt x="1" y="1710"/>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6" name="Google Shape;766;p11"/>
            <p:cNvSpPr/>
            <p:nvPr/>
          </p:nvSpPr>
          <p:spPr>
            <a:xfrm>
              <a:off x="922712" y="927503"/>
              <a:ext cx="101794" cy="101764"/>
            </a:xfrm>
            <a:custGeom>
              <a:avLst/>
              <a:gdLst/>
              <a:ahLst/>
              <a:cxnLst/>
              <a:rect l="l" t="t" r="r" b="b"/>
              <a:pathLst>
                <a:path w="3392" h="3391" fill="none" extrusionOk="0">
                  <a:moveTo>
                    <a:pt x="1" y="1682"/>
                  </a:moveTo>
                  <a:cubicBezTo>
                    <a:pt x="1" y="733"/>
                    <a:pt x="788" y="0"/>
                    <a:pt x="1683" y="0"/>
                  </a:cubicBezTo>
                  <a:cubicBezTo>
                    <a:pt x="2605" y="0"/>
                    <a:pt x="3391" y="787"/>
                    <a:pt x="3391" y="1682"/>
                  </a:cubicBezTo>
                  <a:cubicBezTo>
                    <a:pt x="3391" y="2631"/>
                    <a:pt x="2605" y="3391"/>
                    <a:pt x="1683" y="3391"/>
                  </a:cubicBezTo>
                  <a:cubicBezTo>
                    <a:pt x="788" y="3391"/>
                    <a:pt x="1" y="2631"/>
                    <a:pt x="1" y="168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7" name="Google Shape;767;p11"/>
            <p:cNvSpPr/>
            <p:nvPr/>
          </p:nvSpPr>
          <p:spPr>
            <a:xfrm>
              <a:off x="1152259" y="1191231"/>
              <a:ext cx="101794" cy="101764"/>
            </a:xfrm>
            <a:custGeom>
              <a:avLst/>
              <a:gdLst/>
              <a:ahLst/>
              <a:cxnLst/>
              <a:rect l="l" t="t" r="r" b="b"/>
              <a:pathLst>
                <a:path w="3392" h="3391" fill="none" extrusionOk="0">
                  <a:moveTo>
                    <a:pt x="1" y="1682"/>
                  </a:moveTo>
                  <a:cubicBezTo>
                    <a:pt x="1" y="733"/>
                    <a:pt x="787" y="0"/>
                    <a:pt x="1710" y="0"/>
                  </a:cubicBezTo>
                  <a:cubicBezTo>
                    <a:pt x="2632" y="0"/>
                    <a:pt x="3391" y="760"/>
                    <a:pt x="3391" y="1682"/>
                  </a:cubicBezTo>
                  <a:cubicBezTo>
                    <a:pt x="3391" y="2631"/>
                    <a:pt x="2632" y="3391"/>
                    <a:pt x="1710" y="3391"/>
                  </a:cubicBezTo>
                  <a:cubicBezTo>
                    <a:pt x="787" y="3391"/>
                    <a:pt x="1" y="2631"/>
                    <a:pt x="1"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8" name="Google Shape;768;p11"/>
            <p:cNvSpPr/>
            <p:nvPr/>
          </p:nvSpPr>
          <p:spPr>
            <a:xfrm>
              <a:off x="452246" y="737029"/>
              <a:ext cx="101764" cy="101764"/>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31" y="3391"/>
                    <a:pt x="1709" y="3391"/>
                  </a:cubicBezTo>
                  <a:cubicBezTo>
                    <a:pt x="760" y="3391"/>
                    <a:pt x="0" y="2631"/>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9" name="Google Shape;769;p11"/>
            <p:cNvSpPr/>
            <p:nvPr/>
          </p:nvSpPr>
          <p:spPr>
            <a:xfrm>
              <a:off x="808764" y="1249030"/>
              <a:ext cx="50507" cy="50627"/>
            </a:xfrm>
            <a:custGeom>
              <a:avLst/>
              <a:gdLst/>
              <a:ahLst/>
              <a:cxnLst/>
              <a:rect l="l" t="t" r="r" b="b"/>
              <a:pathLst>
                <a:path w="1683" h="1687" extrusionOk="0">
                  <a:moveTo>
                    <a:pt x="841" y="0"/>
                  </a:moveTo>
                  <a:cubicBezTo>
                    <a:pt x="353" y="0"/>
                    <a:pt x="1" y="380"/>
                    <a:pt x="1" y="841"/>
                  </a:cubicBezTo>
                  <a:cubicBezTo>
                    <a:pt x="1" y="1300"/>
                    <a:pt x="336" y="1687"/>
                    <a:pt x="759" y="1687"/>
                  </a:cubicBezTo>
                  <a:cubicBezTo>
                    <a:pt x="786" y="1687"/>
                    <a:pt x="814" y="1685"/>
                    <a:pt x="841" y="1682"/>
                  </a:cubicBezTo>
                  <a:cubicBezTo>
                    <a:pt x="1330" y="1682"/>
                    <a:pt x="1682" y="1329"/>
                    <a:pt x="1682" y="841"/>
                  </a:cubicBezTo>
                  <a:cubicBezTo>
                    <a:pt x="1682" y="380"/>
                    <a:pt x="1330"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0" name="Google Shape;770;p11"/>
            <p:cNvSpPr/>
            <p:nvPr/>
          </p:nvSpPr>
          <p:spPr>
            <a:xfrm>
              <a:off x="2641208" y="647480"/>
              <a:ext cx="51317" cy="51317"/>
            </a:xfrm>
            <a:custGeom>
              <a:avLst/>
              <a:gdLst/>
              <a:ahLst/>
              <a:cxnLst/>
              <a:rect l="l" t="t" r="r" b="b"/>
              <a:pathLst>
                <a:path w="1710" h="1710" fill="none" extrusionOk="0">
                  <a:moveTo>
                    <a:pt x="0" y="841"/>
                  </a:moveTo>
                  <a:cubicBezTo>
                    <a:pt x="0" y="380"/>
                    <a:pt x="380" y="1"/>
                    <a:pt x="868" y="1"/>
                  </a:cubicBezTo>
                  <a:cubicBezTo>
                    <a:pt x="1330" y="1"/>
                    <a:pt x="1709" y="380"/>
                    <a:pt x="1709" y="841"/>
                  </a:cubicBezTo>
                  <a:cubicBezTo>
                    <a:pt x="1709" y="1330"/>
                    <a:pt x="1330" y="1709"/>
                    <a:pt x="868" y="1709"/>
                  </a:cubicBezTo>
                  <a:cubicBezTo>
                    <a:pt x="380" y="1709"/>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1" name="Google Shape;771;p11"/>
            <p:cNvSpPr/>
            <p:nvPr/>
          </p:nvSpPr>
          <p:spPr>
            <a:xfrm>
              <a:off x="3010083" y="566903"/>
              <a:ext cx="51317" cy="52127"/>
            </a:xfrm>
            <a:custGeom>
              <a:avLst/>
              <a:gdLst/>
              <a:ahLst/>
              <a:cxnLst/>
              <a:rect l="l" t="t" r="r" b="b"/>
              <a:pathLst>
                <a:path w="1710" h="1737" fill="none" extrusionOk="0">
                  <a:moveTo>
                    <a:pt x="0" y="868"/>
                  </a:moveTo>
                  <a:cubicBezTo>
                    <a:pt x="0" y="380"/>
                    <a:pt x="380" y="0"/>
                    <a:pt x="841" y="0"/>
                  </a:cubicBezTo>
                  <a:cubicBezTo>
                    <a:pt x="1330" y="0"/>
                    <a:pt x="1709" y="380"/>
                    <a:pt x="1709" y="868"/>
                  </a:cubicBezTo>
                  <a:cubicBezTo>
                    <a:pt x="1709" y="1329"/>
                    <a:pt x="1330" y="1709"/>
                    <a:pt x="841" y="1709"/>
                  </a:cubicBezTo>
                  <a:cubicBezTo>
                    <a:pt x="407" y="1736"/>
                    <a:pt x="0" y="1329"/>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2" name="Google Shape;772;p11"/>
            <p:cNvSpPr/>
            <p:nvPr/>
          </p:nvSpPr>
          <p:spPr>
            <a:xfrm>
              <a:off x="1396480" y="1030047"/>
              <a:ext cx="51287" cy="51317"/>
            </a:xfrm>
            <a:custGeom>
              <a:avLst/>
              <a:gdLst/>
              <a:ahLst/>
              <a:cxnLst/>
              <a:rect l="l" t="t" r="r" b="b"/>
              <a:pathLst>
                <a:path w="1709" h="1710" fill="none" extrusionOk="0">
                  <a:moveTo>
                    <a:pt x="0" y="842"/>
                  </a:moveTo>
                  <a:cubicBezTo>
                    <a:pt x="0" y="381"/>
                    <a:pt x="380" y="1"/>
                    <a:pt x="868" y="1"/>
                  </a:cubicBezTo>
                  <a:cubicBezTo>
                    <a:pt x="1329" y="1"/>
                    <a:pt x="1709" y="381"/>
                    <a:pt x="1709" y="842"/>
                  </a:cubicBezTo>
                  <a:cubicBezTo>
                    <a:pt x="1709" y="1330"/>
                    <a:pt x="1329" y="1710"/>
                    <a:pt x="868" y="1710"/>
                  </a:cubicBezTo>
                  <a:cubicBezTo>
                    <a:pt x="380" y="1710"/>
                    <a:pt x="0" y="1303"/>
                    <a:pt x="0" y="84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3" name="Google Shape;773;p11"/>
            <p:cNvSpPr/>
            <p:nvPr/>
          </p:nvSpPr>
          <p:spPr>
            <a:xfrm>
              <a:off x="899124" y="1472064"/>
              <a:ext cx="51317" cy="50477"/>
            </a:xfrm>
            <a:custGeom>
              <a:avLst/>
              <a:gdLst/>
              <a:ahLst/>
              <a:cxnLst/>
              <a:rect l="l" t="t" r="r" b="b"/>
              <a:pathLst>
                <a:path w="1710" h="1682" fill="none" extrusionOk="0">
                  <a:moveTo>
                    <a:pt x="0" y="841"/>
                  </a:moveTo>
                  <a:cubicBezTo>
                    <a:pt x="0" y="353"/>
                    <a:pt x="380" y="0"/>
                    <a:pt x="841" y="0"/>
                  </a:cubicBezTo>
                  <a:cubicBezTo>
                    <a:pt x="1329" y="0"/>
                    <a:pt x="1709" y="353"/>
                    <a:pt x="1709" y="841"/>
                  </a:cubicBezTo>
                  <a:cubicBezTo>
                    <a:pt x="1709" y="1302"/>
                    <a:pt x="1329" y="1682"/>
                    <a:pt x="841" y="1682"/>
                  </a:cubicBezTo>
                  <a:cubicBezTo>
                    <a:pt x="380" y="1682"/>
                    <a:pt x="0" y="1302"/>
                    <a:pt x="0"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4" name="Google Shape;774;p11"/>
            <p:cNvSpPr/>
            <p:nvPr/>
          </p:nvSpPr>
          <p:spPr>
            <a:xfrm>
              <a:off x="354563" y="599464"/>
              <a:ext cx="51317" cy="51317"/>
            </a:xfrm>
            <a:custGeom>
              <a:avLst/>
              <a:gdLst/>
              <a:ahLst/>
              <a:cxnLst/>
              <a:rect l="l" t="t" r="r" b="b"/>
              <a:pathLst>
                <a:path w="1710" h="1710" fill="none" extrusionOk="0">
                  <a:moveTo>
                    <a:pt x="0" y="868"/>
                  </a:moveTo>
                  <a:cubicBezTo>
                    <a:pt x="0" y="380"/>
                    <a:pt x="380" y="0"/>
                    <a:pt x="868" y="0"/>
                  </a:cubicBezTo>
                  <a:cubicBezTo>
                    <a:pt x="1330" y="0"/>
                    <a:pt x="1709" y="380"/>
                    <a:pt x="1709" y="868"/>
                  </a:cubicBezTo>
                  <a:cubicBezTo>
                    <a:pt x="1709" y="1329"/>
                    <a:pt x="1330" y="1709"/>
                    <a:pt x="868" y="1709"/>
                  </a:cubicBezTo>
                  <a:cubicBezTo>
                    <a:pt x="380" y="1709"/>
                    <a:pt x="0" y="1329"/>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11"/>
            <p:cNvSpPr/>
            <p:nvPr/>
          </p:nvSpPr>
          <p:spPr>
            <a:xfrm>
              <a:off x="620722" y="941337"/>
              <a:ext cx="50507" cy="51317"/>
            </a:xfrm>
            <a:custGeom>
              <a:avLst/>
              <a:gdLst/>
              <a:ahLst/>
              <a:cxnLst/>
              <a:rect l="l" t="t" r="r" b="b"/>
              <a:pathLst>
                <a:path w="1683" h="1710" fill="none" extrusionOk="0">
                  <a:moveTo>
                    <a:pt x="1" y="868"/>
                  </a:moveTo>
                  <a:cubicBezTo>
                    <a:pt x="1" y="380"/>
                    <a:pt x="354" y="0"/>
                    <a:pt x="842" y="0"/>
                  </a:cubicBezTo>
                  <a:cubicBezTo>
                    <a:pt x="1303" y="0"/>
                    <a:pt x="1683" y="380"/>
                    <a:pt x="1683" y="868"/>
                  </a:cubicBezTo>
                  <a:cubicBezTo>
                    <a:pt x="1683" y="1329"/>
                    <a:pt x="1303" y="1709"/>
                    <a:pt x="842" y="1709"/>
                  </a:cubicBezTo>
                  <a:cubicBezTo>
                    <a:pt x="354" y="1709"/>
                    <a:pt x="1" y="1329"/>
                    <a:pt x="1"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6" name="Google Shape;776;p11"/>
            <p:cNvSpPr/>
            <p:nvPr/>
          </p:nvSpPr>
          <p:spPr>
            <a:xfrm>
              <a:off x="702949" y="778533"/>
              <a:ext cx="50507" cy="51317"/>
            </a:xfrm>
            <a:custGeom>
              <a:avLst/>
              <a:gdLst/>
              <a:ahLst/>
              <a:cxnLst/>
              <a:rect l="l" t="t" r="r" b="b"/>
              <a:pathLst>
                <a:path w="1683" h="1710" fill="none" extrusionOk="0">
                  <a:moveTo>
                    <a:pt x="1" y="869"/>
                  </a:moveTo>
                  <a:cubicBezTo>
                    <a:pt x="1" y="380"/>
                    <a:pt x="380" y="1"/>
                    <a:pt x="841" y="1"/>
                  </a:cubicBezTo>
                  <a:cubicBezTo>
                    <a:pt x="1302" y="1"/>
                    <a:pt x="1682" y="380"/>
                    <a:pt x="1682" y="869"/>
                  </a:cubicBezTo>
                  <a:cubicBezTo>
                    <a:pt x="1682" y="1330"/>
                    <a:pt x="1330" y="1709"/>
                    <a:pt x="841" y="1709"/>
                  </a:cubicBezTo>
                  <a:cubicBezTo>
                    <a:pt x="380" y="1709"/>
                    <a:pt x="1" y="1330"/>
                    <a:pt x="1" y="86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7" name="Google Shape;777;p11"/>
            <p:cNvSpPr/>
            <p:nvPr/>
          </p:nvSpPr>
          <p:spPr>
            <a:xfrm>
              <a:off x="376530" y="1122028"/>
              <a:ext cx="50507" cy="51317"/>
            </a:xfrm>
            <a:custGeom>
              <a:avLst/>
              <a:gdLst/>
              <a:ahLst/>
              <a:cxnLst/>
              <a:rect l="l" t="t" r="r" b="b"/>
              <a:pathLst>
                <a:path w="1683" h="1710" fill="none" extrusionOk="0">
                  <a:moveTo>
                    <a:pt x="1" y="842"/>
                  </a:moveTo>
                  <a:cubicBezTo>
                    <a:pt x="1" y="353"/>
                    <a:pt x="353" y="1"/>
                    <a:pt x="842" y="1"/>
                  </a:cubicBezTo>
                  <a:cubicBezTo>
                    <a:pt x="1303" y="1"/>
                    <a:pt x="1683" y="353"/>
                    <a:pt x="1683" y="842"/>
                  </a:cubicBezTo>
                  <a:cubicBezTo>
                    <a:pt x="1683" y="1303"/>
                    <a:pt x="1303" y="1682"/>
                    <a:pt x="842" y="1682"/>
                  </a:cubicBezTo>
                  <a:cubicBezTo>
                    <a:pt x="408" y="1710"/>
                    <a:pt x="1" y="1303"/>
                    <a:pt x="1" y="84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11"/>
            <p:cNvSpPr/>
            <p:nvPr/>
          </p:nvSpPr>
          <p:spPr>
            <a:xfrm>
              <a:off x="450625" y="1122028"/>
              <a:ext cx="50477" cy="51317"/>
            </a:xfrm>
            <a:custGeom>
              <a:avLst/>
              <a:gdLst/>
              <a:ahLst/>
              <a:cxnLst/>
              <a:rect l="l" t="t" r="r" b="b"/>
              <a:pathLst>
                <a:path w="1682" h="1710" fill="none" extrusionOk="0">
                  <a:moveTo>
                    <a:pt x="0" y="842"/>
                  </a:moveTo>
                  <a:cubicBezTo>
                    <a:pt x="0" y="353"/>
                    <a:pt x="380" y="1"/>
                    <a:pt x="841" y="1"/>
                  </a:cubicBezTo>
                  <a:cubicBezTo>
                    <a:pt x="1329" y="1"/>
                    <a:pt x="1682" y="353"/>
                    <a:pt x="1682" y="842"/>
                  </a:cubicBezTo>
                  <a:cubicBezTo>
                    <a:pt x="1682" y="1303"/>
                    <a:pt x="1329" y="1682"/>
                    <a:pt x="841" y="1682"/>
                  </a:cubicBezTo>
                  <a:cubicBezTo>
                    <a:pt x="380" y="1710"/>
                    <a:pt x="0" y="1303"/>
                    <a:pt x="0"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11"/>
            <p:cNvSpPr/>
            <p:nvPr/>
          </p:nvSpPr>
          <p:spPr>
            <a:xfrm>
              <a:off x="728188" y="829820"/>
              <a:ext cx="30" cy="257246"/>
            </a:xfrm>
            <a:custGeom>
              <a:avLst/>
              <a:gdLst/>
              <a:ahLst/>
              <a:cxnLst/>
              <a:rect l="l" t="t" r="r" b="b"/>
              <a:pathLst>
                <a:path w="1" h="8572" fill="none" extrusionOk="0">
                  <a:moveTo>
                    <a:pt x="0" y="8571"/>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0" name="Google Shape;780;p11"/>
            <p:cNvSpPr/>
            <p:nvPr/>
          </p:nvSpPr>
          <p:spPr>
            <a:xfrm>
              <a:off x="-204643" y="993435"/>
              <a:ext cx="101764" cy="101764"/>
            </a:xfrm>
            <a:custGeom>
              <a:avLst/>
              <a:gdLst/>
              <a:ahLst/>
              <a:cxnLst/>
              <a:rect l="l" t="t" r="r" b="b"/>
              <a:pathLst>
                <a:path w="3391" h="3391" fill="none" extrusionOk="0">
                  <a:moveTo>
                    <a:pt x="3391" y="1709"/>
                  </a:moveTo>
                  <a:cubicBezTo>
                    <a:pt x="3391" y="2631"/>
                    <a:pt x="2631" y="3391"/>
                    <a:pt x="1682" y="3391"/>
                  </a:cubicBezTo>
                  <a:cubicBezTo>
                    <a:pt x="760" y="3391"/>
                    <a:pt x="0" y="2631"/>
                    <a:pt x="0" y="1709"/>
                  </a:cubicBezTo>
                  <a:cubicBezTo>
                    <a:pt x="0" y="760"/>
                    <a:pt x="760" y="0"/>
                    <a:pt x="1682" y="0"/>
                  </a:cubicBezTo>
                  <a:cubicBezTo>
                    <a:pt x="2631" y="0"/>
                    <a:pt x="3391" y="760"/>
                    <a:pt x="3391"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11"/>
            <p:cNvSpPr/>
            <p:nvPr/>
          </p:nvSpPr>
          <p:spPr>
            <a:xfrm>
              <a:off x="899935" y="1139133"/>
              <a:ext cx="51317" cy="50507"/>
            </a:xfrm>
            <a:custGeom>
              <a:avLst/>
              <a:gdLst/>
              <a:ahLst/>
              <a:cxnLst/>
              <a:rect l="l" t="t" r="r" b="b"/>
              <a:pathLst>
                <a:path w="1710" h="1683" extrusionOk="0">
                  <a:moveTo>
                    <a:pt x="841" y="0"/>
                  </a:moveTo>
                  <a:cubicBezTo>
                    <a:pt x="380" y="0"/>
                    <a:pt x="0" y="380"/>
                    <a:pt x="0" y="841"/>
                  </a:cubicBezTo>
                  <a:cubicBezTo>
                    <a:pt x="0" y="1329"/>
                    <a:pt x="380" y="1682"/>
                    <a:pt x="841" y="1682"/>
                  </a:cubicBezTo>
                  <a:cubicBezTo>
                    <a:pt x="1330" y="1682"/>
                    <a:pt x="1709" y="1329"/>
                    <a:pt x="1709" y="841"/>
                  </a:cubicBezTo>
                  <a:cubicBezTo>
                    <a:pt x="1709" y="380"/>
                    <a:pt x="1330" y="0"/>
                    <a:pt x="841" y="0"/>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11"/>
            <p:cNvSpPr/>
            <p:nvPr/>
          </p:nvSpPr>
          <p:spPr>
            <a:xfrm>
              <a:off x="925173" y="1189610"/>
              <a:ext cx="30" cy="282484"/>
            </a:xfrm>
            <a:custGeom>
              <a:avLst/>
              <a:gdLst/>
              <a:ahLst/>
              <a:cxnLst/>
              <a:rect l="l" t="t" r="r" b="b"/>
              <a:pathLst>
                <a:path w="1" h="9413" fill="none" extrusionOk="0">
                  <a:moveTo>
                    <a:pt x="0" y="9412"/>
                  </a:moveTo>
                  <a:lnTo>
                    <a:pt x="0"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3" name="Google Shape;783;p11"/>
            <p:cNvSpPr/>
            <p:nvPr/>
          </p:nvSpPr>
          <p:spPr>
            <a:xfrm>
              <a:off x="4665841" y="798070"/>
              <a:ext cx="50507" cy="51317"/>
            </a:xfrm>
            <a:custGeom>
              <a:avLst/>
              <a:gdLst/>
              <a:ahLst/>
              <a:cxnLst/>
              <a:rect l="l" t="t" r="r" b="b"/>
              <a:pathLst>
                <a:path w="1683" h="1710" fill="none" extrusionOk="0">
                  <a:moveTo>
                    <a:pt x="0" y="841"/>
                  </a:moveTo>
                  <a:cubicBezTo>
                    <a:pt x="0" y="380"/>
                    <a:pt x="353" y="1"/>
                    <a:pt x="841" y="1"/>
                  </a:cubicBezTo>
                  <a:cubicBezTo>
                    <a:pt x="1302" y="1"/>
                    <a:pt x="1682" y="380"/>
                    <a:pt x="1682" y="841"/>
                  </a:cubicBezTo>
                  <a:cubicBezTo>
                    <a:pt x="1682" y="1330"/>
                    <a:pt x="1302" y="1709"/>
                    <a:pt x="841" y="1709"/>
                  </a:cubicBezTo>
                  <a:cubicBezTo>
                    <a:pt x="407" y="1709"/>
                    <a:pt x="0" y="1330"/>
                    <a:pt x="0"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11"/>
            <p:cNvSpPr/>
            <p:nvPr/>
          </p:nvSpPr>
          <p:spPr>
            <a:xfrm>
              <a:off x="4793624" y="666206"/>
              <a:ext cx="51317" cy="50507"/>
            </a:xfrm>
            <a:custGeom>
              <a:avLst/>
              <a:gdLst/>
              <a:ahLst/>
              <a:cxnLst/>
              <a:rect l="l" t="t" r="r" b="b"/>
              <a:pathLst>
                <a:path w="1710" h="1683" extrusionOk="0">
                  <a:moveTo>
                    <a:pt x="842" y="0"/>
                  </a:moveTo>
                  <a:cubicBezTo>
                    <a:pt x="381" y="0"/>
                    <a:pt x="1" y="353"/>
                    <a:pt x="1" y="841"/>
                  </a:cubicBezTo>
                  <a:cubicBezTo>
                    <a:pt x="1" y="1302"/>
                    <a:pt x="381" y="1682"/>
                    <a:pt x="842" y="1682"/>
                  </a:cubicBezTo>
                  <a:cubicBezTo>
                    <a:pt x="1330" y="1682"/>
                    <a:pt x="1710" y="1302"/>
                    <a:pt x="1710" y="841"/>
                  </a:cubicBezTo>
                  <a:cubicBezTo>
                    <a:pt x="1710" y="353"/>
                    <a:pt x="1303" y="0"/>
                    <a:pt x="842" y="0"/>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5" name="Google Shape;785;p11"/>
            <p:cNvSpPr/>
            <p:nvPr/>
          </p:nvSpPr>
          <p:spPr>
            <a:xfrm flipH="1">
              <a:off x="1838850" y="798070"/>
              <a:ext cx="50507" cy="51317"/>
            </a:xfrm>
            <a:custGeom>
              <a:avLst/>
              <a:gdLst/>
              <a:ahLst/>
              <a:cxnLst/>
              <a:rect l="l" t="t" r="r" b="b"/>
              <a:pathLst>
                <a:path w="1683" h="1710" fill="none" extrusionOk="0">
                  <a:moveTo>
                    <a:pt x="0" y="841"/>
                  </a:moveTo>
                  <a:cubicBezTo>
                    <a:pt x="0" y="380"/>
                    <a:pt x="353" y="1"/>
                    <a:pt x="841" y="1"/>
                  </a:cubicBezTo>
                  <a:cubicBezTo>
                    <a:pt x="1302" y="1"/>
                    <a:pt x="1682" y="380"/>
                    <a:pt x="1682" y="841"/>
                  </a:cubicBezTo>
                  <a:cubicBezTo>
                    <a:pt x="1682" y="1330"/>
                    <a:pt x="1302" y="1709"/>
                    <a:pt x="841" y="1709"/>
                  </a:cubicBezTo>
                  <a:cubicBezTo>
                    <a:pt x="407" y="1709"/>
                    <a:pt x="0" y="1330"/>
                    <a:pt x="0"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6" name="Google Shape;786;p11"/>
            <p:cNvSpPr/>
            <p:nvPr/>
          </p:nvSpPr>
          <p:spPr>
            <a:xfrm flipH="1">
              <a:off x="1710257" y="666206"/>
              <a:ext cx="51317" cy="50507"/>
            </a:xfrm>
            <a:custGeom>
              <a:avLst/>
              <a:gdLst/>
              <a:ahLst/>
              <a:cxnLst/>
              <a:rect l="l" t="t" r="r" b="b"/>
              <a:pathLst>
                <a:path w="1710" h="1683" extrusionOk="0">
                  <a:moveTo>
                    <a:pt x="842" y="0"/>
                  </a:moveTo>
                  <a:cubicBezTo>
                    <a:pt x="381" y="0"/>
                    <a:pt x="1" y="353"/>
                    <a:pt x="1" y="841"/>
                  </a:cubicBezTo>
                  <a:cubicBezTo>
                    <a:pt x="1" y="1302"/>
                    <a:pt x="381" y="1682"/>
                    <a:pt x="842" y="1682"/>
                  </a:cubicBezTo>
                  <a:cubicBezTo>
                    <a:pt x="1330" y="1682"/>
                    <a:pt x="1710" y="1302"/>
                    <a:pt x="1710" y="841"/>
                  </a:cubicBezTo>
                  <a:cubicBezTo>
                    <a:pt x="1710" y="353"/>
                    <a:pt x="1303" y="0"/>
                    <a:pt x="842" y="0"/>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21805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5011D8-3278-7788-37D2-ED059F58CA22}"/>
              </a:ext>
            </a:extLst>
          </p:cNvPr>
          <p:cNvSpPr>
            <a:spLocks noGrp="1"/>
          </p:cNvSpPr>
          <p:nvPr>
            <p:ph type="dt" sz="half" idx="10"/>
          </p:nvPr>
        </p:nvSpPr>
        <p:spPr/>
        <p:txBody>
          <a:bodyPr/>
          <a:lstStyle/>
          <a:p>
            <a:fld id="{E076CA7C-4563-47FF-BAA2-E830878826EB}" type="datetimeFigureOut">
              <a:rPr lang="en-GB" smtClean="0"/>
              <a:t>11/07/2024</a:t>
            </a:fld>
            <a:endParaRPr lang="en-GB"/>
          </a:p>
        </p:txBody>
      </p:sp>
      <p:sp>
        <p:nvSpPr>
          <p:cNvPr id="3" name="Footer Placeholder 2">
            <a:extLst>
              <a:ext uri="{FF2B5EF4-FFF2-40B4-BE49-F238E27FC236}">
                <a16:creationId xmlns:a16="http://schemas.microsoft.com/office/drawing/2014/main" id="{A2F5E402-F7AA-5E43-4C5F-0A685768C7B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ADB647F-C345-3277-3DDC-40E10A811FAD}"/>
              </a:ext>
            </a:extLst>
          </p:cNvPr>
          <p:cNvSpPr>
            <a:spLocks noGrp="1"/>
          </p:cNvSpPr>
          <p:nvPr>
            <p:ph type="sldNum" sz="quarter" idx="12"/>
          </p:nvPr>
        </p:nvSpPr>
        <p:spPr/>
        <p:txBody>
          <a:bodyPr/>
          <a:lstStyle/>
          <a:p>
            <a:fld id="{EA1C2712-AE81-40CF-9EC7-79A94BC670F2}" type="slidenum">
              <a:rPr lang="en-GB" smtClean="0"/>
              <a:t>‹#›</a:t>
            </a:fld>
            <a:endParaRPr lang="en-GB"/>
          </a:p>
        </p:txBody>
      </p:sp>
    </p:spTree>
    <p:extLst>
      <p:ext uri="{BB962C8B-B14F-4D97-AF65-F5344CB8AC3E}">
        <p14:creationId xmlns:p14="http://schemas.microsoft.com/office/powerpoint/2010/main" val="3636539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787"/>
        <p:cNvGrpSpPr/>
        <p:nvPr/>
      </p:nvGrpSpPr>
      <p:grpSpPr>
        <a:xfrm>
          <a:off x="0" y="0"/>
          <a:ext cx="0" cy="0"/>
          <a:chOff x="0" y="0"/>
          <a:chExt cx="0" cy="0"/>
        </a:xfrm>
      </p:grpSpPr>
    </p:spTree>
    <p:extLst>
      <p:ext uri="{BB962C8B-B14F-4D97-AF65-F5344CB8AC3E}">
        <p14:creationId xmlns:p14="http://schemas.microsoft.com/office/powerpoint/2010/main" val="899872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88"/>
        <p:cNvGrpSpPr/>
        <p:nvPr/>
      </p:nvGrpSpPr>
      <p:grpSpPr>
        <a:xfrm>
          <a:off x="0" y="0"/>
          <a:ext cx="0" cy="0"/>
          <a:chOff x="0" y="0"/>
          <a:chExt cx="0" cy="0"/>
        </a:xfrm>
      </p:grpSpPr>
      <p:grpSp>
        <p:nvGrpSpPr>
          <p:cNvPr id="789" name="Google Shape;789;p13"/>
          <p:cNvGrpSpPr/>
          <p:nvPr/>
        </p:nvGrpSpPr>
        <p:grpSpPr>
          <a:xfrm flipH="1">
            <a:off x="9797041" y="-11"/>
            <a:ext cx="2678648" cy="2152453"/>
            <a:chOff x="476652" y="408539"/>
            <a:chExt cx="1616500" cy="1298954"/>
          </a:xfrm>
        </p:grpSpPr>
        <p:sp>
          <p:nvSpPr>
            <p:cNvPr id="790" name="Google Shape;790;p13"/>
            <p:cNvSpPr/>
            <p:nvPr/>
          </p:nvSpPr>
          <p:spPr>
            <a:xfrm>
              <a:off x="589305" y="573896"/>
              <a:ext cx="983789" cy="684265"/>
            </a:xfrm>
            <a:custGeom>
              <a:avLst/>
              <a:gdLst/>
              <a:ahLst/>
              <a:cxnLst/>
              <a:rect l="l" t="t" r="r" b="b"/>
              <a:pathLst>
                <a:path w="22269" h="15489" fill="none" extrusionOk="0">
                  <a:moveTo>
                    <a:pt x="0" y="1"/>
                  </a:moveTo>
                  <a:lnTo>
                    <a:pt x="10226" y="10226"/>
                  </a:lnTo>
                  <a:lnTo>
                    <a:pt x="17034" y="10226"/>
                  </a:lnTo>
                  <a:lnTo>
                    <a:pt x="22269" y="1548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1" name="Google Shape;791;p13"/>
            <p:cNvSpPr/>
            <p:nvPr/>
          </p:nvSpPr>
          <p:spPr>
            <a:xfrm>
              <a:off x="532978" y="627837"/>
              <a:ext cx="1140796" cy="1037729"/>
            </a:xfrm>
            <a:custGeom>
              <a:avLst/>
              <a:gdLst/>
              <a:ahLst/>
              <a:cxnLst/>
              <a:rect l="l" t="t" r="r" b="b"/>
              <a:pathLst>
                <a:path w="25823" h="23490" fill="none" extrusionOk="0">
                  <a:moveTo>
                    <a:pt x="0" y="0"/>
                  </a:moveTo>
                  <a:lnTo>
                    <a:pt x="14078" y="14078"/>
                  </a:lnTo>
                  <a:lnTo>
                    <a:pt x="16383" y="14078"/>
                  </a:lnTo>
                  <a:lnTo>
                    <a:pt x="25822" y="23490"/>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2" name="Google Shape;792;p13"/>
            <p:cNvSpPr/>
            <p:nvPr/>
          </p:nvSpPr>
          <p:spPr>
            <a:xfrm>
              <a:off x="656410" y="506790"/>
              <a:ext cx="311584" cy="310391"/>
            </a:xfrm>
            <a:custGeom>
              <a:avLst/>
              <a:gdLst/>
              <a:ahLst/>
              <a:cxnLst/>
              <a:rect l="l" t="t" r="r" b="b"/>
              <a:pathLst>
                <a:path w="7053" h="7026" fill="none" extrusionOk="0">
                  <a:moveTo>
                    <a:pt x="0" y="1"/>
                  </a:moveTo>
                  <a:lnTo>
                    <a:pt x="7052" y="7026"/>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13"/>
            <p:cNvSpPr/>
            <p:nvPr/>
          </p:nvSpPr>
          <p:spPr>
            <a:xfrm>
              <a:off x="476652" y="686549"/>
              <a:ext cx="751371" cy="752564"/>
            </a:xfrm>
            <a:custGeom>
              <a:avLst/>
              <a:gdLst/>
              <a:ahLst/>
              <a:cxnLst/>
              <a:rect l="l" t="t" r="r" b="b"/>
              <a:pathLst>
                <a:path w="17008" h="17035" fill="none" extrusionOk="0">
                  <a:moveTo>
                    <a:pt x="1" y="0"/>
                  </a:moveTo>
                  <a:lnTo>
                    <a:pt x="17007" y="17034"/>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4" name="Google Shape;794;p13"/>
            <p:cNvSpPr/>
            <p:nvPr/>
          </p:nvSpPr>
          <p:spPr>
            <a:xfrm>
              <a:off x="715122" y="408539"/>
              <a:ext cx="367910" cy="492535"/>
            </a:xfrm>
            <a:custGeom>
              <a:avLst/>
              <a:gdLst/>
              <a:ahLst/>
              <a:cxnLst/>
              <a:rect l="l" t="t" r="r" b="b"/>
              <a:pathLst>
                <a:path w="8328" h="11149" fill="none" extrusionOk="0">
                  <a:moveTo>
                    <a:pt x="0" y="1"/>
                  </a:moveTo>
                  <a:lnTo>
                    <a:pt x="8327" y="8382"/>
                  </a:lnTo>
                  <a:lnTo>
                    <a:pt x="8327" y="1114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5" name="Google Shape;795;p13"/>
            <p:cNvSpPr/>
            <p:nvPr/>
          </p:nvSpPr>
          <p:spPr>
            <a:xfrm>
              <a:off x="1184818" y="1138309"/>
              <a:ext cx="492535" cy="357131"/>
            </a:xfrm>
            <a:custGeom>
              <a:avLst/>
              <a:gdLst/>
              <a:ahLst/>
              <a:cxnLst/>
              <a:rect l="l" t="t" r="r" b="b"/>
              <a:pathLst>
                <a:path w="11149" h="8084" fill="none" extrusionOk="0">
                  <a:moveTo>
                    <a:pt x="11149" y="8083"/>
                  </a:moveTo>
                  <a:lnTo>
                    <a:pt x="3066" y="0"/>
                  </a:lnTo>
                  <a:lnTo>
                    <a:pt x="1" y="0"/>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6" name="Google Shape;796;p13"/>
            <p:cNvSpPr/>
            <p:nvPr/>
          </p:nvSpPr>
          <p:spPr>
            <a:xfrm>
              <a:off x="1221971" y="1431870"/>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45"/>
                    <a:pt x="245" y="0"/>
                    <a:pt x="543" y="0"/>
                  </a:cubicBezTo>
                  <a:cubicBezTo>
                    <a:pt x="842" y="0"/>
                    <a:pt x="1086" y="245"/>
                    <a:pt x="1086"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7" name="Google Shape;797;p13"/>
            <p:cNvSpPr/>
            <p:nvPr/>
          </p:nvSpPr>
          <p:spPr>
            <a:xfrm>
              <a:off x="1666530" y="1659517"/>
              <a:ext cx="47977" cy="47977"/>
            </a:xfrm>
            <a:custGeom>
              <a:avLst/>
              <a:gdLst/>
              <a:ahLst/>
              <a:cxnLst/>
              <a:rect l="l" t="t" r="r" b="b"/>
              <a:pathLst>
                <a:path w="1086" h="1086" extrusionOk="0">
                  <a:moveTo>
                    <a:pt x="543" y="1"/>
                  </a:moveTo>
                  <a:cubicBezTo>
                    <a:pt x="245" y="1"/>
                    <a:pt x="1" y="245"/>
                    <a:pt x="1" y="543"/>
                  </a:cubicBezTo>
                  <a:cubicBezTo>
                    <a:pt x="1" y="842"/>
                    <a:pt x="245" y="1086"/>
                    <a:pt x="543" y="1086"/>
                  </a:cubicBezTo>
                  <a:cubicBezTo>
                    <a:pt x="869" y="1086"/>
                    <a:pt x="1086" y="842"/>
                    <a:pt x="1086" y="543"/>
                  </a:cubicBezTo>
                  <a:cubicBezTo>
                    <a:pt x="1086" y="245"/>
                    <a:pt x="869"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8" name="Google Shape;798;p13"/>
            <p:cNvSpPr/>
            <p:nvPr/>
          </p:nvSpPr>
          <p:spPr>
            <a:xfrm>
              <a:off x="1671345" y="1489389"/>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17"/>
                    <a:pt x="244" y="0"/>
                    <a:pt x="543" y="0"/>
                  </a:cubicBezTo>
                  <a:cubicBezTo>
                    <a:pt x="841" y="0"/>
                    <a:pt x="1085" y="217"/>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9" name="Google Shape;799;p13"/>
            <p:cNvSpPr/>
            <p:nvPr/>
          </p:nvSpPr>
          <p:spPr>
            <a:xfrm>
              <a:off x="1563508" y="1249725"/>
              <a:ext cx="47933" cy="47977"/>
            </a:xfrm>
            <a:custGeom>
              <a:avLst/>
              <a:gdLst/>
              <a:ahLst/>
              <a:cxnLst/>
              <a:rect l="l" t="t" r="r" b="b"/>
              <a:pathLst>
                <a:path w="1085" h="1086" fill="none" extrusionOk="0">
                  <a:moveTo>
                    <a:pt x="1085" y="543"/>
                  </a:moveTo>
                  <a:cubicBezTo>
                    <a:pt x="1085" y="841"/>
                    <a:pt x="841" y="1086"/>
                    <a:pt x="542" y="1086"/>
                  </a:cubicBezTo>
                  <a:cubicBezTo>
                    <a:pt x="244" y="1086"/>
                    <a:pt x="0" y="841"/>
                    <a:pt x="0" y="543"/>
                  </a:cubicBezTo>
                  <a:cubicBezTo>
                    <a:pt x="0" y="218"/>
                    <a:pt x="244" y="1"/>
                    <a:pt x="542" y="1"/>
                  </a:cubicBezTo>
                  <a:cubicBezTo>
                    <a:pt x="841" y="1"/>
                    <a:pt x="1085" y="218"/>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0" name="Google Shape;800;p13"/>
            <p:cNvSpPr/>
            <p:nvPr/>
          </p:nvSpPr>
          <p:spPr>
            <a:xfrm>
              <a:off x="1130921" y="564310"/>
              <a:ext cx="47977" cy="47977"/>
            </a:xfrm>
            <a:custGeom>
              <a:avLst/>
              <a:gdLst/>
              <a:ahLst/>
              <a:cxnLst/>
              <a:rect l="l" t="t" r="r" b="b"/>
              <a:pathLst>
                <a:path w="1086" h="1086" fill="none" extrusionOk="0">
                  <a:moveTo>
                    <a:pt x="1085" y="543"/>
                  </a:moveTo>
                  <a:cubicBezTo>
                    <a:pt x="1085" y="842"/>
                    <a:pt x="841" y="1086"/>
                    <a:pt x="543" y="1086"/>
                  </a:cubicBezTo>
                  <a:cubicBezTo>
                    <a:pt x="244" y="1086"/>
                    <a:pt x="0" y="842"/>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1" name="Google Shape;801;p13"/>
            <p:cNvSpPr/>
            <p:nvPr/>
          </p:nvSpPr>
          <p:spPr>
            <a:xfrm>
              <a:off x="1521539" y="956165"/>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17"/>
                    <a:pt x="245" y="0"/>
                    <a:pt x="543" y="0"/>
                  </a:cubicBezTo>
                  <a:cubicBezTo>
                    <a:pt x="842" y="0"/>
                    <a:pt x="1086" y="217"/>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2" name="Google Shape;802;p13"/>
            <p:cNvSpPr/>
            <p:nvPr/>
          </p:nvSpPr>
          <p:spPr>
            <a:xfrm>
              <a:off x="1839087" y="814753"/>
              <a:ext cx="47977" cy="47977"/>
            </a:xfrm>
            <a:custGeom>
              <a:avLst/>
              <a:gdLst/>
              <a:ahLst/>
              <a:cxnLst/>
              <a:rect l="l" t="t" r="r" b="b"/>
              <a:pathLst>
                <a:path w="1086" h="1086" fill="none" extrusionOk="0">
                  <a:moveTo>
                    <a:pt x="1085" y="543"/>
                  </a:moveTo>
                  <a:cubicBezTo>
                    <a:pt x="1085" y="842"/>
                    <a:pt x="841" y="1086"/>
                    <a:pt x="543" y="1086"/>
                  </a:cubicBezTo>
                  <a:cubicBezTo>
                    <a:pt x="245" y="1086"/>
                    <a:pt x="0" y="842"/>
                    <a:pt x="0" y="543"/>
                  </a:cubicBezTo>
                  <a:cubicBezTo>
                    <a:pt x="0" y="245"/>
                    <a:pt x="245" y="1"/>
                    <a:pt x="543" y="1"/>
                  </a:cubicBezTo>
                  <a:cubicBezTo>
                    <a:pt x="841" y="1"/>
                    <a:pt x="1085" y="245"/>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13"/>
            <p:cNvSpPr/>
            <p:nvPr/>
          </p:nvSpPr>
          <p:spPr>
            <a:xfrm>
              <a:off x="1738451" y="877087"/>
              <a:ext cx="47977" cy="47977"/>
            </a:xfrm>
            <a:custGeom>
              <a:avLst/>
              <a:gdLst/>
              <a:ahLst/>
              <a:cxnLst/>
              <a:rect l="l" t="t" r="r" b="b"/>
              <a:pathLst>
                <a:path w="1086" h="1086" fill="none" extrusionOk="0">
                  <a:moveTo>
                    <a:pt x="1085" y="543"/>
                  </a:moveTo>
                  <a:cubicBezTo>
                    <a:pt x="1085" y="868"/>
                    <a:pt x="868" y="1085"/>
                    <a:pt x="543" y="1085"/>
                  </a:cubicBezTo>
                  <a:cubicBezTo>
                    <a:pt x="244" y="1085"/>
                    <a:pt x="0" y="868"/>
                    <a:pt x="0" y="543"/>
                  </a:cubicBezTo>
                  <a:cubicBezTo>
                    <a:pt x="0" y="244"/>
                    <a:pt x="244" y="0"/>
                    <a:pt x="543" y="0"/>
                  </a:cubicBezTo>
                  <a:cubicBezTo>
                    <a:pt x="868"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4" name="Google Shape;804;p13"/>
            <p:cNvSpPr/>
            <p:nvPr/>
          </p:nvSpPr>
          <p:spPr>
            <a:xfrm>
              <a:off x="1563508" y="702144"/>
              <a:ext cx="47933" cy="47977"/>
            </a:xfrm>
            <a:custGeom>
              <a:avLst/>
              <a:gdLst/>
              <a:ahLst/>
              <a:cxnLst/>
              <a:rect l="l" t="t" r="r" b="b"/>
              <a:pathLst>
                <a:path w="1085" h="1086" fill="none" extrusionOk="0">
                  <a:moveTo>
                    <a:pt x="1085" y="543"/>
                  </a:moveTo>
                  <a:cubicBezTo>
                    <a:pt x="1085" y="841"/>
                    <a:pt x="841" y="1085"/>
                    <a:pt x="542" y="1085"/>
                  </a:cubicBezTo>
                  <a:cubicBezTo>
                    <a:pt x="244" y="1085"/>
                    <a:pt x="0" y="841"/>
                    <a:pt x="0" y="543"/>
                  </a:cubicBezTo>
                  <a:cubicBezTo>
                    <a:pt x="0" y="244"/>
                    <a:pt x="244" y="0"/>
                    <a:pt x="542"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13"/>
            <p:cNvSpPr/>
            <p:nvPr/>
          </p:nvSpPr>
          <p:spPr>
            <a:xfrm>
              <a:off x="1575480" y="1011299"/>
              <a:ext cx="53941" cy="52748"/>
            </a:xfrm>
            <a:custGeom>
              <a:avLst/>
              <a:gdLst/>
              <a:ahLst/>
              <a:cxnLst/>
              <a:rect l="l" t="t" r="r" b="b"/>
              <a:pathLst>
                <a:path w="1221" h="1194" fill="none" extrusionOk="0">
                  <a:moveTo>
                    <a:pt x="1004" y="190"/>
                  </a:moveTo>
                  <a:cubicBezTo>
                    <a:pt x="787" y="0"/>
                    <a:pt x="407" y="0"/>
                    <a:pt x="217" y="190"/>
                  </a:cubicBezTo>
                  <a:cubicBezTo>
                    <a:pt x="0" y="407"/>
                    <a:pt x="0" y="787"/>
                    <a:pt x="217" y="976"/>
                  </a:cubicBezTo>
                  <a:cubicBezTo>
                    <a:pt x="407" y="1193"/>
                    <a:pt x="787" y="1193"/>
                    <a:pt x="1004" y="976"/>
                  </a:cubicBezTo>
                  <a:cubicBezTo>
                    <a:pt x="1221" y="732"/>
                    <a:pt x="1221" y="407"/>
                    <a:pt x="1004" y="190"/>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6" name="Google Shape;806;p13"/>
            <p:cNvSpPr/>
            <p:nvPr/>
          </p:nvSpPr>
          <p:spPr>
            <a:xfrm>
              <a:off x="1256739" y="557153"/>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4"/>
                    <a:pt x="244"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7" name="Google Shape;807;p13"/>
            <p:cNvSpPr/>
            <p:nvPr/>
          </p:nvSpPr>
          <p:spPr>
            <a:xfrm>
              <a:off x="1413702" y="702144"/>
              <a:ext cx="47977" cy="47977"/>
            </a:xfrm>
            <a:custGeom>
              <a:avLst/>
              <a:gdLst/>
              <a:ahLst/>
              <a:cxnLst/>
              <a:rect l="l" t="t" r="r" b="b"/>
              <a:pathLst>
                <a:path w="1086" h="1086" fill="none" extrusionOk="0">
                  <a:moveTo>
                    <a:pt x="1085" y="543"/>
                  </a:moveTo>
                  <a:cubicBezTo>
                    <a:pt x="1085" y="841"/>
                    <a:pt x="841" y="1085"/>
                    <a:pt x="543" y="1085"/>
                  </a:cubicBezTo>
                  <a:cubicBezTo>
                    <a:pt x="245" y="1085"/>
                    <a:pt x="1" y="841"/>
                    <a:pt x="1" y="543"/>
                  </a:cubicBezTo>
                  <a:cubicBezTo>
                    <a:pt x="1"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8" name="Google Shape;808;p13"/>
            <p:cNvSpPr/>
            <p:nvPr/>
          </p:nvSpPr>
          <p:spPr>
            <a:xfrm>
              <a:off x="1468835" y="770442"/>
              <a:ext cx="47977" cy="47977"/>
            </a:xfrm>
            <a:custGeom>
              <a:avLst/>
              <a:gdLst/>
              <a:ahLst/>
              <a:cxnLst/>
              <a:rect l="l" t="t" r="r" b="b"/>
              <a:pathLst>
                <a:path w="1086" h="1086" fill="none" extrusionOk="0">
                  <a:moveTo>
                    <a:pt x="1085" y="543"/>
                  </a:moveTo>
                  <a:cubicBezTo>
                    <a:pt x="1085" y="841"/>
                    <a:pt x="868" y="1085"/>
                    <a:pt x="543" y="1085"/>
                  </a:cubicBezTo>
                  <a:cubicBezTo>
                    <a:pt x="244" y="1085"/>
                    <a:pt x="0" y="841"/>
                    <a:pt x="0" y="543"/>
                  </a:cubicBezTo>
                  <a:cubicBezTo>
                    <a:pt x="0" y="217"/>
                    <a:pt x="244" y="0"/>
                    <a:pt x="543" y="0"/>
                  </a:cubicBezTo>
                  <a:cubicBezTo>
                    <a:pt x="868" y="0"/>
                    <a:pt x="1085" y="217"/>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13"/>
            <p:cNvSpPr/>
            <p:nvPr/>
          </p:nvSpPr>
          <p:spPr>
            <a:xfrm>
              <a:off x="1944539" y="664990"/>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0" name="Google Shape;810;p13"/>
            <p:cNvSpPr/>
            <p:nvPr/>
          </p:nvSpPr>
          <p:spPr>
            <a:xfrm>
              <a:off x="1876240" y="971716"/>
              <a:ext cx="47977" cy="47977"/>
            </a:xfrm>
            <a:custGeom>
              <a:avLst/>
              <a:gdLst/>
              <a:ahLst/>
              <a:cxnLst/>
              <a:rect l="l" t="t" r="r" b="b"/>
              <a:pathLst>
                <a:path w="1086" h="1086" fill="none" extrusionOk="0">
                  <a:moveTo>
                    <a:pt x="1085" y="543"/>
                  </a:moveTo>
                  <a:cubicBezTo>
                    <a:pt x="1085" y="842"/>
                    <a:pt x="868" y="1086"/>
                    <a:pt x="543" y="1086"/>
                  </a:cubicBezTo>
                  <a:cubicBezTo>
                    <a:pt x="244" y="1086"/>
                    <a:pt x="0" y="842"/>
                    <a:pt x="0" y="543"/>
                  </a:cubicBezTo>
                  <a:cubicBezTo>
                    <a:pt x="0" y="245"/>
                    <a:pt x="244" y="1"/>
                    <a:pt x="543" y="1"/>
                  </a:cubicBezTo>
                  <a:cubicBezTo>
                    <a:pt x="868"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1" name="Google Shape;811;p13"/>
            <p:cNvSpPr/>
            <p:nvPr/>
          </p:nvSpPr>
          <p:spPr>
            <a:xfrm>
              <a:off x="1763588" y="1107120"/>
              <a:ext cx="49170" cy="47977"/>
            </a:xfrm>
            <a:custGeom>
              <a:avLst/>
              <a:gdLst/>
              <a:ahLst/>
              <a:cxnLst/>
              <a:rect l="l" t="t" r="r" b="b"/>
              <a:pathLst>
                <a:path w="1113" h="1086" fill="none" extrusionOk="0">
                  <a:moveTo>
                    <a:pt x="543" y="1"/>
                  </a:moveTo>
                  <a:cubicBezTo>
                    <a:pt x="218" y="1"/>
                    <a:pt x="1" y="245"/>
                    <a:pt x="1" y="543"/>
                  </a:cubicBezTo>
                  <a:cubicBezTo>
                    <a:pt x="1" y="842"/>
                    <a:pt x="218" y="1086"/>
                    <a:pt x="543" y="1086"/>
                  </a:cubicBezTo>
                  <a:cubicBezTo>
                    <a:pt x="842" y="1086"/>
                    <a:pt x="1086" y="842"/>
                    <a:pt x="1086" y="543"/>
                  </a:cubicBezTo>
                  <a:cubicBezTo>
                    <a:pt x="1113" y="245"/>
                    <a:pt x="842"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2" name="Google Shape;812;p13"/>
            <p:cNvSpPr/>
            <p:nvPr/>
          </p:nvSpPr>
          <p:spPr>
            <a:xfrm>
              <a:off x="959557" y="809981"/>
              <a:ext cx="47977" cy="47977"/>
            </a:xfrm>
            <a:custGeom>
              <a:avLst/>
              <a:gdLst/>
              <a:ahLst/>
              <a:cxnLst/>
              <a:rect l="l" t="t" r="r" b="b"/>
              <a:pathLst>
                <a:path w="1086" h="1086" fill="none" extrusionOk="0">
                  <a:moveTo>
                    <a:pt x="1086" y="543"/>
                  </a:moveTo>
                  <a:cubicBezTo>
                    <a:pt x="1086" y="841"/>
                    <a:pt x="869" y="1085"/>
                    <a:pt x="543" y="1085"/>
                  </a:cubicBezTo>
                  <a:cubicBezTo>
                    <a:pt x="245" y="1085"/>
                    <a:pt x="1" y="841"/>
                    <a:pt x="1" y="543"/>
                  </a:cubicBezTo>
                  <a:cubicBezTo>
                    <a:pt x="1" y="244"/>
                    <a:pt x="245" y="0"/>
                    <a:pt x="543" y="0"/>
                  </a:cubicBezTo>
                  <a:cubicBezTo>
                    <a:pt x="869"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3" name="Google Shape;813;p13"/>
            <p:cNvSpPr/>
            <p:nvPr/>
          </p:nvSpPr>
          <p:spPr>
            <a:xfrm>
              <a:off x="1135692" y="1114321"/>
              <a:ext cx="49170" cy="47977"/>
            </a:xfrm>
            <a:custGeom>
              <a:avLst/>
              <a:gdLst/>
              <a:ahLst/>
              <a:cxnLst/>
              <a:rect l="l" t="t" r="r" b="b"/>
              <a:pathLst>
                <a:path w="1113" h="1086" fill="none" extrusionOk="0">
                  <a:moveTo>
                    <a:pt x="570" y="1086"/>
                  </a:moveTo>
                  <a:cubicBezTo>
                    <a:pt x="869" y="1086"/>
                    <a:pt x="1113" y="841"/>
                    <a:pt x="1113" y="543"/>
                  </a:cubicBezTo>
                  <a:cubicBezTo>
                    <a:pt x="1113" y="245"/>
                    <a:pt x="869" y="1"/>
                    <a:pt x="570" y="1"/>
                  </a:cubicBezTo>
                  <a:cubicBezTo>
                    <a:pt x="272" y="1"/>
                    <a:pt x="28" y="245"/>
                    <a:pt x="28" y="543"/>
                  </a:cubicBezTo>
                  <a:cubicBezTo>
                    <a:pt x="1" y="841"/>
                    <a:pt x="272" y="1086"/>
                    <a:pt x="570"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4" name="Google Shape;814;p13"/>
            <p:cNvSpPr/>
            <p:nvPr/>
          </p:nvSpPr>
          <p:spPr>
            <a:xfrm>
              <a:off x="1148901" y="718887"/>
              <a:ext cx="47977" cy="47977"/>
            </a:xfrm>
            <a:custGeom>
              <a:avLst/>
              <a:gdLst/>
              <a:ahLst/>
              <a:cxnLst/>
              <a:rect l="l" t="t" r="r" b="b"/>
              <a:pathLst>
                <a:path w="1086" h="1086" fill="none" extrusionOk="0">
                  <a:moveTo>
                    <a:pt x="543" y="1086"/>
                  </a:moveTo>
                  <a:cubicBezTo>
                    <a:pt x="841" y="1086"/>
                    <a:pt x="1085" y="842"/>
                    <a:pt x="1085" y="543"/>
                  </a:cubicBezTo>
                  <a:cubicBezTo>
                    <a:pt x="1085" y="245"/>
                    <a:pt x="841" y="1"/>
                    <a:pt x="543" y="1"/>
                  </a:cubicBezTo>
                  <a:cubicBezTo>
                    <a:pt x="244" y="1"/>
                    <a:pt x="0" y="245"/>
                    <a:pt x="0" y="543"/>
                  </a:cubicBezTo>
                  <a:cubicBezTo>
                    <a:pt x="0" y="842"/>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5" name="Google Shape;815;p13"/>
            <p:cNvSpPr/>
            <p:nvPr/>
          </p:nvSpPr>
          <p:spPr>
            <a:xfrm>
              <a:off x="1065008" y="635038"/>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6" name="Google Shape;816;p13"/>
            <p:cNvSpPr/>
            <p:nvPr/>
          </p:nvSpPr>
          <p:spPr>
            <a:xfrm>
              <a:off x="1304671" y="456472"/>
              <a:ext cx="47977" cy="47977"/>
            </a:xfrm>
            <a:custGeom>
              <a:avLst/>
              <a:gdLst/>
              <a:ahLst/>
              <a:cxnLst/>
              <a:rect l="l" t="t" r="r" b="b"/>
              <a:pathLst>
                <a:path w="1086" h="1086" fill="none" extrusionOk="0">
                  <a:moveTo>
                    <a:pt x="543" y="1086"/>
                  </a:moveTo>
                  <a:cubicBezTo>
                    <a:pt x="841" y="1086"/>
                    <a:pt x="1085" y="869"/>
                    <a:pt x="1085" y="543"/>
                  </a:cubicBezTo>
                  <a:cubicBezTo>
                    <a:pt x="1085" y="245"/>
                    <a:pt x="841" y="1"/>
                    <a:pt x="543" y="1"/>
                  </a:cubicBezTo>
                  <a:cubicBezTo>
                    <a:pt x="244" y="1"/>
                    <a:pt x="0" y="245"/>
                    <a:pt x="0" y="543"/>
                  </a:cubicBezTo>
                  <a:cubicBezTo>
                    <a:pt x="0" y="869"/>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7" name="Google Shape;817;p13"/>
            <p:cNvSpPr/>
            <p:nvPr/>
          </p:nvSpPr>
          <p:spPr>
            <a:xfrm>
              <a:off x="1426866" y="449271"/>
              <a:ext cx="47977" cy="47977"/>
            </a:xfrm>
            <a:custGeom>
              <a:avLst/>
              <a:gdLst/>
              <a:ahLst/>
              <a:cxnLst/>
              <a:rect l="l" t="t" r="r" b="b"/>
              <a:pathLst>
                <a:path w="1086" h="1086" fill="none" extrusionOk="0">
                  <a:moveTo>
                    <a:pt x="1086" y="543"/>
                  </a:moveTo>
                  <a:cubicBezTo>
                    <a:pt x="1086" y="842"/>
                    <a:pt x="869" y="1086"/>
                    <a:pt x="543" y="1086"/>
                  </a:cubicBezTo>
                  <a:cubicBezTo>
                    <a:pt x="245" y="1086"/>
                    <a:pt x="1" y="842"/>
                    <a:pt x="1" y="543"/>
                  </a:cubicBezTo>
                  <a:cubicBezTo>
                    <a:pt x="1" y="245"/>
                    <a:pt x="245" y="1"/>
                    <a:pt x="543" y="1"/>
                  </a:cubicBezTo>
                  <a:cubicBezTo>
                    <a:pt x="869"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13"/>
            <p:cNvSpPr/>
            <p:nvPr/>
          </p:nvSpPr>
          <p:spPr>
            <a:xfrm>
              <a:off x="2042790" y="591877"/>
              <a:ext cx="50362" cy="47977"/>
            </a:xfrm>
            <a:custGeom>
              <a:avLst/>
              <a:gdLst/>
              <a:ahLst/>
              <a:cxnLst/>
              <a:rect l="l" t="t" r="r" b="b"/>
              <a:pathLst>
                <a:path w="1140" h="1086" fill="none" extrusionOk="0">
                  <a:moveTo>
                    <a:pt x="597" y="1086"/>
                  </a:moveTo>
                  <a:cubicBezTo>
                    <a:pt x="896" y="1086"/>
                    <a:pt x="1140" y="842"/>
                    <a:pt x="1140" y="543"/>
                  </a:cubicBezTo>
                  <a:cubicBezTo>
                    <a:pt x="1140" y="218"/>
                    <a:pt x="896" y="1"/>
                    <a:pt x="597" y="1"/>
                  </a:cubicBezTo>
                  <a:cubicBezTo>
                    <a:pt x="272" y="1"/>
                    <a:pt x="55" y="218"/>
                    <a:pt x="55" y="543"/>
                  </a:cubicBezTo>
                  <a:cubicBezTo>
                    <a:pt x="1" y="842"/>
                    <a:pt x="272" y="1086"/>
                    <a:pt x="597"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9" name="Google Shape;819;p13"/>
            <p:cNvSpPr/>
            <p:nvPr/>
          </p:nvSpPr>
          <p:spPr>
            <a:xfrm>
              <a:off x="1057807" y="903417"/>
              <a:ext cx="49170" cy="47977"/>
            </a:xfrm>
            <a:custGeom>
              <a:avLst/>
              <a:gdLst/>
              <a:ahLst/>
              <a:cxnLst/>
              <a:rect l="l" t="t" r="r" b="b"/>
              <a:pathLst>
                <a:path w="1113" h="1086" fill="none" extrusionOk="0">
                  <a:moveTo>
                    <a:pt x="570" y="1086"/>
                  </a:moveTo>
                  <a:cubicBezTo>
                    <a:pt x="869" y="1086"/>
                    <a:pt x="1113" y="842"/>
                    <a:pt x="1113" y="543"/>
                  </a:cubicBezTo>
                  <a:cubicBezTo>
                    <a:pt x="1113" y="245"/>
                    <a:pt x="869" y="1"/>
                    <a:pt x="570" y="1"/>
                  </a:cubicBezTo>
                  <a:cubicBezTo>
                    <a:pt x="272" y="1"/>
                    <a:pt x="28" y="218"/>
                    <a:pt x="28" y="543"/>
                  </a:cubicBezTo>
                  <a:cubicBezTo>
                    <a:pt x="1" y="842"/>
                    <a:pt x="272" y="1086"/>
                    <a:pt x="570"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0" name="Google Shape;820;p13"/>
            <p:cNvSpPr/>
            <p:nvPr/>
          </p:nvSpPr>
          <p:spPr>
            <a:xfrm>
              <a:off x="1172846" y="766820"/>
              <a:ext cx="487764" cy="473362"/>
            </a:xfrm>
            <a:custGeom>
              <a:avLst/>
              <a:gdLst/>
              <a:ahLst/>
              <a:cxnLst/>
              <a:rect l="l" t="t" r="r" b="b"/>
              <a:pathLst>
                <a:path w="11041" h="10715" fill="none" extrusionOk="0">
                  <a:moveTo>
                    <a:pt x="11040" y="10715"/>
                  </a:moveTo>
                  <a:lnTo>
                    <a:pt x="4178" y="3798"/>
                  </a:lnTo>
                  <a:lnTo>
                    <a:pt x="1" y="3798"/>
                  </a:lnTo>
                  <a:lnTo>
                    <a:pt x="1" y="1"/>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1" name="Google Shape;821;p13"/>
            <p:cNvSpPr/>
            <p:nvPr/>
          </p:nvSpPr>
          <p:spPr>
            <a:xfrm>
              <a:off x="911624" y="480461"/>
              <a:ext cx="393091" cy="160585"/>
            </a:xfrm>
            <a:custGeom>
              <a:avLst/>
              <a:gdLst/>
              <a:ahLst/>
              <a:cxnLst/>
              <a:rect l="l" t="t" r="r" b="b"/>
              <a:pathLst>
                <a:path w="8898" h="3635" fill="none" extrusionOk="0">
                  <a:moveTo>
                    <a:pt x="3635" y="3635"/>
                  </a:moveTo>
                  <a:lnTo>
                    <a:pt x="1" y="0"/>
                  </a:lnTo>
                  <a:lnTo>
                    <a:pt x="8897" y="0"/>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2" name="Google Shape;822;p13"/>
            <p:cNvSpPr/>
            <p:nvPr/>
          </p:nvSpPr>
          <p:spPr>
            <a:xfrm>
              <a:off x="1477229" y="473260"/>
              <a:ext cx="565605" cy="142649"/>
            </a:xfrm>
            <a:custGeom>
              <a:avLst/>
              <a:gdLst/>
              <a:ahLst/>
              <a:cxnLst/>
              <a:rect l="l" t="t" r="r" b="b"/>
              <a:pathLst>
                <a:path w="12803" h="3229" fill="none" extrusionOk="0">
                  <a:moveTo>
                    <a:pt x="0" y="0"/>
                  </a:moveTo>
                  <a:lnTo>
                    <a:pt x="4937" y="0"/>
                  </a:lnTo>
                  <a:lnTo>
                    <a:pt x="8137" y="3228"/>
                  </a:lnTo>
                  <a:lnTo>
                    <a:pt x="12803" y="3228"/>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3" name="Google Shape;823;p13"/>
            <p:cNvSpPr/>
            <p:nvPr/>
          </p:nvSpPr>
          <p:spPr>
            <a:xfrm>
              <a:off x="1170460" y="608664"/>
              <a:ext cx="357131" cy="354745"/>
            </a:xfrm>
            <a:custGeom>
              <a:avLst/>
              <a:gdLst/>
              <a:ahLst/>
              <a:cxnLst/>
              <a:rect l="l" t="t" r="r" b="b"/>
              <a:pathLst>
                <a:path w="8084" h="8030" fill="none" extrusionOk="0">
                  <a:moveTo>
                    <a:pt x="0" y="0"/>
                  </a:moveTo>
                  <a:lnTo>
                    <a:pt x="2794" y="2794"/>
                  </a:lnTo>
                  <a:lnTo>
                    <a:pt x="2794" y="4964"/>
                  </a:lnTo>
                  <a:lnTo>
                    <a:pt x="5073" y="4964"/>
                  </a:lnTo>
                  <a:lnTo>
                    <a:pt x="8083" y="802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4" name="Google Shape;824;p13"/>
            <p:cNvSpPr/>
            <p:nvPr/>
          </p:nvSpPr>
          <p:spPr>
            <a:xfrm>
              <a:off x="1297470" y="541558"/>
              <a:ext cx="645919" cy="147420"/>
            </a:xfrm>
            <a:custGeom>
              <a:avLst/>
              <a:gdLst/>
              <a:ahLst/>
              <a:cxnLst/>
              <a:rect l="l" t="t" r="r" b="b"/>
              <a:pathLst>
                <a:path w="14621" h="3337" fill="none" extrusionOk="0">
                  <a:moveTo>
                    <a:pt x="1" y="1275"/>
                  </a:moveTo>
                  <a:lnTo>
                    <a:pt x="1953" y="3228"/>
                  </a:lnTo>
                  <a:lnTo>
                    <a:pt x="5154" y="0"/>
                  </a:lnTo>
                  <a:lnTo>
                    <a:pt x="8029" y="0"/>
                  </a:lnTo>
                  <a:lnTo>
                    <a:pt x="11311" y="3337"/>
                  </a:lnTo>
                  <a:lnTo>
                    <a:pt x="14620" y="3337"/>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5" name="Google Shape;825;p13"/>
            <p:cNvSpPr/>
            <p:nvPr/>
          </p:nvSpPr>
          <p:spPr>
            <a:xfrm>
              <a:off x="1455626" y="629030"/>
              <a:ext cx="391899" cy="195353"/>
            </a:xfrm>
            <a:custGeom>
              <a:avLst/>
              <a:gdLst/>
              <a:ahLst/>
              <a:cxnLst/>
              <a:rect l="l" t="t" r="r" b="b"/>
              <a:pathLst>
                <a:path w="8871" h="4422" fill="none" extrusionOk="0">
                  <a:moveTo>
                    <a:pt x="1" y="1845"/>
                  </a:moveTo>
                  <a:lnTo>
                    <a:pt x="1845" y="1"/>
                  </a:lnTo>
                  <a:lnTo>
                    <a:pt x="4449" y="1"/>
                  </a:lnTo>
                  <a:lnTo>
                    <a:pt x="8870" y="4422"/>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6" name="Google Shape;826;p13"/>
            <p:cNvSpPr/>
            <p:nvPr/>
          </p:nvSpPr>
          <p:spPr>
            <a:xfrm>
              <a:off x="1509567" y="809981"/>
              <a:ext cx="370296" cy="184574"/>
            </a:xfrm>
            <a:custGeom>
              <a:avLst/>
              <a:gdLst/>
              <a:ahLst/>
              <a:cxnLst/>
              <a:rect l="l" t="t" r="r" b="b"/>
              <a:pathLst>
                <a:path w="8382" h="4178" fill="none" extrusionOk="0">
                  <a:moveTo>
                    <a:pt x="0" y="0"/>
                  </a:moveTo>
                  <a:lnTo>
                    <a:pt x="4178" y="4177"/>
                  </a:lnTo>
                  <a:lnTo>
                    <a:pt x="8382" y="4177"/>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7" name="Google Shape;827;p13"/>
            <p:cNvSpPr/>
            <p:nvPr/>
          </p:nvSpPr>
          <p:spPr>
            <a:xfrm>
              <a:off x="1604239" y="741683"/>
              <a:ext cx="142605" cy="143842"/>
            </a:xfrm>
            <a:custGeom>
              <a:avLst/>
              <a:gdLst/>
              <a:ahLst/>
              <a:cxnLst/>
              <a:rect l="l" t="t" r="r" b="b"/>
              <a:pathLst>
                <a:path w="3228" h="3256" fill="none" extrusionOk="0">
                  <a:moveTo>
                    <a:pt x="0" y="0"/>
                  </a:moveTo>
                  <a:lnTo>
                    <a:pt x="3228" y="3255"/>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8" name="Google Shape;828;p13"/>
            <p:cNvSpPr/>
            <p:nvPr/>
          </p:nvSpPr>
          <p:spPr>
            <a:xfrm>
              <a:off x="1616211" y="1054416"/>
              <a:ext cx="148613" cy="77929"/>
            </a:xfrm>
            <a:custGeom>
              <a:avLst/>
              <a:gdLst/>
              <a:ahLst/>
              <a:cxnLst/>
              <a:rect l="l" t="t" r="r" b="b"/>
              <a:pathLst>
                <a:path w="3364" h="1764" fill="none" extrusionOk="0">
                  <a:moveTo>
                    <a:pt x="0" y="0"/>
                  </a:moveTo>
                  <a:lnTo>
                    <a:pt x="1764" y="1764"/>
                  </a:lnTo>
                  <a:lnTo>
                    <a:pt x="3364" y="1764"/>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9" name="Google Shape;829;p13"/>
          <p:cNvGrpSpPr/>
          <p:nvPr/>
        </p:nvGrpSpPr>
        <p:grpSpPr>
          <a:xfrm rot="10800000" flipH="1">
            <a:off x="-300359" y="4705556"/>
            <a:ext cx="2678648" cy="2152453"/>
            <a:chOff x="476652" y="408539"/>
            <a:chExt cx="1616500" cy="1298954"/>
          </a:xfrm>
        </p:grpSpPr>
        <p:sp>
          <p:nvSpPr>
            <p:cNvPr id="830" name="Google Shape;830;p13"/>
            <p:cNvSpPr/>
            <p:nvPr/>
          </p:nvSpPr>
          <p:spPr>
            <a:xfrm>
              <a:off x="589305" y="573896"/>
              <a:ext cx="983789" cy="684265"/>
            </a:xfrm>
            <a:custGeom>
              <a:avLst/>
              <a:gdLst/>
              <a:ahLst/>
              <a:cxnLst/>
              <a:rect l="l" t="t" r="r" b="b"/>
              <a:pathLst>
                <a:path w="22269" h="15489" fill="none" extrusionOk="0">
                  <a:moveTo>
                    <a:pt x="0" y="1"/>
                  </a:moveTo>
                  <a:lnTo>
                    <a:pt x="10226" y="10226"/>
                  </a:lnTo>
                  <a:lnTo>
                    <a:pt x="17034" y="10226"/>
                  </a:lnTo>
                  <a:lnTo>
                    <a:pt x="22269" y="1548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1" name="Google Shape;831;p13"/>
            <p:cNvSpPr/>
            <p:nvPr/>
          </p:nvSpPr>
          <p:spPr>
            <a:xfrm>
              <a:off x="532978" y="627837"/>
              <a:ext cx="1140796" cy="1037729"/>
            </a:xfrm>
            <a:custGeom>
              <a:avLst/>
              <a:gdLst/>
              <a:ahLst/>
              <a:cxnLst/>
              <a:rect l="l" t="t" r="r" b="b"/>
              <a:pathLst>
                <a:path w="25823" h="23490" fill="none" extrusionOk="0">
                  <a:moveTo>
                    <a:pt x="0" y="0"/>
                  </a:moveTo>
                  <a:lnTo>
                    <a:pt x="14078" y="14078"/>
                  </a:lnTo>
                  <a:lnTo>
                    <a:pt x="16383" y="14078"/>
                  </a:lnTo>
                  <a:lnTo>
                    <a:pt x="25822" y="23490"/>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2" name="Google Shape;832;p13"/>
            <p:cNvSpPr/>
            <p:nvPr/>
          </p:nvSpPr>
          <p:spPr>
            <a:xfrm>
              <a:off x="656410" y="506790"/>
              <a:ext cx="311584" cy="310391"/>
            </a:xfrm>
            <a:custGeom>
              <a:avLst/>
              <a:gdLst/>
              <a:ahLst/>
              <a:cxnLst/>
              <a:rect l="l" t="t" r="r" b="b"/>
              <a:pathLst>
                <a:path w="7053" h="7026" fill="none" extrusionOk="0">
                  <a:moveTo>
                    <a:pt x="0" y="1"/>
                  </a:moveTo>
                  <a:lnTo>
                    <a:pt x="7052" y="7026"/>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3" name="Google Shape;833;p13"/>
            <p:cNvSpPr/>
            <p:nvPr/>
          </p:nvSpPr>
          <p:spPr>
            <a:xfrm>
              <a:off x="476652" y="686549"/>
              <a:ext cx="751371" cy="752564"/>
            </a:xfrm>
            <a:custGeom>
              <a:avLst/>
              <a:gdLst/>
              <a:ahLst/>
              <a:cxnLst/>
              <a:rect l="l" t="t" r="r" b="b"/>
              <a:pathLst>
                <a:path w="17008" h="17035" fill="none" extrusionOk="0">
                  <a:moveTo>
                    <a:pt x="1" y="0"/>
                  </a:moveTo>
                  <a:lnTo>
                    <a:pt x="17007" y="17034"/>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4" name="Google Shape;834;p13"/>
            <p:cNvSpPr/>
            <p:nvPr/>
          </p:nvSpPr>
          <p:spPr>
            <a:xfrm>
              <a:off x="715122" y="408539"/>
              <a:ext cx="367910" cy="492535"/>
            </a:xfrm>
            <a:custGeom>
              <a:avLst/>
              <a:gdLst/>
              <a:ahLst/>
              <a:cxnLst/>
              <a:rect l="l" t="t" r="r" b="b"/>
              <a:pathLst>
                <a:path w="8328" h="11149" fill="none" extrusionOk="0">
                  <a:moveTo>
                    <a:pt x="0" y="1"/>
                  </a:moveTo>
                  <a:lnTo>
                    <a:pt x="8327" y="8382"/>
                  </a:lnTo>
                  <a:lnTo>
                    <a:pt x="8327" y="1114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5" name="Google Shape;835;p13"/>
            <p:cNvSpPr/>
            <p:nvPr/>
          </p:nvSpPr>
          <p:spPr>
            <a:xfrm>
              <a:off x="1184818" y="1138309"/>
              <a:ext cx="492535" cy="357131"/>
            </a:xfrm>
            <a:custGeom>
              <a:avLst/>
              <a:gdLst/>
              <a:ahLst/>
              <a:cxnLst/>
              <a:rect l="l" t="t" r="r" b="b"/>
              <a:pathLst>
                <a:path w="11149" h="8084" fill="none" extrusionOk="0">
                  <a:moveTo>
                    <a:pt x="11149" y="8083"/>
                  </a:moveTo>
                  <a:lnTo>
                    <a:pt x="3066" y="0"/>
                  </a:lnTo>
                  <a:lnTo>
                    <a:pt x="1" y="0"/>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13"/>
            <p:cNvSpPr/>
            <p:nvPr/>
          </p:nvSpPr>
          <p:spPr>
            <a:xfrm>
              <a:off x="1221971" y="1431870"/>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45"/>
                    <a:pt x="245" y="0"/>
                    <a:pt x="543" y="0"/>
                  </a:cubicBezTo>
                  <a:cubicBezTo>
                    <a:pt x="842" y="0"/>
                    <a:pt x="1086" y="245"/>
                    <a:pt x="1086"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7" name="Google Shape;837;p13"/>
            <p:cNvSpPr/>
            <p:nvPr/>
          </p:nvSpPr>
          <p:spPr>
            <a:xfrm>
              <a:off x="1666530" y="1659517"/>
              <a:ext cx="47977" cy="47977"/>
            </a:xfrm>
            <a:custGeom>
              <a:avLst/>
              <a:gdLst/>
              <a:ahLst/>
              <a:cxnLst/>
              <a:rect l="l" t="t" r="r" b="b"/>
              <a:pathLst>
                <a:path w="1086" h="1086" extrusionOk="0">
                  <a:moveTo>
                    <a:pt x="543" y="1"/>
                  </a:moveTo>
                  <a:cubicBezTo>
                    <a:pt x="245" y="1"/>
                    <a:pt x="1" y="245"/>
                    <a:pt x="1" y="543"/>
                  </a:cubicBezTo>
                  <a:cubicBezTo>
                    <a:pt x="1" y="842"/>
                    <a:pt x="245" y="1086"/>
                    <a:pt x="543" y="1086"/>
                  </a:cubicBezTo>
                  <a:cubicBezTo>
                    <a:pt x="869" y="1086"/>
                    <a:pt x="1086" y="842"/>
                    <a:pt x="1086" y="543"/>
                  </a:cubicBezTo>
                  <a:cubicBezTo>
                    <a:pt x="1086" y="245"/>
                    <a:pt x="869"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8" name="Google Shape;838;p13"/>
            <p:cNvSpPr/>
            <p:nvPr/>
          </p:nvSpPr>
          <p:spPr>
            <a:xfrm>
              <a:off x="1671345" y="1489389"/>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17"/>
                    <a:pt x="244" y="0"/>
                    <a:pt x="543" y="0"/>
                  </a:cubicBezTo>
                  <a:cubicBezTo>
                    <a:pt x="841" y="0"/>
                    <a:pt x="1085" y="217"/>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9" name="Google Shape;839;p13"/>
            <p:cNvSpPr/>
            <p:nvPr/>
          </p:nvSpPr>
          <p:spPr>
            <a:xfrm>
              <a:off x="1563508" y="1249725"/>
              <a:ext cx="47933" cy="47977"/>
            </a:xfrm>
            <a:custGeom>
              <a:avLst/>
              <a:gdLst/>
              <a:ahLst/>
              <a:cxnLst/>
              <a:rect l="l" t="t" r="r" b="b"/>
              <a:pathLst>
                <a:path w="1085" h="1086" fill="none" extrusionOk="0">
                  <a:moveTo>
                    <a:pt x="1085" y="543"/>
                  </a:moveTo>
                  <a:cubicBezTo>
                    <a:pt x="1085" y="841"/>
                    <a:pt x="841" y="1086"/>
                    <a:pt x="542" y="1086"/>
                  </a:cubicBezTo>
                  <a:cubicBezTo>
                    <a:pt x="244" y="1086"/>
                    <a:pt x="0" y="841"/>
                    <a:pt x="0" y="543"/>
                  </a:cubicBezTo>
                  <a:cubicBezTo>
                    <a:pt x="0" y="218"/>
                    <a:pt x="244" y="1"/>
                    <a:pt x="542" y="1"/>
                  </a:cubicBezTo>
                  <a:cubicBezTo>
                    <a:pt x="841" y="1"/>
                    <a:pt x="1085" y="218"/>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0" name="Google Shape;840;p13"/>
            <p:cNvSpPr/>
            <p:nvPr/>
          </p:nvSpPr>
          <p:spPr>
            <a:xfrm>
              <a:off x="1130921" y="564310"/>
              <a:ext cx="47977" cy="47977"/>
            </a:xfrm>
            <a:custGeom>
              <a:avLst/>
              <a:gdLst/>
              <a:ahLst/>
              <a:cxnLst/>
              <a:rect l="l" t="t" r="r" b="b"/>
              <a:pathLst>
                <a:path w="1086" h="1086" fill="none" extrusionOk="0">
                  <a:moveTo>
                    <a:pt x="1085" y="543"/>
                  </a:moveTo>
                  <a:cubicBezTo>
                    <a:pt x="1085" y="842"/>
                    <a:pt x="841" y="1086"/>
                    <a:pt x="543" y="1086"/>
                  </a:cubicBezTo>
                  <a:cubicBezTo>
                    <a:pt x="244" y="1086"/>
                    <a:pt x="0" y="842"/>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1" name="Google Shape;841;p13"/>
            <p:cNvSpPr/>
            <p:nvPr/>
          </p:nvSpPr>
          <p:spPr>
            <a:xfrm>
              <a:off x="1521539" y="956165"/>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17"/>
                    <a:pt x="245" y="0"/>
                    <a:pt x="543" y="0"/>
                  </a:cubicBezTo>
                  <a:cubicBezTo>
                    <a:pt x="842" y="0"/>
                    <a:pt x="1086" y="217"/>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2" name="Google Shape;842;p13"/>
            <p:cNvSpPr/>
            <p:nvPr/>
          </p:nvSpPr>
          <p:spPr>
            <a:xfrm>
              <a:off x="1839087" y="814753"/>
              <a:ext cx="47977" cy="47977"/>
            </a:xfrm>
            <a:custGeom>
              <a:avLst/>
              <a:gdLst/>
              <a:ahLst/>
              <a:cxnLst/>
              <a:rect l="l" t="t" r="r" b="b"/>
              <a:pathLst>
                <a:path w="1086" h="1086" fill="none" extrusionOk="0">
                  <a:moveTo>
                    <a:pt x="1085" y="543"/>
                  </a:moveTo>
                  <a:cubicBezTo>
                    <a:pt x="1085" y="842"/>
                    <a:pt x="841" y="1086"/>
                    <a:pt x="543" y="1086"/>
                  </a:cubicBezTo>
                  <a:cubicBezTo>
                    <a:pt x="245" y="1086"/>
                    <a:pt x="0" y="842"/>
                    <a:pt x="0" y="543"/>
                  </a:cubicBezTo>
                  <a:cubicBezTo>
                    <a:pt x="0" y="245"/>
                    <a:pt x="245" y="1"/>
                    <a:pt x="543" y="1"/>
                  </a:cubicBezTo>
                  <a:cubicBezTo>
                    <a:pt x="841" y="1"/>
                    <a:pt x="1085" y="245"/>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3" name="Google Shape;843;p13"/>
            <p:cNvSpPr/>
            <p:nvPr/>
          </p:nvSpPr>
          <p:spPr>
            <a:xfrm>
              <a:off x="1738451" y="877087"/>
              <a:ext cx="47977" cy="47977"/>
            </a:xfrm>
            <a:custGeom>
              <a:avLst/>
              <a:gdLst/>
              <a:ahLst/>
              <a:cxnLst/>
              <a:rect l="l" t="t" r="r" b="b"/>
              <a:pathLst>
                <a:path w="1086" h="1086" fill="none" extrusionOk="0">
                  <a:moveTo>
                    <a:pt x="1085" y="543"/>
                  </a:moveTo>
                  <a:cubicBezTo>
                    <a:pt x="1085" y="868"/>
                    <a:pt x="868" y="1085"/>
                    <a:pt x="543" y="1085"/>
                  </a:cubicBezTo>
                  <a:cubicBezTo>
                    <a:pt x="244" y="1085"/>
                    <a:pt x="0" y="868"/>
                    <a:pt x="0" y="543"/>
                  </a:cubicBezTo>
                  <a:cubicBezTo>
                    <a:pt x="0" y="244"/>
                    <a:pt x="244" y="0"/>
                    <a:pt x="543" y="0"/>
                  </a:cubicBezTo>
                  <a:cubicBezTo>
                    <a:pt x="868"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4" name="Google Shape;844;p13"/>
            <p:cNvSpPr/>
            <p:nvPr/>
          </p:nvSpPr>
          <p:spPr>
            <a:xfrm>
              <a:off x="1563508" y="702144"/>
              <a:ext cx="47933" cy="47977"/>
            </a:xfrm>
            <a:custGeom>
              <a:avLst/>
              <a:gdLst/>
              <a:ahLst/>
              <a:cxnLst/>
              <a:rect l="l" t="t" r="r" b="b"/>
              <a:pathLst>
                <a:path w="1085" h="1086" fill="none" extrusionOk="0">
                  <a:moveTo>
                    <a:pt x="1085" y="543"/>
                  </a:moveTo>
                  <a:cubicBezTo>
                    <a:pt x="1085" y="841"/>
                    <a:pt x="841" y="1085"/>
                    <a:pt x="542" y="1085"/>
                  </a:cubicBezTo>
                  <a:cubicBezTo>
                    <a:pt x="244" y="1085"/>
                    <a:pt x="0" y="841"/>
                    <a:pt x="0" y="543"/>
                  </a:cubicBezTo>
                  <a:cubicBezTo>
                    <a:pt x="0" y="244"/>
                    <a:pt x="244" y="0"/>
                    <a:pt x="542"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5" name="Google Shape;845;p13"/>
            <p:cNvSpPr/>
            <p:nvPr/>
          </p:nvSpPr>
          <p:spPr>
            <a:xfrm>
              <a:off x="1575480" y="1011299"/>
              <a:ext cx="53941" cy="52748"/>
            </a:xfrm>
            <a:custGeom>
              <a:avLst/>
              <a:gdLst/>
              <a:ahLst/>
              <a:cxnLst/>
              <a:rect l="l" t="t" r="r" b="b"/>
              <a:pathLst>
                <a:path w="1221" h="1194" fill="none" extrusionOk="0">
                  <a:moveTo>
                    <a:pt x="1004" y="190"/>
                  </a:moveTo>
                  <a:cubicBezTo>
                    <a:pt x="787" y="0"/>
                    <a:pt x="407" y="0"/>
                    <a:pt x="217" y="190"/>
                  </a:cubicBezTo>
                  <a:cubicBezTo>
                    <a:pt x="0" y="407"/>
                    <a:pt x="0" y="787"/>
                    <a:pt x="217" y="976"/>
                  </a:cubicBezTo>
                  <a:cubicBezTo>
                    <a:pt x="407" y="1193"/>
                    <a:pt x="787" y="1193"/>
                    <a:pt x="1004" y="976"/>
                  </a:cubicBezTo>
                  <a:cubicBezTo>
                    <a:pt x="1221" y="732"/>
                    <a:pt x="1221" y="407"/>
                    <a:pt x="1004" y="190"/>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6" name="Google Shape;846;p13"/>
            <p:cNvSpPr/>
            <p:nvPr/>
          </p:nvSpPr>
          <p:spPr>
            <a:xfrm>
              <a:off x="1256739" y="557153"/>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4"/>
                    <a:pt x="244"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7" name="Google Shape;847;p13"/>
            <p:cNvSpPr/>
            <p:nvPr/>
          </p:nvSpPr>
          <p:spPr>
            <a:xfrm>
              <a:off x="1413702" y="702144"/>
              <a:ext cx="47977" cy="47977"/>
            </a:xfrm>
            <a:custGeom>
              <a:avLst/>
              <a:gdLst/>
              <a:ahLst/>
              <a:cxnLst/>
              <a:rect l="l" t="t" r="r" b="b"/>
              <a:pathLst>
                <a:path w="1086" h="1086" fill="none" extrusionOk="0">
                  <a:moveTo>
                    <a:pt x="1085" y="543"/>
                  </a:moveTo>
                  <a:cubicBezTo>
                    <a:pt x="1085" y="841"/>
                    <a:pt x="841" y="1085"/>
                    <a:pt x="543" y="1085"/>
                  </a:cubicBezTo>
                  <a:cubicBezTo>
                    <a:pt x="245" y="1085"/>
                    <a:pt x="1" y="841"/>
                    <a:pt x="1" y="543"/>
                  </a:cubicBezTo>
                  <a:cubicBezTo>
                    <a:pt x="1"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8" name="Google Shape;848;p13"/>
            <p:cNvSpPr/>
            <p:nvPr/>
          </p:nvSpPr>
          <p:spPr>
            <a:xfrm>
              <a:off x="1468835" y="770442"/>
              <a:ext cx="47977" cy="47977"/>
            </a:xfrm>
            <a:custGeom>
              <a:avLst/>
              <a:gdLst/>
              <a:ahLst/>
              <a:cxnLst/>
              <a:rect l="l" t="t" r="r" b="b"/>
              <a:pathLst>
                <a:path w="1086" h="1086" fill="none" extrusionOk="0">
                  <a:moveTo>
                    <a:pt x="1085" y="543"/>
                  </a:moveTo>
                  <a:cubicBezTo>
                    <a:pt x="1085" y="841"/>
                    <a:pt x="868" y="1085"/>
                    <a:pt x="543" y="1085"/>
                  </a:cubicBezTo>
                  <a:cubicBezTo>
                    <a:pt x="244" y="1085"/>
                    <a:pt x="0" y="841"/>
                    <a:pt x="0" y="543"/>
                  </a:cubicBezTo>
                  <a:cubicBezTo>
                    <a:pt x="0" y="217"/>
                    <a:pt x="244" y="0"/>
                    <a:pt x="543" y="0"/>
                  </a:cubicBezTo>
                  <a:cubicBezTo>
                    <a:pt x="868" y="0"/>
                    <a:pt x="1085" y="217"/>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9" name="Google Shape;849;p13"/>
            <p:cNvSpPr/>
            <p:nvPr/>
          </p:nvSpPr>
          <p:spPr>
            <a:xfrm>
              <a:off x="1944539" y="664990"/>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0" name="Google Shape;850;p13"/>
            <p:cNvSpPr/>
            <p:nvPr/>
          </p:nvSpPr>
          <p:spPr>
            <a:xfrm>
              <a:off x="1876240" y="971716"/>
              <a:ext cx="47977" cy="47977"/>
            </a:xfrm>
            <a:custGeom>
              <a:avLst/>
              <a:gdLst/>
              <a:ahLst/>
              <a:cxnLst/>
              <a:rect l="l" t="t" r="r" b="b"/>
              <a:pathLst>
                <a:path w="1086" h="1086" fill="none" extrusionOk="0">
                  <a:moveTo>
                    <a:pt x="1085" y="543"/>
                  </a:moveTo>
                  <a:cubicBezTo>
                    <a:pt x="1085" y="842"/>
                    <a:pt x="868" y="1086"/>
                    <a:pt x="543" y="1086"/>
                  </a:cubicBezTo>
                  <a:cubicBezTo>
                    <a:pt x="244" y="1086"/>
                    <a:pt x="0" y="842"/>
                    <a:pt x="0" y="543"/>
                  </a:cubicBezTo>
                  <a:cubicBezTo>
                    <a:pt x="0" y="245"/>
                    <a:pt x="244" y="1"/>
                    <a:pt x="543" y="1"/>
                  </a:cubicBezTo>
                  <a:cubicBezTo>
                    <a:pt x="868"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1" name="Google Shape;851;p13"/>
            <p:cNvSpPr/>
            <p:nvPr/>
          </p:nvSpPr>
          <p:spPr>
            <a:xfrm>
              <a:off x="1763588" y="1107120"/>
              <a:ext cx="49170" cy="47977"/>
            </a:xfrm>
            <a:custGeom>
              <a:avLst/>
              <a:gdLst/>
              <a:ahLst/>
              <a:cxnLst/>
              <a:rect l="l" t="t" r="r" b="b"/>
              <a:pathLst>
                <a:path w="1113" h="1086" fill="none" extrusionOk="0">
                  <a:moveTo>
                    <a:pt x="543" y="1"/>
                  </a:moveTo>
                  <a:cubicBezTo>
                    <a:pt x="218" y="1"/>
                    <a:pt x="1" y="245"/>
                    <a:pt x="1" y="543"/>
                  </a:cubicBezTo>
                  <a:cubicBezTo>
                    <a:pt x="1" y="842"/>
                    <a:pt x="218" y="1086"/>
                    <a:pt x="543" y="1086"/>
                  </a:cubicBezTo>
                  <a:cubicBezTo>
                    <a:pt x="842" y="1086"/>
                    <a:pt x="1086" y="842"/>
                    <a:pt x="1086" y="543"/>
                  </a:cubicBezTo>
                  <a:cubicBezTo>
                    <a:pt x="1113" y="245"/>
                    <a:pt x="842"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2" name="Google Shape;852;p13"/>
            <p:cNvSpPr/>
            <p:nvPr/>
          </p:nvSpPr>
          <p:spPr>
            <a:xfrm>
              <a:off x="959557" y="809981"/>
              <a:ext cx="47977" cy="47977"/>
            </a:xfrm>
            <a:custGeom>
              <a:avLst/>
              <a:gdLst/>
              <a:ahLst/>
              <a:cxnLst/>
              <a:rect l="l" t="t" r="r" b="b"/>
              <a:pathLst>
                <a:path w="1086" h="1086" fill="none" extrusionOk="0">
                  <a:moveTo>
                    <a:pt x="1086" y="543"/>
                  </a:moveTo>
                  <a:cubicBezTo>
                    <a:pt x="1086" y="841"/>
                    <a:pt x="869" y="1085"/>
                    <a:pt x="543" y="1085"/>
                  </a:cubicBezTo>
                  <a:cubicBezTo>
                    <a:pt x="245" y="1085"/>
                    <a:pt x="1" y="841"/>
                    <a:pt x="1" y="543"/>
                  </a:cubicBezTo>
                  <a:cubicBezTo>
                    <a:pt x="1" y="244"/>
                    <a:pt x="245" y="0"/>
                    <a:pt x="543" y="0"/>
                  </a:cubicBezTo>
                  <a:cubicBezTo>
                    <a:pt x="869"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3" name="Google Shape;853;p13"/>
            <p:cNvSpPr/>
            <p:nvPr/>
          </p:nvSpPr>
          <p:spPr>
            <a:xfrm>
              <a:off x="1135692" y="1114321"/>
              <a:ext cx="49170" cy="47977"/>
            </a:xfrm>
            <a:custGeom>
              <a:avLst/>
              <a:gdLst/>
              <a:ahLst/>
              <a:cxnLst/>
              <a:rect l="l" t="t" r="r" b="b"/>
              <a:pathLst>
                <a:path w="1113" h="1086" fill="none" extrusionOk="0">
                  <a:moveTo>
                    <a:pt x="570" y="1086"/>
                  </a:moveTo>
                  <a:cubicBezTo>
                    <a:pt x="869" y="1086"/>
                    <a:pt x="1113" y="841"/>
                    <a:pt x="1113" y="543"/>
                  </a:cubicBezTo>
                  <a:cubicBezTo>
                    <a:pt x="1113" y="245"/>
                    <a:pt x="869" y="1"/>
                    <a:pt x="570" y="1"/>
                  </a:cubicBezTo>
                  <a:cubicBezTo>
                    <a:pt x="272" y="1"/>
                    <a:pt x="28" y="245"/>
                    <a:pt x="28" y="543"/>
                  </a:cubicBezTo>
                  <a:cubicBezTo>
                    <a:pt x="1" y="841"/>
                    <a:pt x="272" y="1086"/>
                    <a:pt x="570"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4" name="Google Shape;854;p13"/>
            <p:cNvSpPr/>
            <p:nvPr/>
          </p:nvSpPr>
          <p:spPr>
            <a:xfrm>
              <a:off x="1148901" y="718887"/>
              <a:ext cx="47977" cy="47977"/>
            </a:xfrm>
            <a:custGeom>
              <a:avLst/>
              <a:gdLst/>
              <a:ahLst/>
              <a:cxnLst/>
              <a:rect l="l" t="t" r="r" b="b"/>
              <a:pathLst>
                <a:path w="1086" h="1086" fill="none" extrusionOk="0">
                  <a:moveTo>
                    <a:pt x="543" y="1086"/>
                  </a:moveTo>
                  <a:cubicBezTo>
                    <a:pt x="841" y="1086"/>
                    <a:pt x="1085" y="842"/>
                    <a:pt x="1085" y="543"/>
                  </a:cubicBezTo>
                  <a:cubicBezTo>
                    <a:pt x="1085" y="245"/>
                    <a:pt x="841" y="1"/>
                    <a:pt x="543" y="1"/>
                  </a:cubicBezTo>
                  <a:cubicBezTo>
                    <a:pt x="244" y="1"/>
                    <a:pt x="0" y="245"/>
                    <a:pt x="0" y="543"/>
                  </a:cubicBezTo>
                  <a:cubicBezTo>
                    <a:pt x="0" y="842"/>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5" name="Google Shape;855;p13"/>
            <p:cNvSpPr/>
            <p:nvPr/>
          </p:nvSpPr>
          <p:spPr>
            <a:xfrm>
              <a:off x="1065008" y="635038"/>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6" name="Google Shape;856;p13"/>
            <p:cNvSpPr/>
            <p:nvPr/>
          </p:nvSpPr>
          <p:spPr>
            <a:xfrm>
              <a:off x="1304671" y="456472"/>
              <a:ext cx="47977" cy="47977"/>
            </a:xfrm>
            <a:custGeom>
              <a:avLst/>
              <a:gdLst/>
              <a:ahLst/>
              <a:cxnLst/>
              <a:rect l="l" t="t" r="r" b="b"/>
              <a:pathLst>
                <a:path w="1086" h="1086" fill="none" extrusionOk="0">
                  <a:moveTo>
                    <a:pt x="543" y="1086"/>
                  </a:moveTo>
                  <a:cubicBezTo>
                    <a:pt x="841" y="1086"/>
                    <a:pt x="1085" y="869"/>
                    <a:pt x="1085" y="543"/>
                  </a:cubicBezTo>
                  <a:cubicBezTo>
                    <a:pt x="1085" y="245"/>
                    <a:pt x="841" y="1"/>
                    <a:pt x="543" y="1"/>
                  </a:cubicBezTo>
                  <a:cubicBezTo>
                    <a:pt x="244" y="1"/>
                    <a:pt x="0" y="245"/>
                    <a:pt x="0" y="543"/>
                  </a:cubicBezTo>
                  <a:cubicBezTo>
                    <a:pt x="0" y="869"/>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7" name="Google Shape;857;p13"/>
            <p:cNvSpPr/>
            <p:nvPr/>
          </p:nvSpPr>
          <p:spPr>
            <a:xfrm>
              <a:off x="1426866" y="449271"/>
              <a:ext cx="47977" cy="47977"/>
            </a:xfrm>
            <a:custGeom>
              <a:avLst/>
              <a:gdLst/>
              <a:ahLst/>
              <a:cxnLst/>
              <a:rect l="l" t="t" r="r" b="b"/>
              <a:pathLst>
                <a:path w="1086" h="1086" fill="none" extrusionOk="0">
                  <a:moveTo>
                    <a:pt x="1086" y="543"/>
                  </a:moveTo>
                  <a:cubicBezTo>
                    <a:pt x="1086" y="842"/>
                    <a:pt x="869" y="1086"/>
                    <a:pt x="543" y="1086"/>
                  </a:cubicBezTo>
                  <a:cubicBezTo>
                    <a:pt x="245" y="1086"/>
                    <a:pt x="1" y="842"/>
                    <a:pt x="1" y="543"/>
                  </a:cubicBezTo>
                  <a:cubicBezTo>
                    <a:pt x="1" y="245"/>
                    <a:pt x="245" y="1"/>
                    <a:pt x="543" y="1"/>
                  </a:cubicBezTo>
                  <a:cubicBezTo>
                    <a:pt x="869"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8" name="Google Shape;858;p13"/>
            <p:cNvSpPr/>
            <p:nvPr/>
          </p:nvSpPr>
          <p:spPr>
            <a:xfrm>
              <a:off x="2042790" y="591877"/>
              <a:ext cx="50362" cy="47977"/>
            </a:xfrm>
            <a:custGeom>
              <a:avLst/>
              <a:gdLst/>
              <a:ahLst/>
              <a:cxnLst/>
              <a:rect l="l" t="t" r="r" b="b"/>
              <a:pathLst>
                <a:path w="1140" h="1086" fill="none" extrusionOk="0">
                  <a:moveTo>
                    <a:pt x="597" y="1086"/>
                  </a:moveTo>
                  <a:cubicBezTo>
                    <a:pt x="896" y="1086"/>
                    <a:pt x="1140" y="842"/>
                    <a:pt x="1140" y="543"/>
                  </a:cubicBezTo>
                  <a:cubicBezTo>
                    <a:pt x="1140" y="218"/>
                    <a:pt x="896" y="1"/>
                    <a:pt x="597" y="1"/>
                  </a:cubicBezTo>
                  <a:cubicBezTo>
                    <a:pt x="272" y="1"/>
                    <a:pt x="55" y="218"/>
                    <a:pt x="55" y="543"/>
                  </a:cubicBezTo>
                  <a:cubicBezTo>
                    <a:pt x="1" y="842"/>
                    <a:pt x="272" y="1086"/>
                    <a:pt x="597"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9" name="Google Shape;859;p13"/>
            <p:cNvSpPr/>
            <p:nvPr/>
          </p:nvSpPr>
          <p:spPr>
            <a:xfrm>
              <a:off x="1057807" y="903417"/>
              <a:ext cx="49170" cy="47977"/>
            </a:xfrm>
            <a:custGeom>
              <a:avLst/>
              <a:gdLst/>
              <a:ahLst/>
              <a:cxnLst/>
              <a:rect l="l" t="t" r="r" b="b"/>
              <a:pathLst>
                <a:path w="1113" h="1086" fill="none" extrusionOk="0">
                  <a:moveTo>
                    <a:pt x="570" y="1086"/>
                  </a:moveTo>
                  <a:cubicBezTo>
                    <a:pt x="869" y="1086"/>
                    <a:pt x="1113" y="842"/>
                    <a:pt x="1113" y="543"/>
                  </a:cubicBezTo>
                  <a:cubicBezTo>
                    <a:pt x="1113" y="245"/>
                    <a:pt x="869" y="1"/>
                    <a:pt x="570" y="1"/>
                  </a:cubicBezTo>
                  <a:cubicBezTo>
                    <a:pt x="272" y="1"/>
                    <a:pt x="28" y="218"/>
                    <a:pt x="28" y="543"/>
                  </a:cubicBezTo>
                  <a:cubicBezTo>
                    <a:pt x="1" y="842"/>
                    <a:pt x="272" y="1086"/>
                    <a:pt x="570"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0" name="Google Shape;860;p13"/>
            <p:cNvSpPr/>
            <p:nvPr/>
          </p:nvSpPr>
          <p:spPr>
            <a:xfrm>
              <a:off x="1172846" y="766820"/>
              <a:ext cx="487764" cy="473362"/>
            </a:xfrm>
            <a:custGeom>
              <a:avLst/>
              <a:gdLst/>
              <a:ahLst/>
              <a:cxnLst/>
              <a:rect l="l" t="t" r="r" b="b"/>
              <a:pathLst>
                <a:path w="11041" h="10715" fill="none" extrusionOk="0">
                  <a:moveTo>
                    <a:pt x="11040" y="10715"/>
                  </a:moveTo>
                  <a:lnTo>
                    <a:pt x="4178" y="3798"/>
                  </a:lnTo>
                  <a:lnTo>
                    <a:pt x="1" y="3798"/>
                  </a:lnTo>
                  <a:lnTo>
                    <a:pt x="1" y="1"/>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1" name="Google Shape;861;p13"/>
            <p:cNvSpPr/>
            <p:nvPr/>
          </p:nvSpPr>
          <p:spPr>
            <a:xfrm>
              <a:off x="911624" y="480461"/>
              <a:ext cx="393091" cy="160585"/>
            </a:xfrm>
            <a:custGeom>
              <a:avLst/>
              <a:gdLst/>
              <a:ahLst/>
              <a:cxnLst/>
              <a:rect l="l" t="t" r="r" b="b"/>
              <a:pathLst>
                <a:path w="8898" h="3635" fill="none" extrusionOk="0">
                  <a:moveTo>
                    <a:pt x="3635" y="3635"/>
                  </a:moveTo>
                  <a:lnTo>
                    <a:pt x="1" y="0"/>
                  </a:lnTo>
                  <a:lnTo>
                    <a:pt x="8897" y="0"/>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2" name="Google Shape;862;p13"/>
            <p:cNvSpPr/>
            <p:nvPr/>
          </p:nvSpPr>
          <p:spPr>
            <a:xfrm>
              <a:off x="1477229" y="473260"/>
              <a:ext cx="565605" cy="142649"/>
            </a:xfrm>
            <a:custGeom>
              <a:avLst/>
              <a:gdLst/>
              <a:ahLst/>
              <a:cxnLst/>
              <a:rect l="l" t="t" r="r" b="b"/>
              <a:pathLst>
                <a:path w="12803" h="3229" fill="none" extrusionOk="0">
                  <a:moveTo>
                    <a:pt x="0" y="0"/>
                  </a:moveTo>
                  <a:lnTo>
                    <a:pt x="4937" y="0"/>
                  </a:lnTo>
                  <a:lnTo>
                    <a:pt x="8137" y="3228"/>
                  </a:lnTo>
                  <a:lnTo>
                    <a:pt x="12803" y="3228"/>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3" name="Google Shape;863;p13"/>
            <p:cNvSpPr/>
            <p:nvPr/>
          </p:nvSpPr>
          <p:spPr>
            <a:xfrm>
              <a:off x="1170460" y="608664"/>
              <a:ext cx="357131" cy="354745"/>
            </a:xfrm>
            <a:custGeom>
              <a:avLst/>
              <a:gdLst/>
              <a:ahLst/>
              <a:cxnLst/>
              <a:rect l="l" t="t" r="r" b="b"/>
              <a:pathLst>
                <a:path w="8084" h="8030" fill="none" extrusionOk="0">
                  <a:moveTo>
                    <a:pt x="0" y="0"/>
                  </a:moveTo>
                  <a:lnTo>
                    <a:pt x="2794" y="2794"/>
                  </a:lnTo>
                  <a:lnTo>
                    <a:pt x="2794" y="4964"/>
                  </a:lnTo>
                  <a:lnTo>
                    <a:pt x="5073" y="4964"/>
                  </a:lnTo>
                  <a:lnTo>
                    <a:pt x="8083" y="802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4" name="Google Shape;864;p13"/>
            <p:cNvSpPr/>
            <p:nvPr/>
          </p:nvSpPr>
          <p:spPr>
            <a:xfrm>
              <a:off x="1297470" y="541558"/>
              <a:ext cx="645919" cy="147420"/>
            </a:xfrm>
            <a:custGeom>
              <a:avLst/>
              <a:gdLst/>
              <a:ahLst/>
              <a:cxnLst/>
              <a:rect l="l" t="t" r="r" b="b"/>
              <a:pathLst>
                <a:path w="14621" h="3337" fill="none" extrusionOk="0">
                  <a:moveTo>
                    <a:pt x="1" y="1275"/>
                  </a:moveTo>
                  <a:lnTo>
                    <a:pt x="1953" y="3228"/>
                  </a:lnTo>
                  <a:lnTo>
                    <a:pt x="5154" y="0"/>
                  </a:lnTo>
                  <a:lnTo>
                    <a:pt x="8029" y="0"/>
                  </a:lnTo>
                  <a:lnTo>
                    <a:pt x="11311" y="3337"/>
                  </a:lnTo>
                  <a:lnTo>
                    <a:pt x="14620" y="3337"/>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5" name="Google Shape;865;p13"/>
            <p:cNvSpPr/>
            <p:nvPr/>
          </p:nvSpPr>
          <p:spPr>
            <a:xfrm>
              <a:off x="1455626" y="629030"/>
              <a:ext cx="391899" cy="195353"/>
            </a:xfrm>
            <a:custGeom>
              <a:avLst/>
              <a:gdLst/>
              <a:ahLst/>
              <a:cxnLst/>
              <a:rect l="l" t="t" r="r" b="b"/>
              <a:pathLst>
                <a:path w="8871" h="4422" fill="none" extrusionOk="0">
                  <a:moveTo>
                    <a:pt x="1" y="1845"/>
                  </a:moveTo>
                  <a:lnTo>
                    <a:pt x="1845" y="1"/>
                  </a:lnTo>
                  <a:lnTo>
                    <a:pt x="4449" y="1"/>
                  </a:lnTo>
                  <a:lnTo>
                    <a:pt x="8870" y="4422"/>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6" name="Google Shape;866;p13"/>
            <p:cNvSpPr/>
            <p:nvPr/>
          </p:nvSpPr>
          <p:spPr>
            <a:xfrm>
              <a:off x="1509567" y="809981"/>
              <a:ext cx="370296" cy="184574"/>
            </a:xfrm>
            <a:custGeom>
              <a:avLst/>
              <a:gdLst/>
              <a:ahLst/>
              <a:cxnLst/>
              <a:rect l="l" t="t" r="r" b="b"/>
              <a:pathLst>
                <a:path w="8382" h="4178" fill="none" extrusionOk="0">
                  <a:moveTo>
                    <a:pt x="0" y="0"/>
                  </a:moveTo>
                  <a:lnTo>
                    <a:pt x="4178" y="4177"/>
                  </a:lnTo>
                  <a:lnTo>
                    <a:pt x="8382" y="4177"/>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7" name="Google Shape;867;p13"/>
            <p:cNvSpPr/>
            <p:nvPr/>
          </p:nvSpPr>
          <p:spPr>
            <a:xfrm>
              <a:off x="1604239" y="741683"/>
              <a:ext cx="142605" cy="143842"/>
            </a:xfrm>
            <a:custGeom>
              <a:avLst/>
              <a:gdLst/>
              <a:ahLst/>
              <a:cxnLst/>
              <a:rect l="l" t="t" r="r" b="b"/>
              <a:pathLst>
                <a:path w="3228" h="3256" fill="none" extrusionOk="0">
                  <a:moveTo>
                    <a:pt x="0" y="0"/>
                  </a:moveTo>
                  <a:lnTo>
                    <a:pt x="3228" y="3255"/>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8" name="Google Shape;868;p13"/>
            <p:cNvSpPr/>
            <p:nvPr/>
          </p:nvSpPr>
          <p:spPr>
            <a:xfrm>
              <a:off x="1616211" y="1054416"/>
              <a:ext cx="148613" cy="77929"/>
            </a:xfrm>
            <a:custGeom>
              <a:avLst/>
              <a:gdLst/>
              <a:ahLst/>
              <a:cxnLst/>
              <a:rect l="l" t="t" r="r" b="b"/>
              <a:pathLst>
                <a:path w="3364" h="1764" fill="none" extrusionOk="0">
                  <a:moveTo>
                    <a:pt x="0" y="0"/>
                  </a:moveTo>
                  <a:lnTo>
                    <a:pt x="1764" y="1764"/>
                  </a:lnTo>
                  <a:lnTo>
                    <a:pt x="3364" y="1764"/>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69" name="Google Shape;869;p13"/>
          <p:cNvSpPr/>
          <p:nvPr/>
        </p:nvSpPr>
        <p:spPr>
          <a:xfrm>
            <a:off x="387578" y="207232"/>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0" name="Google Shape;870;p13"/>
          <p:cNvSpPr/>
          <p:nvPr/>
        </p:nvSpPr>
        <p:spPr>
          <a:xfrm>
            <a:off x="11284163" y="311792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1" name="Google Shape;871;p13"/>
          <p:cNvSpPr/>
          <p:nvPr/>
        </p:nvSpPr>
        <p:spPr>
          <a:xfrm>
            <a:off x="10499411" y="4244899"/>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2" name="Google Shape;872;p13"/>
          <p:cNvSpPr/>
          <p:nvPr/>
        </p:nvSpPr>
        <p:spPr>
          <a:xfrm>
            <a:off x="3835792" y="5670362"/>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3" name="Google Shape;873;p13"/>
          <p:cNvSpPr/>
          <p:nvPr/>
        </p:nvSpPr>
        <p:spPr>
          <a:xfrm flipH="1">
            <a:off x="2521095" y="679669"/>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4" name="Google Shape;874;p13"/>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75" name="Google Shape;875;p13"/>
          <p:cNvSpPr txBox="1">
            <a:spLocks noGrp="1"/>
          </p:cNvSpPr>
          <p:nvPr>
            <p:ph type="title" idx="2"/>
          </p:nvPr>
        </p:nvSpPr>
        <p:spPr>
          <a:xfrm>
            <a:off x="2176817" y="1753533"/>
            <a:ext cx="3856800" cy="703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400">
                <a:latin typeface="Titillium Web"/>
                <a:ea typeface="Titillium Web"/>
                <a:cs typeface="Titillium Web"/>
                <a:sym typeface="Titillium Web"/>
              </a:defRPr>
            </a:lvl1pPr>
            <a:lvl2pPr lvl="1" algn="l" rtl="0">
              <a:spcBef>
                <a:spcPts val="0"/>
              </a:spcBef>
              <a:spcAft>
                <a:spcPts val="0"/>
              </a:spcAft>
              <a:buSzPts val="2500"/>
              <a:buNone/>
              <a:defRPr sz="3333"/>
            </a:lvl2pPr>
            <a:lvl3pPr lvl="2" algn="l" rtl="0">
              <a:spcBef>
                <a:spcPts val="0"/>
              </a:spcBef>
              <a:spcAft>
                <a:spcPts val="0"/>
              </a:spcAft>
              <a:buSzPts val="2500"/>
              <a:buNone/>
              <a:defRPr sz="3333"/>
            </a:lvl3pPr>
            <a:lvl4pPr lvl="3" algn="l" rtl="0">
              <a:spcBef>
                <a:spcPts val="0"/>
              </a:spcBef>
              <a:spcAft>
                <a:spcPts val="0"/>
              </a:spcAft>
              <a:buSzPts val="2500"/>
              <a:buNone/>
              <a:defRPr sz="3333"/>
            </a:lvl4pPr>
            <a:lvl5pPr lvl="4" algn="l" rtl="0">
              <a:spcBef>
                <a:spcPts val="0"/>
              </a:spcBef>
              <a:spcAft>
                <a:spcPts val="0"/>
              </a:spcAft>
              <a:buSzPts val="2500"/>
              <a:buNone/>
              <a:defRPr sz="3333"/>
            </a:lvl5pPr>
            <a:lvl6pPr lvl="5" algn="l" rtl="0">
              <a:spcBef>
                <a:spcPts val="0"/>
              </a:spcBef>
              <a:spcAft>
                <a:spcPts val="0"/>
              </a:spcAft>
              <a:buSzPts val="2500"/>
              <a:buNone/>
              <a:defRPr sz="3333"/>
            </a:lvl6pPr>
            <a:lvl7pPr lvl="6" algn="l" rtl="0">
              <a:spcBef>
                <a:spcPts val="0"/>
              </a:spcBef>
              <a:spcAft>
                <a:spcPts val="0"/>
              </a:spcAft>
              <a:buSzPts val="2500"/>
              <a:buNone/>
              <a:defRPr sz="3333"/>
            </a:lvl7pPr>
            <a:lvl8pPr lvl="7" algn="l" rtl="0">
              <a:spcBef>
                <a:spcPts val="0"/>
              </a:spcBef>
              <a:spcAft>
                <a:spcPts val="0"/>
              </a:spcAft>
              <a:buSzPts val="2500"/>
              <a:buNone/>
              <a:defRPr sz="3333"/>
            </a:lvl8pPr>
            <a:lvl9pPr lvl="8" algn="l" rtl="0">
              <a:spcBef>
                <a:spcPts val="0"/>
              </a:spcBef>
              <a:spcAft>
                <a:spcPts val="0"/>
              </a:spcAft>
              <a:buSzPts val="2500"/>
              <a:buNone/>
              <a:defRPr sz="3333"/>
            </a:lvl9pPr>
          </a:lstStyle>
          <a:p>
            <a:endParaRPr/>
          </a:p>
        </p:txBody>
      </p:sp>
      <p:sp>
        <p:nvSpPr>
          <p:cNvPr id="876" name="Google Shape;876;p13"/>
          <p:cNvSpPr txBox="1">
            <a:spLocks noGrp="1"/>
          </p:cNvSpPr>
          <p:nvPr>
            <p:ph type="subTitle" idx="1"/>
          </p:nvPr>
        </p:nvSpPr>
        <p:spPr>
          <a:xfrm>
            <a:off x="2176817" y="2318433"/>
            <a:ext cx="38568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877" name="Google Shape;877;p13"/>
          <p:cNvSpPr txBox="1">
            <a:spLocks noGrp="1"/>
          </p:cNvSpPr>
          <p:nvPr>
            <p:ph type="title" idx="3" hasCustomPrompt="1"/>
          </p:nvPr>
        </p:nvSpPr>
        <p:spPr>
          <a:xfrm>
            <a:off x="952017" y="1998099"/>
            <a:ext cx="12248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atin typeface="Titillium Web"/>
                <a:ea typeface="Titillium Web"/>
                <a:cs typeface="Titillium Web"/>
                <a:sym typeface="Titillium Web"/>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78" name="Google Shape;878;p13"/>
          <p:cNvSpPr txBox="1">
            <a:spLocks noGrp="1"/>
          </p:cNvSpPr>
          <p:nvPr>
            <p:ph type="title" idx="4"/>
          </p:nvPr>
        </p:nvSpPr>
        <p:spPr>
          <a:xfrm>
            <a:off x="2176817" y="3124167"/>
            <a:ext cx="3856800" cy="703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400">
                <a:latin typeface="Titillium Web"/>
                <a:ea typeface="Titillium Web"/>
                <a:cs typeface="Titillium Web"/>
                <a:sym typeface="Titillium Web"/>
              </a:defRPr>
            </a:lvl1pPr>
            <a:lvl2pPr lvl="1" algn="l" rtl="0">
              <a:spcBef>
                <a:spcPts val="0"/>
              </a:spcBef>
              <a:spcAft>
                <a:spcPts val="0"/>
              </a:spcAft>
              <a:buSzPts val="2500"/>
              <a:buNone/>
              <a:defRPr sz="3333"/>
            </a:lvl2pPr>
            <a:lvl3pPr lvl="2" algn="l" rtl="0">
              <a:spcBef>
                <a:spcPts val="0"/>
              </a:spcBef>
              <a:spcAft>
                <a:spcPts val="0"/>
              </a:spcAft>
              <a:buSzPts val="2500"/>
              <a:buNone/>
              <a:defRPr sz="3333"/>
            </a:lvl3pPr>
            <a:lvl4pPr lvl="3" algn="l" rtl="0">
              <a:spcBef>
                <a:spcPts val="0"/>
              </a:spcBef>
              <a:spcAft>
                <a:spcPts val="0"/>
              </a:spcAft>
              <a:buSzPts val="2500"/>
              <a:buNone/>
              <a:defRPr sz="3333"/>
            </a:lvl4pPr>
            <a:lvl5pPr lvl="4" algn="l" rtl="0">
              <a:spcBef>
                <a:spcPts val="0"/>
              </a:spcBef>
              <a:spcAft>
                <a:spcPts val="0"/>
              </a:spcAft>
              <a:buSzPts val="2500"/>
              <a:buNone/>
              <a:defRPr sz="3333"/>
            </a:lvl5pPr>
            <a:lvl6pPr lvl="5" algn="l" rtl="0">
              <a:spcBef>
                <a:spcPts val="0"/>
              </a:spcBef>
              <a:spcAft>
                <a:spcPts val="0"/>
              </a:spcAft>
              <a:buSzPts val="2500"/>
              <a:buNone/>
              <a:defRPr sz="3333"/>
            </a:lvl6pPr>
            <a:lvl7pPr lvl="6" algn="l" rtl="0">
              <a:spcBef>
                <a:spcPts val="0"/>
              </a:spcBef>
              <a:spcAft>
                <a:spcPts val="0"/>
              </a:spcAft>
              <a:buSzPts val="2500"/>
              <a:buNone/>
              <a:defRPr sz="3333"/>
            </a:lvl7pPr>
            <a:lvl8pPr lvl="7" algn="l" rtl="0">
              <a:spcBef>
                <a:spcPts val="0"/>
              </a:spcBef>
              <a:spcAft>
                <a:spcPts val="0"/>
              </a:spcAft>
              <a:buSzPts val="2500"/>
              <a:buNone/>
              <a:defRPr sz="3333"/>
            </a:lvl8pPr>
            <a:lvl9pPr lvl="8" algn="l" rtl="0">
              <a:spcBef>
                <a:spcPts val="0"/>
              </a:spcBef>
              <a:spcAft>
                <a:spcPts val="0"/>
              </a:spcAft>
              <a:buSzPts val="2500"/>
              <a:buNone/>
              <a:defRPr sz="3333"/>
            </a:lvl9pPr>
          </a:lstStyle>
          <a:p>
            <a:endParaRPr/>
          </a:p>
        </p:txBody>
      </p:sp>
      <p:sp>
        <p:nvSpPr>
          <p:cNvPr id="879" name="Google Shape;879;p13"/>
          <p:cNvSpPr txBox="1">
            <a:spLocks noGrp="1"/>
          </p:cNvSpPr>
          <p:nvPr>
            <p:ph type="subTitle" idx="5"/>
          </p:nvPr>
        </p:nvSpPr>
        <p:spPr>
          <a:xfrm>
            <a:off x="2176817" y="3689067"/>
            <a:ext cx="38568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880" name="Google Shape;880;p13"/>
          <p:cNvSpPr txBox="1">
            <a:spLocks noGrp="1"/>
          </p:cNvSpPr>
          <p:nvPr>
            <p:ph type="title" idx="6" hasCustomPrompt="1"/>
          </p:nvPr>
        </p:nvSpPr>
        <p:spPr>
          <a:xfrm>
            <a:off x="952017" y="3325765"/>
            <a:ext cx="12248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atin typeface="Titillium Web"/>
                <a:ea typeface="Titillium Web"/>
                <a:cs typeface="Titillium Web"/>
                <a:sym typeface="Titillium Web"/>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81" name="Google Shape;881;p13"/>
          <p:cNvSpPr txBox="1">
            <a:spLocks noGrp="1"/>
          </p:cNvSpPr>
          <p:nvPr>
            <p:ph type="title" idx="7"/>
          </p:nvPr>
        </p:nvSpPr>
        <p:spPr>
          <a:xfrm>
            <a:off x="7383184" y="3137367"/>
            <a:ext cx="3856800" cy="703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400">
                <a:latin typeface="Titillium Web"/>
                <a:ea typeface="Titillium Web"/>
                <a:cs typeface="Titillium Web"/>
                <a:sym typeface="Titillium Web"/>
              </a:defRPr>
            </a:lvl1pPr>
            <a:lvl2pPr lvl="1" algn="l" rtl="0">
              <a:spcBef>
                <a:spcPts val="0"/>
              </a:spcBef>
              <a:spcAft>
                <a:spcPts val="0"/>
              </a:spcAft>
              <a:buSzPts val="2500"/>
              <a:buNone/>
              <a:defRPr sz="3333"/>
            </a:lvl2pPr>
            <a:lvl3pPr lvl="2" algn="l" rtl="0">
              <a:spcBef>
                <a:spcPts val="0"/>
              </a:spcBef>
              <a:spcAft>
                <a:spcPts val="0"/>
              </a:spcAft>
              <a:buSzPts val="2500"/>
              <a:buNone/>
              <a:defRPr sz="3333"/>
            </a:lvl3pPr>
            <a:lvl4pPr lvl="3" algn="l" rtl="0">
              <a:spcBef>
                <a:spcPts val="0"/>
              </a:spcBef>
              <a:spcAft>
                <a:spcPts val="0"/>
              </a:spcAft>
              <a:buSzPts val="2500"/>
              <a:buNone/>
              <a:defRPr sz="3333"/>
            </a:lvl4pPr>
            <a:lvl5pPr lvl="4" algn="l" rtl="0">
              <a:spcBef>
                <a:spcPts val="0"/>
              </a:spcBef>
              <a:spcAft>
                <a:spcPts val="0"/>
              </a:spcAft>
              <a:buSzPts val="2500"/>
              <a:buNone/>
              <a:defRPr sz="3333"/>
            </a:lvl5pPr>
            <a:lvl6pPr lvl="5" algn="l" rtl="0">
              <a:spcBef>
                <a:spcPts val="0"/>
              </a:spcBef>
              <a:spcAft>
                <a:spcPts val="0"/>
              </a:spcAft>
              <a:buSzPts val="2500"/>
              <a:buNone/>
              <a:defRPr sz="3333"/>
            </a:lvl6pPr>
            <a:lvl7pPr lvl="6" algn="l" rtl="0">
              <a:spcBef>
                <a:spcPts val="0"/>
              </a:spcBef>
              <a:spcAft>
                <a:spcPts val="0"/>
              </a:spcAft>
              <a:buSzPts val="2500"/>
              <a:buNone/>
              <a:defRPr sz="3333"/>
            </a:lvl7pPr>
            <a:lvl8pPr lvl="7" algn="l" rtl="0">
              <a:spcBef>
                <a:spcPts val="0"/>
              </a:spcBef>
              <a:spcAft>
                <a:spcPts val="0"/>
              </a:spcAft>
              <a:buSzPts val="2500"/>
              <a:buNone/>
              <a:defRPr sz="3333"/>
            </a:lvl8pPr>
            <a:lvl9pPr lvl="8" algn="l" rtl="0">
              <a:spcBef>
                <a:spcPts val="0"/>
              </a:spcBef>
              <a:spcAft>
                <a:spcPts val="0"/>
              </a:spcAft>
              <a:buSzPts val="2500"/>
              <a:buNone/>
              <a:defRPr sz="3333"/>
            </a:lvl9pPr>
          </a:lstStyle>
          <a:p>
            <a:endParaRPr/>
          </a:p>
        </p:txBody>
      </p:sp>
      <p:sp>
        <p:nvSpPr>
          <p:cNvPr id="882" name="Google Shape;882;p13"/>
          <p:cNvSpPr txBox="1">
            <a:spLocks noGrp="1"/>
          </p:cNvSpPr>
          <p:nvPr>
            <p:ph type="subTitle" idx="8"/>
          </p:nvPr>
        </p:nvSpPr>
        <p:spPr>
          <a:xfrm>
            <a:off x="7383184" y="3702267"/>
            <a:ext cx="38568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883" name="Google Shape;883;p13"/>
          <p:cNvSpPr txBox="1">
            <a:spLocks noGrp="1"/>
          </p:cNvSpPr>
          <p:nvPr>
            <p:ph type="title" idx="9" hasCustomPrompt="1"/>
          </p:nvPr>
        </p:nvSpPr>
        <p:spPr>
          <a:xfrm>
            <a:off x="6158384" y="3376225"/>
            <a:ext cx="12248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atin typeface="Titillium Web"/>
                <a:ea typeface="Titillium Web"/>
                <a:cs typeface="Titillium Web"/>
                <a:sym typeface="Titillium Web"/>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84" name="Google Shape;884;p13"/>
          <p:cNvSpPr txBox="1">
            <a:spLocks noGrp="1"/>
          </p:cNvSpPr>
          <p:nvPr>
            <p:ph type="title" idx="13"/>
          </p:nvPr>
        </p:nvSpPr>
        <p:spPr>
          <a:xfrm>
            <a:off x="7383184" y="4508000"/>
            <a:ext cx="3856800" cy="703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400">
                <a:latin typeface="Titillium Web"/>
                <a:ea typeface="Titillium Web"/>
                <a:cs typeface="Titillium Web"/>
                <a:sym typeface="Titillium Web"/>
              </a:defRPr>
            </a:lvl1pPr>
            <a:lvl2pPr lvl="1" algn="l" rtl="0">
              <a:spcBef>
                <a:spcPts val="0"/>
              </a:spcBef>
              <a:spcAft>
                <a:spcPts val="0"/>
              </a:spcAft>
              <a:buSzPts val="2500"/>
              <a:buNone/>
              <a:defRPr sz="3333"/>
            </a:lvl2pPr>
            <a:lvl3pPr lvl="2" algn="l" rtl="0">
              <a:spcBef>
                <a:spcPts val="0"/>
              </a:spcBef>
              <a:spcAft>
                <a:spcPts val="0"/>
              </a:spcAft>
              <a:buSzPts val="2500"/>
              <a:buNone/>
              <a:defRPr sz="3333"/>
            </a:lvl3pPr>
            <a:lvl4pPr lvl="3" algn="l" rtl="0">
              <a:spcBef>
                <a:spcPts val="0"/>
              </a:spcBef>
              <a:spcAft>
                <a:spcPts val="0"/>
              </a:spcAft>
              <a:buSzPts val="2500"/>
              <a:buNone/>
              <a:defRPr sz="3333"/>
            </a:lvl4pPr>
            <a:lvl5pPr lvl="4" algn="l" rtl="0">
              <a:spcBef>
                <a:spcPts val="0"/>
              </a:spcBef>
              <a:spcAft>
                <a:spcPts val="0"/>
              </a:spcAft>
              <a:buSzPts val="2500"/>
              <a:buNone/>
              <a:defRPr sz="3333"/>
            </a:lvl5pPr>
            <a:lvl6pPr lvl="5" algn="l" rtl="0">
              <a:spcBef>
                <a:spcPts val="0"/>
              </a:spcBef>
              <a:spcAft>
                <a:spcPts val="0"/>
              </a:spcAft>
              <a:buSzPts val="2500"/>
              <a:buNone/>
              <a:defRPr sz="3333"/>
            </a:lvl6pPr>
            <a:lvl7pPr lvl="6" algn="l" rtl="0">
              <a:spcBef>
                <a:spcPts val="0"/>
              </a:spcBef>
              <a:spcAft>
                <a:spcPts val="0"/>
              </a:spcAft>
              <a:buSzPts val="2500"/>
              <a:buNone/>
              <a:defRPr sz="3333"/>
            </a:lvl7pPr>
            <a:lvl8pPr lvl="7" algn="l" rtl="0">
              <a:spcBef>
                <a:spcPts val="0"/>
              </a:spcBef>
              <a:spcAft>
                <a:spcPts val="0"/>
              </a:spcAft>
              <a:buSzPts val="2500"/>
              <a:buNone/>
              <a:defRPr sz="3333"/>
            </a:lvl8pPr>
            <a:lvl9pPr lvl="8" algn="l" rtl="0">
              <a:spcBef>
                <a:spcPts val="0"/>
              </a:spcBef>
              <a:spcAft>
                <a:spcPts val="0"/>
              </a:spcAft>
              <a:buSzPts val="2500"/>
              <a:buNone/>
              <a:defRPr sz="3333"/>
            </a:lvl9pPr>
          </a:lstStyle>
          <a:p>
            <a:endParaRPr/>
          </a:p>
        </p:txBody>
      </p:sp>
      <p:sp>
        <p:nvSpPr>
          <p:cNvPr id="885" name="Google Shape;885;p13"/>
          <p:cNvSpPr txBox="1">
            <a:spLocks noGrp="1"/>
          </p:cNvSpPr>
          <p:nvPr>
            <p:ph type="subTitle" idx="14"/>
          </p:nvPr>
        </p:nvSpPr>
        <p:spPr>
          <a:xfrm>
            <a:off x="7383184" y="5072900"/>
            <a:ext cx="38568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886" name="Google Shape;886;p13"/>
          <p:cNvSpPr txBox="1">
            <a:spLocks noGrp="1"/>
          </p:cNvSpPr>
          <p:nvPr>
            <p:ph type="title" idx="15" hasCustomPrompt="1"/>
          </p:nvPr>
        </p:nvSpPr>
        <p:spPr>
          <a:xfrm>
            <a:off x="6158384" y="4696413"/>
            <a:ext cx="12248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atin typeface="Titillium Web"/>
                <a:ea typeface="Titillium Web"/>
                <a:cs typeface="Titillium Web"/>
                <a:sym typeface="Titillium Web"/>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Tree>
    <p:extLst>
      <p:ext uri="{BB962C8B-B14F-4D97-AF65-F5344CB8AC3E}">
        <p14:creationId xmlns:p14="http://schemas.microsoft.com/office/powerpoint/2010/main" val="23029371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87"/>
        <p:cNvGrpSpPr/>
        <p:nvPr/>
      </p:nvGrpSpPr>
      <p:grpSpPr>
        <a:xfrm>
          <a:off x="0" y="0"/>
          <a:ext cx="0" cy="0"/>
          <a:chOff x="0" y="0"/>
          <a:chExt cx="0" cy="0"/>
        </a:xfrm>
      </p:grpSpPr>
      <p:sp>
        <p:nvSpPr>
          <p:cNvPr id="888" name="Google Shape;888;p14"/>
          <p:cNvSpPr/>
          <p:nvPr/>
        </p:nvSpPr>
        <p:spPr>
          <a:xfrm flipH="1">
            <a:off x="11743252" y="1815496"/>
            <a:ext cx="135725" cy="135725"/>
          </a:xfrm>
          <a:custGeom>
            <a:avLst/>
            <a:gdLst/>
            <a:ahLst/>
            <a:cxnLst/>
            <a:rect l="l" t="t" r="r" b="b"/>
            <a:pathLst>
              <a:path w="3392" h="3392" extrusionOk="0">
                <a:moveTo>
                  <a:pt x="1710" y="1"/>
                </a:moveTo>
                <a:cubicBezTo>
                  <a:pt x="787" y="1"/>
                  <a:pt x="1" y="733"/>
                  <a:pt x="1" y="1682"/>
                </a:cubicBezTo>
                <a:cubicBezTo>
                  <a:pt x="1" y="2642"/>
                  <a:pt x="760" y="3392"/>
                  <a:pt x="1662" y="3392"/>
                </a:cubicBezTo>
                <a:cubicBezTo>
                  <a:pt x="1678" y="3392"/>
                  <a:pt x="1694" y="3391"/>
                  <a:pt x="1710" y="3391"/>
                </a:cubicBezTo>
                <a:cubicBezTo>
                  <a:pt x="2605" y="3391"/>
                  <a:pt x="3391" y="2659"/>
                  <a:pt x="3391" y="1682"/>
                </a:cubicBezTo>
                <a:cubicBezTo>
                  <a:pt x="3391" y="787"/>
                  <a:pt x="2659" y="1"/>
                  <a:pt x="1710"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89" name="Google Shape;889;p14"/>
          <p:cNvSpPr/>
          <p:nvPr/>
        </p:nvSpPr>
        <p:spPr>
          <a:xfrm flipH="1">
            <a:off x="11743243" y="514095"/>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0" name="Google Shape;890;p14"/>
          <p:cNvSpPr/>
          <p:nvPr/>
        </p:nvSpPr>
        <p:spPr>
          <a:xfrm flipH="1">
            <a:off x="10706787" y="171228"/>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1" name="Google Shape;891;p14"/>
          <p:cNvSpPr/>
          <p:nvPr/>
        </p:nvSpPr>
        <p:spPr>
          <a:xfrm flipH="1">
            <a:off x="9787895" y="306953"/>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2" name="Google Shape;892;p14"/>
          <p:cNvSpPr/>
          <p:nvPr/>
        </p:nvSpPr>
        <p:spPr>
          <a:xfrm flipH="1">
            <a:off x="235095" y="2250886"/>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3" name="Google Shape;893;p14"/>
          <p:cNvSpPr/>
          <p:nvPr/>
        </p:nvSpPr>
        <p:spPr>
          <a:xfrm flipH="1">
            <a:off x="524043" y="5932795"/>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4" name="Google Shape;894;p14"/>
          <p:cNvSpPr txBox="1">
            <a:spLocks noGrp="1"/>
          </p:cNvSpPr>
          <p:nvPr>
            <p:ph type="title"/>
          </p:nvPr>
        </p:nvSpPr>
        <p:spPr>
          <a:xfrm>
            <a:off x="3053367" y="4329400"/>
            <a:ext cx="60852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333"/>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
        <p:nvSpPr>
          <p:cNvPr id="895" name="Google Shape;895;p14"/>
          <p:cNvSpPr txBox="1">
            <a:spLocks noGrp="1"/>
          </p:cNvSpPr>
          <p:nvPr>
            <p:ph type="subTitle" idx="1"/>
          </p:nvPr>
        </p:nvSpPr>
        <p:spPr>
          <a:xfrm>
            <a:off x="1944167" y="1584133"/>
            <a:ext cx="8303600" cy="232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4000"/>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endParaRPr/>
          </a:p>
        </p:txBody>
      </p:sp>
    </p:spTree>
    <p:extLst>
      <p:ext uri="{BB962C8B-B14F-4D97-AF65-F5344CB8AC3E}">
        <p14:creationId xmlns:p14="http://schemas.microsoft.com/office/powerpoint/2010/main" val="3054187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896"/>
        <p:cNvGrpSpPr/>
        <p:nvPr/>
      </p:nvGrpSpPr>
      <p:grpSpPr>
        <a:xfrm>
          <a:off x="0" y="0"/>
          <a:ext cx="0" cy="0"/>
          <a:chOff x="0" y="0"/>
          <a:chExt cx="0" cy="0"/>
        </a:xfrm>
      </p:grpSpPr>
      <p:sp>
        <p:nvSpPr>
          <p:cNvPr id="897" name="Google Shape;897;p15"/>
          <p:cNvSpPr/>
          <p:nvPr/>
        </p:nvSpPr>
        <p:spPr>
          <a:xfrm flipH="1">
            <a:off x="11768276" y="52242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8" name="Google Shape;898;p15"/>
          <p:cNvSpPr/>
          <p:nvPr/>
        </p:nvSpPr>
        <p:spPr>
          <a:xfrm flipH="1">
            <a:off x="10731820" y="179562"/>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9" name="Google Shape;899;p15"/>
          <p:cNvSpPr/>
          <p:nvPr/>
        </p:nvSpPr>
        <p:spPr>
          <a:xfrm flipH="1">
            <a:off x="9812929" y="315286"/>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00" name="Google Shape;900;p15"/>
          <p:cNvSpPr/>
          <p:nvPr/>
        </p:nvSpPr>
        <p:spPr>
          <a:xfrm flipH="1">
            <a:off x="413343" y="246962"/>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01" name="Google Shape;901;p15"/>
          <p:cNvSpPr/>
          <p:nvPr/>
        </p:nvSpPr>
        <p:spPr>
          <a:xfrm flipH="1">
            <a:off x="1882302" y="315299"/>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02" name="Google Shape;902;p15"/>
          <p:cNvSpPr/>
          <p:nvPr/>
        </p:nvSpPr>
        <p:spPr>
          <a:xfrm flipH="1">
            <a:off x="10030987" y="6076795"/>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03" name="Google Shape;903;p15"/>
          <p:cNvSpPr txBox="1">
            <a:spLocks noGrp="1"/>
          </p:cNvSpPr>
          <p:nvPr>
            <p:ph type="subTitle" idx="1"/>
          </p:nvPr>
        </p:nvSpPr>
        <p:spPr>
          <a:xfrm>
            <a:off x="4625349" y="1949000"/>
            <a:ext cx="3876800" cy="63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Titillium Web"/>
                <a:ea typeface="Titillium Web"/>
                <a:cs typeface="Titillium Web"/>
                <a:sym typeface="Titillium Web"/>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904" name="Google Shape;904;p15"/>
          <p:cNvSpPr txBox="1">
            <a:spLocks noGrp="1"/>
          </p:cNvSpPr>
          <p:nvPr>
            <p:ph type="subTitle" idx="2"/>
          </p:nvPr>
        </p:nvSpPr>
        <p:spPr>
          <a:xfrm>
            <a:off x="6336983" y="4306933"/>
            <a:ext cx="3876800" cy="63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Titillium Web"/>
                <a:ea typeface="Titillium Web"/>
                <a:cs typeface="Titillium Web"/>
                <a:sym typeface="Titillium Web"/>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905" name="Google Shape;905;p15"/>
          <p:cNvSpPr txBox="1">
            <a:spLocks noGrp="1"/>
          </p:cNvSpPr>
          <p:nvPr>
            <p:ph type="subTitle" idx="3"/>
          </p:nvPr>
        </p:nvSpPr>
        <p:spPr>
          <a:xfrm>
            <a:off x="4625349" y="2484500"/>
            <a:ext cx="3876800" cy="9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06" name="Google Shape;906;p15"/>
          <p:cNvSpPr txBox="1">
            <a:spLocks noGrp="1"/>
          </p:cNvSpPr>
          <p:nvPr>
            <p:ph type="subTitle" idx="4"/>
          </p:nvPr>
        </p:nvSpPr>
        <p:spPr>
          <a:xfrm>
            <a:off x="6336983" y="4842400"/>
            <a:ext cx="3876800" cy="9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07" name="Google Shape;907;p1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08" name="Google Shape;908;p15"/>
          <p:cNvGrpSpPr/>
          <p:nvPr/>
        </p:nvGrpSpPr>
        <p:grpSpPr>
          <a:xfrm rot="5400000" flipH="1">
            <a:off x="-767992" y="3743624"/>
            <a:ext cx="2408432" cy="1998176"/>
            <a:chOff x="2484056" y="4197118"/>
            <a:chExt cx="1806324" cy="1498632"/>
          </a:xfrm>
        </p:grpSpPr>
        <p:sp>
          <p:nvSpPr>
            <p:cNvPr id="909" name="Google Shape;909;p15"/>
            <p:cNvSpPr/>
            <p:nvPr/>
          </p:nvSpPr>
          <p:spPr>
            <a:xfrm rot="10800000" flipH="1">
              <a:off x="2484056" y="4298882"/>
              <a:ext cx="147349" cy="1036215"/>
            </a:xfrm>
            <a:custGeom>
              <a:avLst/>
              <a:gdLst/>
              <a:ahLst/>
              <a:cxnLst/>
              <a:rect l="l" t="t" r="r" b="b"/>
              <a:pathLst>
                <a:path w="4910" h="34529" fill="none" extrusionOk="0">
                  <a:moveTo>
                    <a:pt x="4910" y="34529"/>
                  </a:moveTo>
                  <a:lnTo>
                    <a:pt x="4910" y="31383"/>
                  </a:lnTo>
                  <a:lnTo>
                    <a:pt x="0" y="26446"/>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0" name="Google Shape;910;p15"/>
            <p:cNvSpPr/>
            <p:nvPr/>
          </p:nvSpPr>
          <p:spPr>
            <a:xfrm rot="10800000" flipH="1">
              <a:off x="2631375" y="4547125"/>
              <a:ext cx="30" cy="743198"/>
            </a:xfrm>
            <a:custGeom>
              <a:avLst/>
              <a:gdLst/>
              <a:ahLst/>
              <a:cxnLst/>
              <a:rect l="l" t="t" r="r" b="b"/>
              <a:pathLst>
                <a:path w="1" h="24765" fill="none" extrusionOk="0">
                  <a:moveTo>
                    <a:pt x="1" y="0"/>
                  </a:moveTo>
                  <a:lnTo>
                    <a:pt x="1" y="24764"/>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1" name="Google Shape;911;p15"/>
            <p:cNvSpPr/>
            <p:nvPr/>
          </p:nvSpPr>
          <p:spPr>
            <a:xfrm rot="10800000" flipH="1">
              <a:off x="2754296" y="4432367"/>
              <a:ext cx="30" cy="882384"/>
            </a:xfrm>
            <a:custGeom>
              <a:avLst/>
              <a:gdLst/>
              <a:ahLst/>
              <a:cxnLst/>
              <a:rect l="l" t="t" r="r" b="b"/>
              <a:pathLst>
                <a:path w="1" h="29403" fill="none" extrusionOk="0">
                  <a:moveTo>
                    <a:pt x="0" y="0"/>
                  </a:moveTo>
                  <a:lnTo>
                    <a:pt x="0" y="29403"/>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2" name="Google Shape;912;p15"/>
            <p:cNvSpPr/>
            <p:nvPr/>
          </p:nvSpPr>
          <p:spPr>
            <a:xfrm rot="10800000" flipH="1">
              <a:off x="2580898" y="4197118"/>
              <a:ext cx="101794" cy="101794"/>
            </a:xfrm>
            <a:custGeom>
              <a:avLst/>
              <a:gdLst/>
              <a:ahLst/>
              <a:cxnLst/>
              <a:rect l="l" t="t" r="r" b="b"/>
              <a:pathLst>
                <a:path w="3392" h="3392" fill="none" extrusionOk="0">
                  <a:moveTo>
                    <a:pt x="3391" y="1683"/>
                  </a:moveTo>
                  <a:cubicBezTo>
                    <a:pt x="3391" y="2632"/>
                    <a:pt x="2632" y="3391"/>
                    <a:pt x="1683" y="3391"/>
                  </a:cubicBezTo>
                  <a:cubicBezTo>
                    <a:pt x="760" y="3391"/>
                    <a:pt x="1" y="2632"/>
                    <a:pt x="1" y="1683"/>
                  </a:cubicBezTo>
                  <a:cubicBezTo>
                    <a:pt x="1" y="760"/>
                    <a:pt x="760" y="1"/>
                    <a:pt x="1683" y="1"/>
                  </a:cubicBezTo>
                  <a:cubicBezTo>
                    <a:pt x="2632" y="1"/>
                    <a:pt x="3391" y="760"/>
                    <a:pt x="3391" y="1683"/>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3" name="Google Shape;913;p15"/>
            <p:cNvSpPr/>
            <p:nvPr/>
          </p:nvSpPr>
          <p:spPr>
            <a:xfrm rot="10800000" flipH="1">
              <a:off x="2808014" y="4765646"/>
              <a:ext cx="101764" cy="102604"/>
            </a:xfrm>
            <a:custGeom>
              <a:avLst/>
              <a:gdLst/>
              <a:ahLst/>
              <a:cxnLst/>
              <a:rect l="l" t="t" r="r" b="b"/>
              <a:pathLst>
                <a:path w="3391" h="3419" fill="none" extrusionOk="0">
                  <a:moveTo>
                    <a:pt x="0" y="1682"/>
                  </a:moveTo>
                  <a:cubicBezTo>
                    <a:pt x="0" y="733"/>
                    <a:pt x="760" y="1"/>
                    <a:pt x="1682" y="1"/>
                  </a:cubicBezTo>
                  <a:cubicBezTo>
                    <a:pt x="2631" y="1"/>
                    <a:pt x="3391" y="787"/>
                    <a:pt x="3391" y="1682"/>
                  </a:cubicBezTo>
                  <a:cubicBezTo>
                    <a:pt x="3391" y="2632"/>
                    <a:pt x="2604" y="3391"/>
                    <a:pt x="1682" y="3391"/>
                  </a:cubicBezTo>
                  <a:cubicBezTo>
                    <a:pt x="733" y="3418"/>
                    <a:pt x="0" y="2632"/>
                    <a:pt x="0"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4" name="Google Shape;914;p15"/>
            <p:cNvSpPr/>
            <p:nvPr/>
          </p:nvSpPr>
          <p:spPr>
            <a:xfrm rot="10800000" flipH="1">
              <a:off x="2729058" y="4381080"/>
              <a:ext cx="51317" cy="51317"/>
            </a:xfrm>
            <a:custGeom>
              <a:avLst/>
              <a:gdLst/>
              <a:ahLst/>
              <a:cxnLst/>
              <a:rect l="l" t="t" r="r" b="b"/>
              <a:pathLst>
                <a:path w="1710" h="1710" fill="none" extrusionOk="0">
                  <a:moveTo>
                    <a:pt x="0" y="841"/>
                  </a:moveTo>
                  <a:cubicBezTo>
                    <a:pt x="0" y="380"/>
                    <a:pt x="380" y="1"/>
                    <a:pt x="868" y="1"/>
                  </a:cubicBezTo>
                  <a:cubicBezTo>
                    <a:pt x="1330" y="1"/>
                    <a:pt x="1709" y="380"/>
                    <a:pt x="1709" y="841"/>
                  </a:cubicBezTo>
                  <a:cubicBezTo>
                    <a:pt x="1709" y="1330"/>
                    <a:pt x="1330" y="1709"/>
                    <a:pt x="868" y="1709"/>
                  </a:cubicBezTo>
                  <a:cubicBezTo>
                    <a:pt x="380" y="1709"/>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5" name="Google Shape;915;p15"/>
            <p:cNvSpPr/>
            <p:nvPr/>
          </p:nvSpPr>
          <p:spPr>
            <a:xfrm rot="10800000" flipH="1">
              <a:off x="3511926" y="4919182"/>
              <a:ext cx="50507" cy="50507"/>
            </a:xfrm>
            <a:custGeom>
              <a:avLst/>
              <a:gdLst/>
              <a:ahLst/>
              <a:cxnLst/>
              <a:rect l="l" t="t" r="r" b="b"/>
              <a:pathLst>
                <a:path w="1683" h="1683" fill="none" extrusionOk="0">
                  <a:moveTo>
                    <a:pt x="1" y="842"/>
                  </a:moveTo>
                  <a:cubicBezTo>
                    <a:pt x="1" y="353"/>
                    <a:pt x="381" y="1"/>
                    <a:pt x="842" y="1"/>
                  </a:cubicBezTo>
                  <a:cubicBezTo>
                    <a:pt x="1330" y="1"/>
                    <a:pt x="1683" y="353"/>
                    <a:pt x="1683" y="842"/>
                  </a:cubicBezTo>
                  <a:cubicBezTo>
                    <a:pt x="1683" y="1303"/>
                    <a:pt x="1330" y="1683"/>
                    <a:pt x="842" y="1683"/>
                  </a:cubicBezTo>
                  <a:cubicBezTo>
                    <a:pt x="381" y="1683"/>
                    <a:pt x="1" y="1303"/>
                    <a:pt x="1" y="84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6" name="Google Shape;916;p15"/>
            <p:cNvSpPr/>
            <p:nvPr/>
          </p:nvSpPr>
          <p:spPr>
            <a:xfrm rot="10800000" flipH="1">
              <a:off x="3705955" y="4895194"/>
              <a:ext cx="51287" cy="50507"/>
            </a:xfrm>
            <a:custGeom>
              <a:avLst/>
              <a:gdLst/>
              <a:ahLst/>
              <a:cxnLst/>
              <a:rect l="l" t="t" r="r" b="b"/>
              <a:pathLst>
                <a:path w="1709" h="1683" fill="none" extrusionOk="0">
                  <a:moveTo>
                    <a:pt x="0" y="841"/>
                  </a:moveTo>
                  <a:cubicBezTo>
                    <a:pt x="0" y="380"/>
                    <a:pt x="380" y="0"/>
                    <a:pt x="868" y="0"/>
                  </a:cubicBezTo>
                  <a:cubicBezTo>
                    <a:pt x="1329" y="0"/>
                    <a:pt x="1709" y="380"/>
                    <a:pt x="1709" y="841"/>
                  </a:cubicBezTo>
                  <a:cubicBezTo>
                    <a:pt x="1709" y="1330"/>
                    <a:pt x="1329" y="1682"/>
                    <a:pt x="868" y="1682"/>
                  </a:cubicBezTo>
                  <a:cubicBezTo>
                    <a:pt x="407"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7" name="Google Shape;917;p15"/>
            <p:cNvSpPr/>
            <p:nvPr/>
          </p:nvSpPr>
          <p:spPr>
            <a:xfrm rot="10800000" flipH="1">
              <a:off x="4074688" y="4977422"/>
              <a:ext cx="50477" cy="52127"/>
            </a:xfrm>
            <a:custGeom>
              <a:avLst/>
              <a:gdLst/>
              <a:ahLst/>
              <a:cxnLst/>
              <a:rect l="l" t="t" r="r" b="b"/>
              <a:pathLst>
                <a:path w="1682" h="1737" fill="none" extrusionOk="0">
                  <a:moveTo>
                    <a:pt x="0" y="869"/>
                  </a:moveTo>
                  <a:cubicBezTo>
                    <a:pt x="0" y="380"/>
                    <a:pt x="380" y="1"/>
                    <a:pt x="841" y="1"/>
                  </a:cubicBezTo>
                  <a:cubicBezTo>
                    <a:pt x="1329" y="1"/>
                    <a:pt x="1682" y="380"/>
                    <a:pt x="1682" y="869"/>
                  </a:cubicBezTo>
                  <a:cubicBezTo>
                    <a:pt x="1682" y="1330"/>
                    <a:pt x="1329" y="1710"/>
                    <a:pt x="841" y="1710"/>
                  </a:cubicBezTo>
                  <a:cubicBezTo>
                    <a:pt x="380" y="1737"/>
                    <a:pt x="0" y="1330"/>
                    <a:pt x="0" y="86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8" name="Google Shape;918;p15"/>
            <p:cNvSpPr/>
            <p:nvPr/>
          </p:nvSpPr>
          <p:spPr>
            <a:xfrm rot="10800000" flipH="1">
              <a:off x="4074688" y="4895194"/>
              <a:ext cx="50477" cy="50507"/>
            </a:xfrm>
            <a:custGeom>
              <a:avLst/>
              <a:gdLst/>
              <a:ahLst/>
              <a:cxnLst/>
              <a:rect l="l" t="t" r="r" b="b"/>
              <a:pathLst>
                <a:path w="1682" h="1683" fill="none" extrusionOk="0">
                  <a:moveTo>
                    <a:pt x="0" y="841"/>
                  </a:moveTo>
                  <a:cubicBezTo>
                    <a:pt x="0" y="380"/>
                    <a:pt x="380" y="0"/>
                    <a:pt x="841" y="0"/>
                  </a:cubicBezTo>
                  <a:cubicBezTo>
                    <a:pt x="1329" y="0"/>
                    <a:pt x="1682" y="380"/>
                    <a:pt x="1682" y="841"/>
                  </a:cubicBezTo>
                  <a:cubicBezTo>
                    <a:pt x="1682" y="1330"/>
                    <a:pt x="1329" y="1682"/>
                    <a:pt x="841" y="1682"/>
                  </a:cubicBezTo>
                  <a:cubicBezTo>
                    <a:pt x="380"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9" name="Google Shape;919;p15"/>
            <p:cNvSpPr/>
            <p:nvPr/>
          </p:nvSpPr>
          <p:spPr>
            <a:xfrm rot="10800000" flipH="1">
              <a:off x="4239903" y="5107933"/>
              <a:ext cx="50477" cy="51317"/>
            </a:xfrm>
            <a:custGeom>
              <a:avLst/>
              <a:gdLst/>
              <a:ahLst/>
              <a:cxnLst/>
              <a:rect l="l" t="t" r="r" b="b"/>
              <a:pathLst>
                <a:path w="1682" h="1710" fill="none" extrusionOk="0">
                  <a:moveTo>
                    <a:pt x="0" y="868"/>
                  </a:moveTo>
                  <a:cubicBezTo>
                    <a:pt x="0" y="380"/>
                    <a:pt x="380" y="0"/>
                    <a:pt x="841" y="0"/>
                  </a:cubicBezTo>
                  <a:cubicBezTo>
                    <a:pt x="1329" y="0"/>
                    <a:pt x="1682" y="380"/>
                    <a:pt x="1682" y="868"/>
                  </a:cubicBezTo>
                  <a:cubicBezTo>
                    <a:pt x="1682" y="1330"/>
                    <a:pt x="1329" y="1709"/>
                    <a:pt x="841" y="1709"/>
                  </a:cubicBezTo>
                  <a:cubicBezTo>
                    <a:pt x="407" y="1709"/>
                    <a:pt x="0" y="1302"/>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0" name="Google Shape;920;p15"/>
            <p:cNvSpPr/>
            <p:nvPr/>
          </p:nvSpPr>
          <p:spPr>
            <a:xfrm rot="10800000" flipH="1">
              <a:off x="3277003" y="4784509"/>
              <a:ext cx="51317" cy="50477"/>
            </a:xfrm>
            <a:custGeom>
              <a:avLst/>
              <a:gdLst/>
              <a:ahLst/>
              <a:cxnLst/>
              <a:rect l="l" t="t" r="r" b="b"/>
              <a:pathLst>
                <a:path w="1710" h="1682" fill="none" extrusionOk="0">
                  <a:moveTo>
                    <a:pt x="1" y="841"/>
                  </a:moveTo>
                  <a:cubicBezTo>
                    <a:pt x="1" y="380"/>
                    <a:pt x="380" y="0"/>
                    <a:pt x="842" y="0"/>
                  </a:cubicBezTo>
                  <a:cubicBezTo>
                    <a:pt x="1330" y="0"/>
                    <a:pt x="1710" y="380"/>
                    <a:pt x="1710" y="841"/>
                  </a:cubicBezTo>
                  <a:cubicBezTo>
                    <a:pt x="1710" y="1329"/>
                    <a:pt x="1330" y="1682"/>
                    <a:pt x="842" y="1682"/>
                  </a:cubicBezTo>
                  <a:cubicBezTo>
                    <a:pt x="380" y="1682"/>
                    <a:pt x="1" y="1275"/>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1" name="Google Shape;921;p15"/>
            <p:cNvSpPr/>
            <p:nvPr/>
          </p:nvSpPr>
          <p:spPr>
            <a:xfrm rot="10800000" flipH="1">
              <a:off x="3007573" y="4742165"/>
              <a:ext cx="50507" cy="51317"/>
            </a:xfrm>
            <a:custGeom>
              <a:avLst/>
              <a:gdLst/>
              <a:ahLst/>
              <a:cxnLst/>
              <a:rect l="l" t="t" r="r" b="b"/>
              <a:pathLst>
                <a:path w="1683" h="1710" fill="none" extrusionOk="0">
                  <a:moveTo>
                    <a:pt x="1" y="841"/>
                  </a:moveTo>
                  <a:cubicBezTo>
                    <a:pt x="1" y="380"/>
                    <a:pt x="380" y="0"/>
                    <a:pt x="842" y="0"/>
                  </a:cubicBezTo>
                  <a:cubicBezTo>
                    <a:pt x="1330" y="0"/>
                    <a:pt x="1682" y="380"/>
                    <a:pt x="1682" y="841"/>
                  </a:cubicBezTo>
                  <a:cubicBezTo>
                    <a:pt x="1682" y="1329"/>
                    <a:pt x="1330" y="1709"/>
                    <a:pt x="842" y="1709"/>
                  </a:cubicBezTo>
                  <a:cubicBezTo>
                    <a:pt x="380" y="1709"/>
                    <a:pt x="1" y="1329"/>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2" name="Google Shape;922;p15"/>
            <p:cNvSpPr/>
            <p:nvPr/>
          </p:nvSpPr>
          <p:spPr>
            <a:xfrm rot="10800000" flipH="1">
              <a:off x="3994081" y="4763330"/>
              <a:ext cx="51317" cy="51317"/>
            </a:xfrm>
            <a:custGeom>
              <a:avLst/>
              <a:gdLst/>
              <a:ahLst/>
              <a:cxnLst/>
              <a:rect l="l" t="t" r="r" b="b"/>
              <a:pathLst>
                <a:path w="1710" h="1710" extrusionOk="0">
                  <a:moveTo>
                    <a:pt x="842" y="0"/>
                  </a:moveTo>
                  <a:cubicBezTo>
                    <a:pt x="381" y="0"/>
                    <a:pt x="1" y="380"/>
                    <a:pt x="1" y="841"/>
                  </a:cubicBezTo>
                  <a:cubicBezTo>
                    <a:pt x="1" y="1329"/>
                    <a:pt x="381" y="1709"/>
                    <a:pt x="842" y="1709"/>
                  </a:cubicBezTo>
                  <a:cubicBezTo>
                    <a:pt x="1330" y="1709"/>
                    <a:pt x="1710" y="1329"/>
                    <a:pt x="1710" y="841"/>
                  </a:cubicBezTo>
                  <a:cubicBezTo>
                    <a:pt x="1710" y="380"/>
                    <a:pt x="1330" y="0"/>
                    <a:pt x="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3" name="Google Shape;923;p15"/>
            <p:cNvSpPr/>
            <p:nvPr/>
          </p:nvSpPr>
          <p:spPr>
            <a:xfrm rot="10800000" flipH="1">
              <a:off x="3766185" y="5083207"/>
              <a:ext cx="51287" cy="50537"/>
            </a:xfrm>
            <a:custGeom>
              <a:avLst/>
              <a:gdLst/>
              <a:ahLst/>
              <a:cxnLst/>
              <a:rect l="l" t="t" r="r" b="b"/>
              <a:pathLst>
                <a:path w="1709" h="1684" extrusionOk="0">
                  <a:moveTo>
                    <a:pt x="841" y="1"/>
                  </a:moveTo>
                  <a:cubicBezTo>
                    <a:pt x="380" y="1"/>
                    <a:pt x="0" y="353"/>
                    <a:pt x="0" y="842"/>
                  </a:cubicBezTo>
                  <a:cubicBezTo>
                    <a:pt x="0" y="1288"/>
                    <a:pt x="356" y="1684"/>
                    <a:pt x="797" y="1684"/>
                  </a:cubicBezTo>
                  <a:cubicBezTo>
                    <a:pt x="812" y="1684"/>
                    <a:pt x="826" y="1683"/>
                    <a:pt x="841" y="1683"/>
                  </a:cubicBezTo>
                  <a:cubicBezTo>
                    <a:pt x="1329" y="1683"/>
                    <a:pt x="1709" y="1303"/>
                    <a:pt x="1709" y="842"/>
                  </a:cubicBezTo>
                  <a:cubicBezTo>
                    <a:pt x="1709" y="353"/>
                    <a:pt x="1329" y="1"/>
                    <a:pt x="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4" name="Google Shape;924;p15"/>
            <p:cNvSpPr/>
            <p:nvPr/>
          </p:nvSpPr>
          <p:spPr>
            <a:xfrm rot="10800000" flipH="1">
              <a:off x="3261405" y="5064017"/>
              <a:ext cx="51317" cy="51317"/>
            </a:xfrm>
            <a:custGeom>
              <a:avLst/>
              <a:gdLst/>
              <a:ahLst/>
              <a:cxnLst/>
              <a:rect l="l" t="t" r="r" b="b"/>
              <a:pathLst>
                <a:path w="1710" h="1710" extrusionOk="0">
                  <a:moveTo>
                    <a:pt x="841" y="1"/>
                  </a:moveTo>
                  <a:cubicBezTo>
                    <a:pt x="380" y="1"/>
                    <a:pt x="0" y="381"/>
                    <a:pt x="0" y="869"/>
                  </a:cubicBezTo>
                  <a:cubicBezTo>
                    <a:pt x="0" y="1330"/>
                    <a:pt x="380" y="1710"/>
                    <a:pt x="841" y="1710"/>
                  </a:cubicBezTo>
                  <a:cubicBezTo>
                    <a:pt x="1330" y="1710"/>
                    <a:pt x="1709" y="1330"/>
                    <a:pt x="1709" y="869"/>
                  </a:cubicBezTo>
                  <a:cubicBezTo>
                    <a:pt x="1709" y="381"/>
                    <a:pt x="1330"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5" name="Google Shape;925;p15"/>
            <p:cNvSpPr/>
            <p:nvPr/>
          </p:nvSpPr>
          <p:spPr>
            <a:xfrm rot="10800000" flipH="1">
              <a:off x="3261405" y="4982630"/>
              <a:ext cx="51317" cy="51287"/>
            </a:xfrm>
            <a:custGeom>
              <a:avLst/>
              <a:gdLst/>
              <a:ahLst/>
              <a:cxnLst/>
              <a:rect l="l" t="t" r="r" b="b"/>
              <a:pathLst>
                <a:path w="1710" h="1709" fill="none" extrusionOk="0">
                  <a:moveTo>
                    <a:pt x="1709" y="868"/>
                  </a:moveTo>
                  <a:cubicBezTo>
                    <a:pt x="1709" y="1329"/>
                    <a:pt x="1330" y="1709"/>
                    <a:pt x="841" y="1709"/>
                  </a:cubicBezTo>
                  <a:cubicBezTo>
                    <a:pt x="380" y="1709"/>
                    <a:pt x="0" y="1329"/>
                    <a:pt x="0" y="868"/>
                  </a:cubicBezTo>
                  <a:cubicBezTo>
                    <a:pt x="0" y="380"/>
                    <a:pt x="380" y="0"/>
                    <a:pt x="841" y="0"/>
                  </a:cubicBezTo>
                  <a:cubicBezTo>
                    <a:pt x="1330" y="0"/>
                    <a:pt x="1709" y="380"/>
                    <a:pt x="1709"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6" name="Google Shape;926;p15"/>
            <p:cNvSpPr/>
            <p:nvPr/>
          </p:nvSpPr>
          <p:spPr>
            <a:xfrm rot="10800000" flipH="1">
              <a:off x="3268870" y="4902023"/>
              <a:ext cx="51317" cy="51317"/>
            </a:xfrm>
            <a:custGeom>
              <a:avLst/>
              <a:gdLst/>
              <a:ahLst/>
              <a:cxnLst/>
              <a:rect l="l" t="t" r="r" b="b"/>
              <a:pathLst>
                <a:path w="1710" h="1710" fill="none" extrusionOk="0">
                  <a:moveTo>
                    <a:pt x="1709" y="841"/>
                  </a:moveTo>
                  <a:cubicBezTo>
                    <a:pt x="1709" y="1329"/>
                    <a:pt x="1330" y="1709"/>
                    <a:pt x="841" y="1709"/>
                  </a:cubicBezTo>
                  <a:cubicBezTo>
                    <a:pt x="380" y="1709"/>
                    <a:pt x="0" y="1329"/>
                    <a:pt x="0" y="841"/>
                  </a:cubicBezTo>
                  <a:cubicBezTo>
                    <a:pt x="0" y="380"/>
                    <a:pt x="380" y="0"/>
                    <a:pt x="841" y="0"/>
                  </a:cubicBezTo>
                  <a:cubicBezTo>
                    <a:pt x="1330" y="0"/>
                    <a:pt x="1709" y="380"/>
                    <a:pt x="1709"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7" name="Google Shape;927;p15"/>
            <p:cNvSpPr/>
            <p:nvPr/>
          </p:nvSpPr>
          <p:spPr>
            <a:xfrm rot="10800000" flipH="1">
              <a:off x="2858491" y="4868220"/>
              <a:ext cx="30" cy="660970"/>
            </a:xfrm>
            <a:custGeom>
              <a:avLst/>
              <a:gdLst/>
              <a:ahLst/>
              <a:cxnLst/>
              <a:rect l="l" t="t" r="r" b="b"/>
              <a:pathLst>
                <a:path w="1" h="22025" fill="none" extrusionOk="0">
                  <a:moveTo>
                    <a:pt x="0" y="22025"/>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8" name="Google Shape;928;p15"/>
            <p:cNvSpPr/>
            <p:nvPr/>
          </p:nvSpPr>
          <p:spPr>
            <a:xfrm rot="10800000" flipH="1">
              <a:off x="3032811" y="4838552"/>
              <a:ext cx="51317" cy="50477"/>
            </a:xfrm>
            <a:custGeom>
              <a:avLst/>
              <a:gdLst/>
              <a:ahLst/>
              <a:cxnLst/>
              <a:rect l="l" t="t" r="r" b="b"/>
              <a:pathLst>
                <a:path w="1710" h="1682" extrusionOk="0">
                  <a:moveTo>
                    <a:pt x="841" y="0"/>
                  </a:moveTo>
                  <a:cubicBezTo>
                    <a:pt x="380" y="0"/>
                    <a:pt x="1" y="380"/>
                    <a:pt x="1" y="841"/>
                  </a:cubicBezTo>
                  <a:cubicBezTo>
                    <a:pt x="1" y="1329"/>
                    <a:pt x="407" y="1682"/>
                    <a:pt x="841" y="1682"/>
                  </a:cubicBezTo>
                  <a:cubicBezTo>
                    <a:pt x="1330" y="1682"/>
                    <a:pt x="1709" y="1329"/>
                    <a:pt x="1709" y="841"/>
                  </a:cubicBezTo>
                  <a:cubicBezTo>
                    <a:pt x="1709" y="380"/>
                    <a:pt x="1330"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9" name="Google Shape;929;p15"/>
            <p:cNvSpPr/>
            <p:nvPr/>
          </p:nvSpPr>
          <p:spPr>
            <a:xfrm rot="10800000" flipH="1">
              <a:off x="3072695" y="4881677"/>
              <a:ext cx="65962" cy="506329"/>
            </a:xfrm>
            <a:custGeom>
              <a:avLst/>
              <a:gdLst/>
              <a:ahLst/>
              <a:cxnLst/>
              <a:rect l="l" t="t" r="r" b="b"/>
              <a:pathLst>
                <a:path w="2198" h="16872" fill="none" extrusionOk="0">
                  <a:moveTo>
                    <a:pt x="1" y="16871"/>
                  </a:moveTo>
                  <a:lnTo>
                    <a:pt x="2198" y="14701"/>
                  </a:lnTo>
                  <a:lnTo>
                    <a:pt x="2198"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0" name="Google Shape;930;p15"/>
            <p:cNvSpPr/>
            <p:nvPr/>
          </p:nvSpPr>
          <p:spPr>
            <a:xfrm rot="10800000" flipH="1">
              <a:off x="2946533" y="4784509"/>
              <a:ext cx="70854" cy="490033"/>
            </a:xfrm>
            <a:custGeom>
              <a:avLst/>
              <a:gdLst/>
              <a:ahLst/>
              <a:cxnLst/>
              <a:rect l="l" t="t" r="r" b="b"/>
              <a:pathLst>
                <a:path w="2361" h="16329" fill="none" extrusionOk="0">
                  <a:moveTo>
                    <a:pt x="2360" y="16329"/>
                  </a:moveTo>
                  <a:lnTo>
                    <a:pt x="0" y="13942"/>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1" name="Google Shape;931;p15"/>
            <p:cNvSpPr/>
            <p:nvPr/>
          </p:nvSpPr>
          <p:spPr>
            <a:xfrm rot="10800000" flipH="1">
              <a:off x="3320157" y="4826823"/>
              <a:ext cx="83038" cy="564128"/>
            </a:xfrm>
            <a:custGeom>
              <a:avLst/>
              <a:gdLst/>
              <a:ahLst/>
              <a:cxnLst/>
              <a:rect l="l" t="t" r="r" b="b"/>
              <a:pathLst>
                <a:path w="2767" h="18798" fill="none" extrusionOk="0">
                  <a:moveTo>
                    <a:pt x="0" y="18797"/>
                  </a:moveTo>
                  <a:lnTo>
                    <a:pt x="2767" y="16003"/>
                  </a:lnTo>
                  <a:lnTo>
                    <a:pt x="2767"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2" name="Google Shape;932;p15"/>
            <p:cNvSpPr/>
            <p:nvPr/>
          </p:nvSpPr>
          <p:spPr>
            <a:xfrm rot="10800000" flipH="1">
              <a:off x="3555080" y="4964767"/>
              <a:ext cx="55368" cy="730984"/>
            </a:xfrm>
            <a:custGeom>
              <a:avLst/>
              <a:gdLst/>
              <a:ahLst/>
              <a:cxnLst/>
              <a:rect l="l" t="t" r="r" b="b"/>
              <a:pathLst>
                <a:path w="1845" h="24358" fill="none" extrusionOk="0">
                  <a:moveTo>
                    <a:pt x="0" y="24358"/>
                  </a:moveTo>
                  <a:lnTo>
                    <a:pt x="1845" y="22486"/>
                  </a:lnTo>
                  <a:lnTo>
                    <a:pt x="1845"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3" name="Google Shape;933;p15"/>
            <p:cNvSpPr/>
            <p:nvPr/>
          </p:nvSpPr>
          <p:spPr>
            <a:xfrm rot="10800000" flipH="1">
              <a:off x="3932231" y="4809726"/>
              <a:ext cx="69203" cy="485982"/>
            </a:xfrm>
            <a:custGeom>
              <a:avLst/>
              <a:gdLst/>
              <a:ahLst/>
              <a:cxnLst/>
              <a:rect l="l" t="t" r="r" b="b"/>
              <a:pathLst>
                <a:path w="2306" h="16194" fill="none" extrusionOk="0">
                  <a:moveTo>
                    <a:pt x="2306" y="16193"/>
                  </a:moveTo>
                  <a:lnTo>
                    <a:pt x="0" y="13888"/>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4" name="Google Shape;934;p15"/>
            <p:cNvSpPr/>
            <p:nvPr/>
          </p:nvSpPr>
          <p:spPr>
            <a:xfrm rot="10800000" flipH="1">
              <a:off x="3748269" y="4932647"/>
              <a:ext cx="110737" cy="363061"/>
            </a:xfrm>
            <a:custGeom>
              <a:avLst/>
              <a:gdLst/>
              <a:ahLst/>
              <a:cxnLst/>
              <a:rect l="l" t="t" r="r" b="b"/>
              <a:pathLst>
                <a:path w="3690" h="12098" fill="none" extrusionOk="0">
                  <a:moveTo>
                    <a:pt x="0" y="12097"/>
                  </a:moveTo>
                  <a:lnTo>
                    <a:pt x="3689" y="8436"/>
                  </a:lnTo>
                  <a:lnTo>
                    <a:pt x="3689"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5" name="Google Shape;935;p15"/>
            <p:cNvSpPr/>
            <p:nvPr/>
          </p:nvSpPr>
          <p:spPr>
            <a:xfrm rot="10800000" flipH="1">
              <a:off x="3791424" y="5139386"/>
              <a:ext cx="30" cy="138436"/>
            </a:xfrm>
            <a:custGeom>
              <a:avLst/>
              <a:gdLst/>
              <a:ahLst/>
              <a:cxnLst/>
              <a:rect l="l" t="t" r="r" b="b"/>
              <a:pathLst>
                <a:path w="1" h="4613" fill="none" extrusionOk="0">
                  <a:moveTo>
                    <a:pt x="0" y="4612"/>
                  </a:move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6" name="Google Shape;936;p15"/>
            <p:cNvSpPr/>
            <p:nvPr/>
          </p:nvSpPr>
          <p:spPr>
            <a:xfrm rot="10800000" flipH="1">
              <a:off x="4198369" y="5151088"/>
              <a:ext cx="47266" cy="138406"/>
            </a:xfrm>
            <a:custGeom>
              <a:avLst/>
              <a:gdLst/>
              <a:ahLst/>
              <a:cxnLst/>
              <a:rect l="l" t="t" r="r" b="b"/>
              <a:pathLst>
                <a:path w="1575" h="4612" fill="none" extrusionOk="0">
                  <a:moveTo>
                    <a:pt x="1574" y="4612"/>
                  </a:moveTo>
                  <a:lnTo>
                    <a:pt x="1" y="3039"/>
                  </a:lnTo>
                  <a:lnTo>
                    <a:pt x="1"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7" name="Google Shape;937;p15"/>
            <p:cNvSpPr/>
            <p:nvPr/>
          </p:nvSpPr>
          <p:spPr>
            <a:xfrm rot="10800000" flipH="1">
              <a:off x="4099896" y="5029519"/>
              <a:ext cx="30" cy="266189"/>
            </a:xfrm>
            <a:custGeom>
              <a:avLst/>
              <a:gdLst/>
              <a:ahLst/>
              <a:cxnLst/>
              <a:rect l="l" t="t" r="r" b="b"/>
              <a:pathLst>
                <a:path w="1" h="8870" fill="none" extrusionOk="0">
                  <a:moveTo>
                    <a:pt x="1" y="8870"/>
                  </a:moveTo>
                  <a:lnTo>
                    <a:pt x="1"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38" name="Google Shape;938;p15"/>
          <p:cNvGrpSpPr/>
          <p:nvPr/>
        </p:nvGrpSpPr>
        <p:grpSpPr>
          <a:xfrm rot="-5400000" flipH="1">
            <a:off x="10514308" y="1815908"/>
            <a:ext cx="2408432" cy="1998176"/>
            <a:chOff x="2484056" y="4197118"/>
            <a:chExt cx="1806324" cy="1498632"/>
          </a:xfrm>
        </p:grpSpPr>
        <p:sp>
          <p:nvSpPr>
            <p:cNvPr id="939" name="Google Shape;939;p15"/>
            <p:cNvSpPr/>
            <p:nvPr/>
          </p:nvSpPr>
          <p:spPr>
            <a:xfrm rot="10800000" flipH="1">
              <a:off x="2484056" y="4298882"/>
              <a:ext cx="147349" cy="1036215"/>
            </a:xfrm>
            <a:custGeom>
              <a:avLst/>
              <a:gdLst/>
              <a:ahLst/>
              <a:cxnLst/>
              <a:rect l="l" t="t" r="r" b="b"/>
              <a:pathLst>
                <a:path w="4910" h="34529" fill="none" extrusionOk="0">
                  <a:moveTo>
                    <a:pt x="4910" y="34529"/>
                  </a:moveTo>
                  <a:lnTo>
                    <a:pt x="4910" y="31383"/>
                  </a:lnTo>
                  <a:lnTo>
                    <a:pt x="0" y="26446"/>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0" name="Google Shape;940;p15"/>
            <p:cNvSpPr/>
            <p:nvPr/>
          </p:nvSpPr>
          <p:spPr>
            <a:xfrm rot="10800000" flipH="1">
              <a:off x="2631375" y="4547125"/>
              <a:ext cx="30" cy="743198"/>
            </a:xfrm>
            <a:custGeom>
              <a:avLst/>
              <a:gdLst/>
              <a:ahLst/>
              <a:cxnLst/>
              <a:rect l="l" t="t" r="r" b="b"/>
              <a:pathLst>
                <a:path w="1" h="24765" fill="none" extrusionOk="0">
                  <a:moveTo>
                    <a:pt x="1" y="0"/>
                  </a:moveTo>
                  <a:lnTo>
                    <a:pt x="1" y="24764"/>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1" name="Google Shape;941;p15"/>
            <p:cNvSpPr/>
            <p:nvPr/>
          </p:nvSpPr>
          <p:spPr>
            <a:xfrm rot="10800000" flipH="1">
              <a:off x="2754296" y="4432367"/>
              <a:ext cx="30" cy="882384"/>
            </a:xfrm>
            <a:custGeom>
              <a:avLst/>
              <a:gdLst/>
              <a:ahLst/>
              <a:cxnLst/>
              <a:rect l="l" t="t" r="r" b="b"/>
              <a:pathLst>
                <a:path w="1" h="29403" fill="none" extrusionOk="0">
                  <a:moveTo>
                    <a:pt x="0" y="0"/>
                  </a:moveTo>
                  <a:lnTo>
                    <a:pt x="0" y="29403"/>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2" name="Google Shape;942;p15"/>
            <p:cNvSpPr/>
            <p:nvPr/>
          </p:nvSpPr>
          <p:spPr>
            <a:xfrm rot="10800000" flipH="1">
              <a:off x="2580898" y="4197118"/>
              <a:ext cx="101794" cy="101794"/>
            </a:xfrm>
            <a:custGeom>
              <a:avLst/>
              <a:gdLst/>
              <a:ahLst/>
              <a:cxnLst/>
              <a:rect l="l" t="t" r="r" b="b"/>
              <a:pathLst>
                <a:path w="3392" h="3392" fill="none" extrusionOk="0">
                  <a:moveTo>
                    <a:pt x="3391" y="1683"/>
                  </a:moveTo>
                  <a:cubicBezTo>
                    <a:pt x="3391" y="2632"/>
                    <a:pt x="2632" y="3391"/>
                    <a:pt x="1683" y="3391"/>
                  </a:cubicBezTo>
                  <a:cubicBezTo>
                    <a:pt x="760" y="3391"/>
                    <a:pt x="1" y="2632"/>
                    <a:pt x="1" y="1683"/>
                  </a:cubicBezTo>
                  <a:cubicBezTo>
                    <a:pt x="1" y="760"/>
                    <a:pt x="760" y="1"/>
                    <a:pt x="1683" y="1"/>
                  </a:cubicBezTo>
                  <a:cubicBezTo>
                    <a:pt x="2632" y="1"/>
                    <a:pt x="3391" y="760"/>
                    <a:pt x="3391" y="1683"/>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3" name="Google Shape;943;p15"/>
            <p:cNvSpPr/>
            <p:nvPr/>
          </p:nvSpPr>
          <p:spPr>
            <a:xfrm rot="10800000" flipH="1">
              <a:off x="2808014" y="4765646"/>
              <a:ext cx="101764" cy="102604"/>
            </a:xfrm>
            <a:custGeom>
              <a:avLst/>
              <a:gdLst/>
              <a:ahLst/>
              <a:cxnLst/>
              <a:rect l="l" t="t" r="r" b="b"/>
              <a:pathLst>
                <a:path w="3391" h="3419" fill="none" extrusionOk="0">
                  <a:moveTo>
                    <a:pt x="0" y="1682"/>
                  </a:moveTo>
                  <a:cubicBezTo>
                    <a:pt x="0" y="733"/>
                    <a:pt x="760" y="1"/>
                    <a:pt x="1682" y="1"/>
                  </a:cubicBezTo>
                  <a:cubicBezTo>
                    <a:pt x="2631" y="1"/>
                    <a:pt x="3391" y="787"/>
                    <a:pt x="3391" y="1682"/>
                  </a:cubicBezTo>
                  <a:cubicBezTo>
                    <a:pt x="3391" y="2632"/>
                    <a:pt x="2604" y="3391"/>
                    <a:pt x="1682" y="3391"/>
                  </a:cubicBezTo>
                  <a:cubicBezTo>
                    <a:pt x="733" y="3418"/>
                    <a:pt x="0" y="2632"/>
                    <a:pt x="0"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4" name="Google Shape;944;p15"/>
            <p:cNvSpPr/>
            <p:nvPr/>
          </p:nvSpPr>
          <p:spPr>
            <a:xfrm rot="10800000" flipH="1">
              <a:off x="2729058" y="4381080"/>
              <a:ext cx="51317" cy="51317"/>
            </a:xfrm>
            <a:custGeom>
              <a:avLst/>
              <a:gdLst/>
              <a:ahLst/>
              <a:cxnLst/>
              <a:rect l="l" t="t" r="r" b="b"/>
              <a:pathLst>
                <a:path w="1710" h="1710" fill="none" extrusionOk="0">
                  <a:moveTo>
                    <a:pt x="0" y="841"/>
                  </a:moveTo>
                  <a:cubicBezTo>
                    <a:pt x="0" y="380"/>
                    <a:pt x="380" y="1"/>
                    <a:pt x="868" y="1"/>
                  </a:cubicBezTo>
                  <a:cubicBezTo>
                    <a:pt x="1330" y="1"/>
                    <a:pt x="1709" y="380"/>
                    <a:pt x="1709" y="841"/>
                  </a:cubicBezTo>
                  <a:cubicBezTo>
                    <a:pt x="1709" y="1330"/>
                    <a:pt x="1330" y="1709"/>
                    <a:pt x="868" y="1709"/>
                  </a:cubicBezTo>
                  <a:cubicBezTo>
                    <a:pt x="380" y="1709"/>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5" name="Google Shape;945;p15"/>
            <p:cNvSpPr/>
            <p:nvPr/>
          </p:nvSpPr>
          <p:spPr>
            <a:xfrm rot="10800000" flipH="1">
              <a:off x="3511926" y="4919182"/>
              <a:ext cx="50507" cy="50507"/>
            </a:xfrm>
            <a:custGeom>
              <a:avLst/>
              <a:gdLst/>
              <a:ahLst/>
              <a:cxnLst/>
              <a:rect l="l" t="t" r="r" b="b"/>
              <a:pathLst>
                <a:path w="1683" h="1683" fill="none" extrusionOk="0">
                  <a:moveTo>
                    <a:pt x="1" y="842"/>
                  </a:moveTo>
                  <a:cubicBezTo>
                    <a:pt x="1" y="353"/>
                    <a:pt x="381" y="1"/>
                    <a:pt x="842" y="1"/>
                  </a:cubicBezTo>
                  <a:cubicBezTo>
                    <a:pt x="1330" y="1"/>
                    <a:pt x="1683" y="353"/>
                    <a:pt x="1683" y="842"/>
                  </a:cubicBezTo>
                  <a:cubicBezTo>
                    <a:pt x="1683" y="1303"/>
                    <a:pt x="1330" y="1683"/>
                    <a:pt x="842" y="1683"/>
                  </a:cubicBezTo>
                  <a:cubicBezTo>
                    <a:pt x="381" y="1683"/>
                    <a:pt x="1" y="1303"/>
                    <a:pt x="1" y="84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6" name="Google Shape;946;p15"/>
            <p:cNvSpPr/>
            <p:nvPr/>
          </p:nvSpPr>
          <p:spPr>
            <a:xfrm rot="10800000" flipH="1">
              <a:off x="3705955" y="4895194"/>
              <a:ext cx="51287" cy="50507"/>
            </a:xfrm>
            <a:custGeom>
              <a:avLst/>
              <a:gdLst/>
              <a:ahLst/>
              <a:cxnLst/>
              <a:rect l="l" t="t" r="r" b="b"/>
              <a:pathLst>
                <a:path w="1709" h="1683" fill="none" extrusionOk="0">
                  <a:moveTo>
                    <a:pt x="0" y="841"/>
                  </a:moveTo>
                  <a:cubicBezTo>
                    <a:pt x="0" y="380"/>
                    <a:pt x="380" y="0"/>
                    <a:pt x="868" y="0"/>
                  </a:cubicBezTo>
                  <a:cubicBezTo>
                    <a:pt x="1329" y="0"/>
                    <a:pt x="1709" y="380"/>
                    <a:pt x="1709" y="841"/>
                  </a:cubicBezTo>
                  <a:cubicBezTo>
                    <a:pt x="1709" y="1330"/>
                    <a:pt x="1329" y="1682"/>
                    <a:pt x="868" y="1682"/>
                  </a:cubicBezTo>
                  <a:cubicBezTo>
                    <a:pt x="407"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7" name="Google Shape;947;p15"/>
            <p:cNvSpPr/>
            <p:nvPr/>
          </p:nvSpPr>
          <p:spPr>
            <a:xfrm rot="10800000" flipH="1">
              <a:off x="4074688" y="4977422"/>
              <a:ext cx="50477" cy="52127"/>
            </a:xfrm>
            <a:custGeom>
              <a:avLst/>
              <a:gdLst/>
              <a:ahLst/>
              <a:cxnLst/>
              <a:rect l="l" t="t" r="r" b="b"/>
              <a:pathLst>
                <a:path w="1682" h="1737" fill="none" extrusionOk="0">
                  <a:moveTo>
                    <a:pt x="0" y="869"/>
                  </a:moveTo>
                  <a:cubicBezTo>
                    <a:pt x="0" y="380"/>
                    <a:pt x="380" y="1"/>
                    <a:pt x="841" y="1"/>
                  </a:cubicBezTo>
                  <a:cubicBezTo>
                    <a:pt x="1329" y="1"/>
                    <a:pt x="1682" y="380"/>
                    <a:pt x="1682" y="869"/>
                  </a:cubicBezTo>
                  <a:cubicBezTo>
                    <a:pt x="1682" y="1330"/>
                    <a:pt x="1329" y="1710"/>
                    <a:pt x="841" y="1710"/>
                  </a:cubicBezTo>
                  <a:cubicBezTo>
                    <a:pt x="380" y="1737"/>
                    <a:pt x="0" y="1330"/>
                    <a:pt x="0" y="86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8" name="Google Shape;948;p15"/>
            <p:cNvSpPr/>
            <p:nvPr/>
          </p:nvSpPr>
          <p:spPr>
            <a:xfrm rot="10800000" flipH="1">
              <a:off x="4074688" y="4895194"/>
              <a:ext cx="50477" cy="50507"/>
            </a:xfrm>
            <a:custGeom>
              <a:avLst/>
              <a:gdLst/>
              <a:ahLst/>
              <a:cxnLst/>
              <a:rect l="l" t="t" r="r" b="b"/>
              <a:pathLst>
                <a:path w="1682" h="1683" fill="none" extrusionOk="0">
                  <a:moveTo>
                    <a:pt x="0" y="841"/>
                  </a:moveTo>
                  <a:cubicBezTo>
                    <a:pt x="0" y="380"/>
                    <a:pt x="380" y="0"/>
                    <a:pt x="841" y="0"/>
                  </a:cubicBezTo>
                  <a:cubicBezTo>
                    <a:pt x="1329" y="0"/>
                    <a:pt x="1682" y="380"/>
                    <a:pt x="1682" y="841"/>
                  </a:cubicBezTo>
                  <a:cubicBezTo>
                    <a:pt x="1682" y="1330"/>
                    <a:pt x="1329" y="1682"/>
                    <a:pt x="841" y="1682"/>
                  </a:cubicBezTo>
                  <a:cubicBezTo>
                    <a:pt x="380"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9" name="Google Shape;949;p15"/>
            <p:cNvSpPr/>
            <p:nvPr/>
          </p:nvSpPr>
          <p:spPr>
            <a:xfrm rot="10800000" flipH="1">
              <a:off x="4239903" y="5107933"/>
              <a:ext cx="50477" cy="51317"/>
            </a:xfrm>
            <a:custGeom>
              <a:avLst/>
              <a:gdLst/>
              <a:ahLst/>
              <a:cxnLst/>
              <a:rect l="l" t="t" r="r" b="b"/>
              <a:pathLst>
                <a:path w="1682" h="1710" fill="none" extrusionOk="0">
                  <a:moveTo>
                    <a:pt x="0" y="868"/>
                  </a:moveTo>
                  <a:cubicBezTo>
                    <a:pt x="0" y="380"/>
                    <a:pt x="380" y="0"/>
                    <a:pt x="841" y="0"/>
                  </a:cubicBezTo>
                  <a:cubicBezTo>
                    <a:pt x="1329" y="0"/>
                    <a:pt x="1682" y="380"/>
                    <a:pt x="1682" y="868"/>
                  </a:cubicBezTo>
                  <a:cubicBezTo>
                    <a:pt x="1682" y="1330"/>
                    <a:pt x="1329" y="1709"/>
                    <a:pt x="841" y="1709"/>
                  </a:cubicBezTo>
                  <a:cubicBezTo>
                    <a:pt x="407" y="1709"/>
                    <a:pt x="0" y="1302"/>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0" name="Google Shape;950;p15"/>
            <p:cNvSpPr/>
            <p:nvPr/>
          </p:nvSpPr>
          <p:spPr>
            <a:xfrm rot="10800000" flipH="1">
              <a:off x="3277003" y="4784509"/>
              <a:ext cx="51317" cy="50477"/>
            </a:xfrm>
            <a:custGeom>
              <a:avLst/>
              <a:gdLst/>
              <a:ahLst/>
              <a:cxnLst/>
              <a:rect l="l" t="t" r="r" b="b"/>
              <a:pathLst>
                <a:path w="1710" h="1682" fill="none" extrusionOk="0">
                  <a:moveTo>
                    <a:pt x="1" y="841"/>
                  </a:moveTo>
                  <a:cubicBezTo>
                    <a:pt x="1" y="380"/>
                    <a:pt x="380" y="0"/>
                    <a:pt x="842" y="0"/>
                  </a:cubicBezTo>
                  <a:cubicBezTo>
                    <a:pt x="1330" y="0"/>
                    <a:pt x="1710" y="380"/>
                    <a:pt x="1710" y="841"/>
                  </a:cubicBezTo>
                  <a:cubicBezTo>
                    <a:pt x="1710" y="1329"/>
                    <a:pt x="1330" y="1682"/>
                    <a:pt x="842" y="1682"/>
                  </a:cubicBezTo>
                  <a:cubicBezTo>
                    <a:pt x="380" y="1682"/>
                    <a:pt x="1" y="1275"/>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1" name="Google Shape;951;p15"/>
            <p:cNvSpPr/>
            <p:nvPr/>
          </p:nvSpPr>
          <p:spPr>
            <a:xfrm rot="10800000" flipH="1">
              <a:off x="3007573" y="4742165"/>
              <a:ext cx="50507" cy="51317"/>
            </a:xfrm>
            <a:custGeom>
              <a:avLst/>
              <a:gdLst/>
              <a:ahLst/>
              <a:cxnLst/>
              <a:rect l="l" t="t" r="r" b="b"/>
              <a:pathLst>
                <a:path w="1683" h="1710" fill="none" extrusionOk="0">
                  <a:moveTo>
                    <a:pt x="1" y="841"/>
                  </a:moveTo>
                  <a:cubicBezTo>
                    <a:pt x="1" y="380"/>
                    <a:pt x="380" y="0"/>
                    <a:pt x="842" y="0"/>
                  </a:cubicBezTo>
                  <a:cubicBezTo>
                    <a:pt x="1330" y="0"/>
                    <a:pt x="1682" y="380"/>
                    <a:pt x="1682" y="841"/>
                  </a:cubicBezTo>
                  <a:cubicBezTo>
                    <a:pt x="1682" y="1329"/>
                    <a:pt x="1330" y="1709"/>
                    <a:pt x="842" y="1709"/>
                  </a:cubicBezTo>
                  <a:cubicBezTo>
                    <a:pt x="380" y="1709"/>
                    <a:pt x="1" y="1329"/>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2" name="Google Shape;952;p15"/>
            <p:cNvSpPr/>
            <p:nvPr/>
          </p:nvSpPr>
          <p:spPr>
            <a:xfrm rot="10800000" flipH="1">
              <a:off x="3994081" y="4763330"/>
              <a:ext cx="51317" cy="51317"/>
            </a:xfrm>
            <a:custGeom>
              <a:avLst/>
              <a:gdLst/>
              <a:ahLst/>
              <a:cxnLst/>
              <a:rect l="l" t="t" r="r" b="b"/>
              <a:pathLst>
                <a:path w="1710" h="1710" extrusionOk="0">
                  <a:moveTo>
                    <a:pt x="842" y="0"/>
                  </a:moveTo>
                  <a:cubicBezTo>
                    <a:pt x="381" y="0"/>
                    <a:pt x="1" y="380"/>
                    <a:pt x="1" y="841"/>
                  </a:cubicBezTo>
                  <a:cubicBezTo>
                    <a:pt x="1" y="1329"/>
                    <a:pt x="381" y="1709"/>
                    <a:pt x="842" y="1709"/>
                  </a:cubicBezTo>
                  <a:cubicBezTo>
                    <a:pt x="1330" y="1709"/>
                    <a:pt x="1710" y="1329"/>
                    <a:pt x="1710" y="841"/>
                  </a:cubicBezTo>
                  <a:cubicBezTo>
                    <a:pt x="1710" y="380"/>
                    <a:pt x="1330" y="0"/>
                    <a:pt x="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3" name="Google Shape;953;p15"/>
            <p:cNvSpPr/>
            <p:nvPr/>
          </p:nvSpPr>
          <p:spPr>
            <a:xfrm rot="10800000" flipH="1">
              <a:off x="3766185" y="5083207"/>
              <a:ext cx="51287" cy="50537"/>
            </a:xfrm>
            <a:custGeom>
              <a:avLst/>
              <a:gdLst/>
              <a:ahLst/>
              <a:cxnLst/>
              <a:rect l="l" t="t" r="r" b="b"/>
              <a:pathLst>
                <a:path w="1709" h="1684" extrusionOk="0">
                  <a:moveTo>
                    <a:pt x="841" y="1"/>
                  </a:moveTo>
                  <a:cubicBezTo>
                    <a:pt x="380" y="1"/>
                    <a:pt x="0" y="353"/>
                    <a:pt x="0" y="842"/>
                  </a:cubicBezTo>
                  <a:cubicBezTo>
                    <a:pt x="0" y="1288"/>
                    <a:pt x="356" y="1684"/>
                    <a:pt x="797" y="1684"/>
                  </a:cubicBezTo>
                  <a:cubicBezTo>
                    <a:pt x="812" y="1684"/>
                    <a:pt x="826" y="1683"/>
                    <a:pt x="841" y="1683"/>
                  </a:cubicBezTo>
                  <a:cubicBezTo>
                    <a:pt x="1329" y="1683"/>
                    <a:pt x="1709" y="1303"/>
                    <a:pt x="1709" y="842"/>
                  </a:cubicBezTo>
                  <a:cubicBezTo>
                    <a:pt x="1709" y="353"/>
                    <a:pt x="1329" y="1"/>
                    <a:pt x="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4" name="Google Shape;954;p15"/>
            <p:cNvSpPr/>
            <p:nvPr/>
          </p:nvSpPr>
          <p:spPr>
            <a:xfrm rot="10800000" flipH="1">
              <a:off x="3261405" y="5064017"/>
              <a:ext cx="51317" cy="51317"/>
            </a:xfrm>
            <a:custGeom>
              <a:avLst/>
              <a:gdLst/>
              <a:ahLst/>
              <a:cxnLst/>
              <a:rect l="l" t="t" r="r" b="b"/>
              <a:pathLst>
                <a:path w="1710" h="1710" extrusionOk="0">
                  <a:moveTo>
                    <a:pt x="841" y="1"/>
                  </a:moveTo>
                  <a:cubicBezTo>
                    <a:pt x="380" y="1"/>
                    <a:pt x="0" y="381"/>
                    <a:pt x="0" y="869"/>
                  </a:cubicBezTo>
                  <a:cubicBezTo>
                    <a:pt x="0" y="1330"/>
                    <a:pt x="380" y="1710"/>
                    <a:pt x="841" y="1710"/>
                  </a:cubicBezTo>
                  <a:cubicBezTo>
                    <a:pt x="1330" y="1710"/>
                    <a:pt x="1709" y="1330"/>
                    <a:pt x="1709" y="869"/>
                  </a:cubicBezTo>
                  <a:cubicBezTo>
                    <a:pt x="1709" y="381"/>
                    <a:pt x="1330"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5" name="Google Shape;955;p15"/>
            <p:cNvSpPr/>
            <p:nvPr/>
          </p:nvSpPr>
          <p:spPr>
            <a:xfrm rot="10800000" flipH="1">
              <a:off x="3261405" y="4982630"/>
              <a:ext cx="51317" cy="51287"/>
            </a:xfrm>
            <a:custGeom>
              <a:avLst/>
              <a:gdLst/>
              <a:ahLst/>
              <a:cxnLst/>
              <a:rect l="l" t="t" r="r" b="b"/>
              <a:pathLst>
                <a:path w="1710" h="1709" fill="none" extrusionOk="0">
                  <a:moveTo>
                    <a:pt x="1709" y="868"/>
                  </a:moveTo>
                  <a:cubicBezTo>
                    <a:pt x="1709" y="1329"/>
                    <a:pt x="1330" y="1709"/>
                    <a:pt x="841" y="1709"/>
                  </a:cubicBezTo>
                  <a:cubicBezTo>
                    <a:pt x="380" y="1709"/>
                    <a:pt x="0" y="1329"/>
                    <a:pt x="0" y="868"/>
                  </a:cubicBezTo>
                  <a:cubicBezTo>
                    <a:pt x="0" y="380"/>
                    <a:pt x="380" y="0"/>
                    <a:pt x="841" y="0"/>
                  </a:cubicBezTo>
                  <a:cubicBezTo>
                    <a:pt x="1330" y="0"/>
                    <a:pt x="1709" y="380"/>
                    <a:pt x="1709"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6" name="Google Shape;956;p15"/>
            <p:cNvSpPr/>
            <p:nvPr/>
          </p:nvSpPr>
          <p:spPr>
            <a:xfrm rot="10800000" flipH="1">
              <a:off x="3268870" y="4902023"/>
              <a:ext cx="51317" cy="51317"/>
            </a:xfrm>
            <a:custGeom>
              <a:avLst/>
              <a:gdLst/>
              <a:ahLst/>
              <a:cxnLst/>
              <a:rect l="l" t="t" r="r" b="b"/>
              <a:pathLst>
                <a:path w="1710" h="1710" fill="none" extrusionOk="0">
                  <a:moveTo>
                    <a:pt x="1709" y="841"/>
                  </a:moveTo>
                  <a:cubicBezTo>
                    <a:pt x="1709" y="1329"/>
                    <a:pt x="1330" y="1709"/>
                    <a:pt x="841" y="1709"/>
                  </a:cubicBezTo>
                  <a:cubicBezTo>
                    <a:pt x="380" y="1709"/>
                    <a:pt x="0" y="1329"/>
                    <a:pt x="0" y="841"/>
                  </a:cubicBezTo>
                  <a:cubicBezTo>
                    <a:pt x="0" y="380"/>
                    <a:pt x="380" y="0"/>
                    <a:pt x="841" y="0"/>
                  </a:cubicBezTo>
                  <a:cubicBezTo>
                    <a:pt x="1330" y="0"/>
                    <a:pt x="1709" y="380"/>
                    <a:pt x="1709"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7" name="Google Shape;957;p15"/>
            <p:cNvSpPr/>
            <p:nvPr/>
          </p:nvSpPr>
          <p:spPr>
            <a:xfrm rot="10800000" flipH="1">
              <a:off x="2858491" y="4868220"/>
              <a:ext cx="30" cy="660970"/>
            </a:xfrm>
            <a:custGeom>
              <a:avLst/>
              <a:gdLst/>
              <a:ahLst/>
              <a:cxnLst/>
              <a:rect l="l" t="t" r="r" b="b"/>
              <a:pathLst>
                <a:path w="1" h="22025" fill="none" extrusionOk="0">
                  <a:moveTo>
                    <a:pt x="0" y="22025"/>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8" name="Google Shape;958;p15"/>
            <p:cNvSpPr/>
            <p:nvPr/>
          </p:nvSpPr>
          <p:spPr>
            <a:xfrm rot="10800000" flipH="1">
              <a:off x="3032811" y="4838552"/>
              <a:ext cx="51317" cy="50477"/>
            </a:xfrm>
            <a:custGeom>
              <a:avLst/>
              <a:gdLst/>
              <a:ahLst/>
              <a:cxnLst/>
              <a:rect l="l" t="t" r="r" b="b"/>
              <a:pathLst>
                <a:path w="1710" h="1682" extrusionOk="0">
                  <a:moveTo>
                    <a:pt x="841" y="0"/>
                  </a:moveTo>
                  <a:cubicBezTo>
                    <a:pt x="380" y="0"/>
                    <a:pt x="1" y="380"/>
                    <a:pt x="1" y="841"/>
                  </a:cubicBezTo>
                  <a:cubicBezTo>
                    <a:pt x="1" y="1329"/>
                    <a:pt x="407" y="1682"/>
                    <a:pt x="841" y="1682"/>
                  </a:cubicBezTo>
                  <a:cubicBezTo>
                    <a:pt x="1330" y="1682"/>
                    <a:pt x="1709" y="1329"/>
                    <a:pt x="1709" y="841"/>
                  </a:cubicBezTo>
                  <a:cubicBezTo>
                    <a:pt x="1709" y="380"/>
                    <a:pt x="1330"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9" name="Google Shape;959;p15"/>
            <p:cNvSpPr/>
            <p:nvPr/>
          </p:nvSpPr>
          <p:spPr>
            <a:xfrm rot="10800000" flipH="1">
              <a:off x="3072695" y="4881677"/>
              <a:ext cx="65962" cy="506329"/>
            </a:xfrm>
            <a:custGeom>
              <a:avLst/>
              <a:gdLst/>
              <a:ahLst/>
              <a:cxnLst/>
              <a:rect l="l" t="t" r="r" b="b"/>
              <a:pathLst>
                <a:path w="2198" h="16872" fill="none" extrusionOk="0">
                  <a:moveTo>
                    <a:pt x="1" y="16871"/>
                  </a:moveTo>
                  <a:lnTo>
                    <a:pt x="2198" y="14701"/>
                  </a:lnTo>
                  <a:lnTo>
                    <a:pt x="2198"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0" name="Google Shape;960;p15"/>
            <p:cNvSpPr/>
            <p:nvPr/>
          </p:nvSpPr>
          <p:spPr>
            <a:xfrm rot="10800000" flipH="1">
              <a:off x="2946533" y="4784509"/>
              <a:ext cx="70854" cy="490033"/>
            </a:xfrm>
            <a:custGeom>
              <a:avLst/>
              <a:gdLst/>
              <a:ahLst/>
              <a:cxnLst/>
              <a:rect l="l" t="t" r="r" b="b"/>
              <a:pathLst>
                <a:path w="2361" h="16329" fill="none" extrusionOk="0">
                  <a:moveTo>
                    <a:pt x="2360" y="16329"/>
                  </a:moveTo>
                  <a:lnTo>
                    <a:pt x="0" y="13942"/>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1" name="Google Shape;961;p15"/>
            <p:cNvSpPr/>
            <p:nvPr/>
          </p:nvSpPr>
          <p:spPr>
            <a:xfrm rot="10800000" flipH="1">
              <a:off x="3320157" y="4826823"/>
              <a:ext cx="83038" cy="564128"/>
            </a:xfrm>
            <a:custGeom>
              <a:avLst/>
              <a:gdLst/>
              <a:ahLst/>
              <a:cxnLst/>
              <a:rect l="l" t="t" r="r" b="b"/>
              <a:pathLst>
                <a:path w="2767" h="18798" fill="none" extrusionOk="0">
                  <a:moveTo>
                    <a:pt x="0" y="18797"/>
                  </a:moveTo>
                  <a:lnTo>
                    <a:pt x="2767" y="16003"/>
                  </a:lnTo>
                  <a:lnTo>
                    <a:pt x="2767"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2" name="Google Shape;962;p15"/>
            <p:cNvSpPr/>
            <p:nvPr/>
          </p:nvSpPr>
          <p:spPr>
            <a:xfrm rot="10800000" flipH="1">
              <a:off x="3555080" y="4964767"/>
              <a:ext cx="55368" cy="730984"/>
            </a:xfrm>
            <a:custGeom>
              <a:avLst/>
              <a:gdLst/>
              <a:ahLst/>
              <a:cxnLst/>
              <a:rect l="l" t="t" r="r" b="b"/>
              <a:pathLst>
                <a:path w="1845" h="24358" fill="none" extrusionOk="0">
                  <a:moveTo>
                    <a:pt x="0" y="24358"/>
                  </a:moveTo>
                  <a:lnTo>
                    <a:pt x="1845" y="22486"/>
                  </a:lnTo>
                  <a:lnTo>
                    <a:pt x="1845"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3" name="Google Shape;963;p15"/>
            <p:cNvSpPr/>
            <p:nvPr/>
          </p:nvSpPr>
          <p:spPr>
            <a:xfrm rot="10800000" flipH="1">
              <a:off x="3932231" y="4809726"/>
              <a:ext cx="69203" cy="485982"/>
            </a:xfrm>
            <a:custGeom>
              <a:avLst/>
              <a:gdLst/>
              <a:ahLst/>
              <a:cxnLst/>
              <a:rect l="l" t="t" r="r" b="b"/>
              <a:pathLst>
                <a:path w="2306" h="16194" fill="none" extrusionOk="0">
                  <a:moveTo>
                    <a:pt x="2306" y="16193"/>
                  </a:moveTo>
                  <a:lnTo>
                    <a:pt x="0" y="13888"/>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4" name="Google Shape;964;p15"/>
            <p:cNvSpPr/>
            <p:nvPr/>
          </p:nvSpPr>
          <p:spPr>
            <a:xfrm rot="10800000" flipH="1">
              <a:off x="3748269" y="4932647"/>
              <a:ext cx="110737" cy="363061"/>
            </a:xfrm>
            <a:custGeom>
              <a:avLst/>
              <a:gdLst/>
              <a:ahLst/>
              <a:cxnLst/>
              <a:rect l="l" t="t" r="r" b="b"/>
              <a:pathLst>
                <a:path w="3690" h="12098" fill="none" extrusionOk="0">
                  <a:moveTo>
                    <a:pt x="0" y="12097"/>
                  </a:moveTo>
                  <a:lnTo>
                    <a:pt x="3689" y="8436"/>
                  </a:lnTo>
                  <a:lnTo>
                    <a:pt x="3689"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5" name="Google Shape;965;p15"/>
            <p:cNvSpPr/>
            <p:nvPr/>
          </p:nvSpPr>
          <p:spPr>
            <a:xfrm rot="10800000" flipH="1">
              <a:off x="3791424" y="5139386"/>
              <a:ext cx="30" cy="138436"/>
            </a:xfrm>
            <a:custGeom>
              <a:avLst/>
              <a:gdLst/>
              <a:ahLst/>
              <a:cxnLst/>
              <a:rect l="l" t="t" r="r" b="b"/>
              <a:pathLst>
                <a:path w="1" h="4613" fill="none" extrusionOk="0">
                  <a:moveTo>
                    <a:pt x="0" y="4612"/>
                  </a:move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6" name="Google Shape;966;p15"/>
            <p:cNvSpPr/>
            <p:nvPr/>
          </p:nvSpPr>
          <p:spPr>
            <a:xfrm rot="10800000" flipH="1">
              <a:off x="4198369" y="5151088"/>
              <a:ext cx="47266" cy="138406"/>
            </a:xfrm>
            <a:custGeom>
              <a:avLst/>
              <a:gdLst/>
              <a:ahLst/>
              <a:cxnLst/>
              <a:rect l="l" t="t" r="r" b="b"/>
              <a:pathLst>
                <a:path w="1575" h="4612" fill="none" extrusionOk="0">
                  <a:moveTo>
                    <a:pt x="1574" y="4612"/>
                  </a:moveTo>
                  <a:lnTo>
                    <a:pt x="1" y="3039"/>
                  </a:lnTo>
                  <a:lnTo>
                    <a:pt x="1"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7" name="Google Shape;967;p15"/>
            <p:cNvSpPr/>
            <p:nvPr/>
          </p:nvSpPr>
          <p:spPr>
            <a:xfrm rot="10800000" flipH="1">
              <a:off x="4099896" y="5029519"/>
              <a:ext cx="30" cy="266189"/>
            </a:xfrm>
            <a:custGeom>
              <a:avLst/>
              <a:gdLst/>
              <a:ahLst/>
              <a:cxnLst/>
              <a:rect l="l" t="t" r="r" b="b"/>
              <a:pathLst>
                <a:path w="1" h="8870" fill="none" extrusionOk="0">
                  <a:moveTo>
                    <a:pt x="1" y="8870"/>
                  </a:moveTo>
                  <a:lnTo>
                    <a:pt x="1"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32691318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968"/>
        <p:cNvGrpSpPr/>
        <p:nvPr/>
      </p:nvGrpSpPr>
      <p:grpSpPr>
        <a:xfrm>
          <a:off x="0" y="0"/>
          <a:ext cx="0" cy="0"/>
          <a:chOff x="0" y="0"/>
          <a:chExt cx="0" cy="0"/>
        </a:xfrm>
      </p:grpSpPr>
      <p:sp>
        <p:nvSpPr>
          <p:cNvPr id="969" name="Google Shape;969;p16"/>
          <p:cNvSpPr/>
          <p:nvPr/>
        </p:nvSpPr>
        <p:spPr>
          <a:xfrm rot="10800000">
            <a:off x="11768286" y="4432527"/>
            <a:ext cx="135725" cy="135725"/>
          </a:xfrm>
          <a:custGeom>
            <a:avLst/>
            <a:gdLst/>
            <a:ahLst/>
            <a:cxnLst/>
            <a:rect l="l" t="t" r="r" b="b"/>
            <a:pathLst>
              <a:path w="3392" h="3392" extrusionOk="0">
                <a:moveTo>
                  <a:pt x="1710" y="1"/>
                </a:moveTo>
                <a:cubicBezTo>
                  <a:pt x="787" y="1"/>
                  <a:pt x="1" y="733"/>
                  <a:pt x="1" y="1682"/>
                </a:cubicBezTo>
                <a:cubicBezTo>
                  <a:pt x="1" y="2642"/>
                  <a:pt x="760" y="3392"/>
                  <a:pt x="1662" y="3392"/>
                </a:cubicBezTo>
                <a:cubicBezTo>
                  <a:pt x="1678" y="3392"/>
                  <a:pt x="1694" y="3391"/>
                  <a:pt x="1710" y="3391"/>
                </a:cubicBezTo>
                <a:cubicBezTo>
                  <a:pt x="2605" y="3391"/>
                  <a:pt x="3391" y="2659"/>
                  <a:pt x="3391" y="1682"/>
                </a:cubicBezTo>
                <a:cubicBezTo>
                  <a:pt x="3391" y="787"/>
                  <a:pt x="2659" y="1"/>
                  <a:pt x="1710"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0" name="Google Shape;970;p16"/>
          <p:cNvSpPr/>
          <p:nvPr/>
        </p:nvSpPr>
        <p:spPr>
          <a:xfrm rot="10800000">
            <a:off x="11768276" y="573396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1" name="Google Shape;971;p16"/>
          <p:cNvSpPr/>
          <p:nvPr/>
        </p:nvSpPr>
        <p:spPr>
          <a:xfrm rot="10800000">
            <a:off x="10731820" y="6076795"/>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2" name="Google Shape;972;p16"/>
          <p:cNvSpPr/>
          <p:nvPr/>
        </p:nvSpPr>
        <p:spPr>
          <a:xfrm rot="10800000">
            <a:off x="7322002" y="6357864"/>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3" name="Google Shape;973;p16"/>
          <p:cNvSpPr/>
          <p:nvPr/>
        </p:nvSpPr>
        <p:spPr>
          <a:xfrm rot="10800000">
            <a:off x="9812929" y="6009454"/>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4" name="Google Shape;974;p16"/>
          <p:cNvSpPr/>
          <p:nvPr/>
        </p:nvSpPr>
        <p:spPr>
          <a:xfrm rot="10800000">
            <a:off x="413343" y="6009435"/>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5" name="Google Shape;975;p16"/>
          <p:cNvSpPr/>
          <p:nvPr/>
        </p:nvSpPr>
        <p:spPr>
          <a:xfrm rot="10800000">
            <a:off x="10030987" y="179562"/>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6" name="Google Shape;976;p16"/>
          <p:cNvSpPr/>
          <p:nvPr/>
        </p:nvSpPr>
        <p:spPr>
          <a:xfrm rot="10800000">
            <a:off x="11301635" y="1110064"/>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7" name="Google Shape;977;p16"/>
          <p:cNvSpPr/>
          <p:nvPr/>
        </p:nvSpPr>
        <p:spPr>
          <a:xfrm rot="10800000">
            <a:off x="5247343" y="643476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8" name="Google Shape;978;p16"/>
          <p:cNvSpPr txBox="1">
            <a:spLocks noGrp="1"/>
          </p:cNvSpPr>
          <p:nvPr>
            <p:ph type="title"/>
          </p:nvPr>
        </p:nvSpPr>
        <p:spPr>
          <a:xfrm>
            <a:off x="960000" y="2215084"/>
            <a:ext cx="31152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atin typeface="Titillium Web"/>
                <a:ea typeface="Titillium Web"/>
                <a:cs typeface="Titillium Web"/>
                <a:sym typeface="Titillium Web"/>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79" name="Google Shape;979;p16"/>
          <p:cNvSpPr txBox="1">
            <a:spLocks noGrp="1"/>
          </p:cNvSpPr>
          <p:nvPr>
            <p:ph type="subTitle" idx="1"/>
          </p:nvPr>
        </p:nvSpPr>
        <p:spPr>
          <a:xfrm>
            <a:off x="960000" y="2997133"/>
            <a:ext cx="3115200" cy="96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0" name="Google Shape;980;p16"/>
          <p:cNvSpPr txBox="1">
            <a:spLocks noGrp="1"/>
          </p:cNvSpPr>
          <p:nvPr>
            <p:ph type="title" idx="2"/>
          </p:nvPr>
        </p:nvSpPr>
        <p:spPr>
          <a:xfrm>
            <a:off x="4538400" y="2215084"/>
            <a:ext cx="31152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atin typeface="Titillium Web"/>
                <a:ea typeface="Titillium Web"/>
                <a:cs typeface="Titillium Web"/>
                <a:sym typeface="Titillium Web"/>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81" name="Google Shape;981;p16"/>
          <p:cNvSpPr txBox="1">
            <a:spLocks noGrp="1"/>
          </p:cNvSpPr>
          <p:nvPr>
            <p:ph type="subTitle" idx="3"/>
          </p:nvPr>
        </p:nvSpPr>
        <p:spPr>
          <a:xfrm>
            <a:off x="4538400" y="2997133"/>
            <a:ext cx="3115200" cy="96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2" name="Google Shape;982;p16"/>
          <p:cNvSpPr txBox="1">
            <a:spLocks noGrp="1"/>
          </p:cNvSpPr>
          <p:nvPr>
            <p:ph type="title" idx="4"/>
          </p:nvPr>
        </p:nvSpPr>
        <p:spPr>
          <a:xfrm>
            <a:off x="8116800" y="2215084"/>
            <a:ext cx="31152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atin typeface="Titillium Web"/>
                <a:ea typeface="Titillium Web"/>
                <a:cs typeface="Titillium Web"/>
                <a:sym typeface="Titillium Web"/>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83" name="Google Shape;983;p16"/>
          <p:cNvSpPr txBox="1">
            <a:spLocks noGrp="1"/>
          </p:cNvSpPr>
          <p:nvPr>
            <p:ph type="subTitle" idx="5"/>
          </p:nvPr>
        </p:nvSpPr>
        <p:spPr>
          <a:xfrm>
            <a:off x="8116800" y="2997133"/>
            <a:ext cx="3115200" cy="96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4" name="Google Shape;984;p16"/>
          <p:cNvSpPr txBox="1">
            <a:spLocks noGrp="1"/>
          </p:cNvSpPr>
          <p:nvPr>
            <p:ph type="title" idx="6"/>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86673583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985"/>
        <p:cNvGrpSpPr/>
        <p:nvPr/>
      </p:nvGrpSpPr>
      <p:grpSpPr>
        <a:xfrm>
          <a:off x="0" y="0"/>
          <a:ext cx="0" cy="0"/>
          <a:chOff x="0" y="0"/>
          <a:chExt cx="0" cy="0"/>
        </a:xfrm>
      </p:grpSpPr>
      <p:grpSp>
        <p:nvGrpSpPr>
          <p:cNvPr id="986" name="Google Shape;986;p17"/>
          <p:cNvGrpSpPr/>
          <p:nvPr/>
        </p:nvGrpSpPr>
        <p:grpSpPr>
          <a:xfrm rot="5400000">
            <a:off x="-759659" y="256208"/>
            <a:ext cx="2408432" cy="1998176"/>
            <a:chOff x="2484056" y="4197118"/>
            <a:chExt cx="1806324" cy="1498632"/>
          </a:xfrm>
        </p:grpSpPr>
        <p:sp>
          <p:nvSpPr>
            <p:cNvPr id="987" name="Google Shape;987;p17"/>
            <p:cNvSpPr/>
            <p:nvPr/>
          </p:nvSpPr>
          <p:spPr>
            <a:xfrm rot="10800000" flipH="1">
              <a:off x="2484056" y="4298882"/>
              <a:ext cx="147349" cy="1036215"/>
            </a:xfrm>
            <a:custGeom>
              <a:avLst/>
              <a:gdLst/>
              <a:ahLst/>
              <a:cxnLst/>
              <a:rect l="l" t="t" r="r" b="b"/>
              <a:pathLst>
                <a:path w="4910" h="34529" fill="none" extrusionOk="0">
                  <a:moveTo>
                    <a:pt x="4910" y="34529"/>
                  </a:moveTo>
                  <a:lnTo>
                    <a:pt x="4910" y="31383"/>
                  </a:lnTo>
                  <a:lnTo>
                    <a:pt x="0" y="26446"/>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8" name="Google Shape;988;p17"/>
            <p:cNvSpPr/>
            <p:nvPr/>
          </p:nvSpPr>
          <p:spPr>
            <a:xfrm rot="10800000" flipH="1">
              <a:off x="2631375" y="4547125"/>
              <a:ext cx="30" cy="743198"/>
            </a:xfrm>
            <a:custGeom>
              <a:avLst/>
              <a:gdLst/>
              <a:ahLst/>
              <a:cxnLst/>
              <a:rect l="l" t="t" r="r" b="b"/>
              <a:pathLst>
                <a:path w="1" h="24765" fill="none" extrusionOk="0">
                  <a:moveTo>
                    <a:pt x="1" y="0"/>
                  </a:moveTo>
                  <a:lnTo>
                    <a:pt x="1" y="24764"/>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9" name="Google Shape;989;p17"/>
            <p:cNvSpPr/>
            <p:nvPr/>
          </p:nvSpPr>
          <p:spPr>
            <a:xfrm rot="10800000" flipH="1">
              <a:off x="2754296" y="4432367"/>
              <a:ext cx="30" cy="882384"/>
            </a:xfrm>
            <a:custGeom>
              <a:avLst/>
              <a:gdLst/>
              <a:ahLst/>
              <a:cxnLst/>
              <a:rect l="l" t="t" r="r" b="b"/>
              <a:pathLst>
                <a:path w="1" h="29403" fill="none" extrusionOk="0">
                  <a:moveTo>
                    <a:pt x="0" y="0"/>
                  </a:moveTo>
                  <a:lnTo>
                    <a:pt x="0" y="29403"/>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0" name="Google Shape;990;p17"/>
            <p:cNvSpPr/>
            <p:nvPr/>
          </p:nvSpPr>
          <p:spPr>
            <a:xfrm rot="10800000" flipH="1">
              <a:off x="2580898" y="4197118"/>
              <a:ext cx="101794" cy="101794"/>
            </a:xfrm>
            <a:custGeom>
              <a:avLst/>
              <a:gdLst/>
              <a:ahLst/>
              <a:cxnLst/>
              <a:rect l="l" t="t" r="r" b="b"/>
              <a:pathLst>
                <a:path w="3392" h="3392" fill="none" extrusionOk="0">
                  <a:moveTo>
                    <a:pt x="3391" y="1683"/>
                  </a:moveTo>
                  <a:cubicBezTo>
                    <a:pt x="3391" y="2632"/>
                    <a:pt x="2632" y="3391"/>
                    <a:pt x="1683" y="3391"/>
                  </a:cubicBezTo>
                  <a:cubicBezTo>
                    <a:pt x="760" y="3391"/>
                    <a:pt x="1" y="2632"/>
                    <a:pt x="1" y="1683"/>
                  </a:cubicBezTo>
                  <a:cubicBezTo>
                    <a:pt x="1" y="760"/>
                    <a:pt x="760" y="1"/>
                    <a:pt x="1683" y="1"/>
                  </a:cubicBezTo>
                  <a:cubicBezTo>
                    <a:pt x="2632" y="1"/>
                    <a:pt x="3391" y="760"/>
                    <a:pt x="3391" y="1683"/>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1" name="Google Shape;991;p17"/>
            <p:cNvSpPr/>
            <p:nvPr/>
          </p:nvSpPr>
          <p:spPr>
            <a:xfrm rot="10800000" flipH="1">
              <a:off x="2808014" y="4765646"/>
              <a:ext cx="101764" cy="102604"/>
            </a:xfrm>
            <a:custGeom>
              <a:avLst/>
              <a:gdLst/>
              <a:ahLst/>
              <a:cxnLst/>
              <a:rect l="l" t="t" r="r" b="b"/>
              <a:pathLst>
                <a:path w="3391" h="3419" fill="none" extrusionOk="0">
                  <a:moveTo>
                    <a:pt x="0" y="1682"/>
                  </a:moveTo>
                  <a:cubicBezTo>
                    <a:pt x="0" y="733"/>
                    <a:pt x="760" y="1"/>
                    <a:pt x="1682" y="1"/>
                  </a:cubicBezTo>
                  <a:cubicBezTo>
                    <a:pt x="2631" y="1"/>
                    <a:pt x="3391" y="787"/>
                    <a:pt x="3391" y="1682"/>
                  </a:cubicBezTo>
                  <a:cubicBezTo>
                    <a:pt x="3391" y="2632"/>
                    <a:pt x="2604" y="3391"/>
                    <a:pt x="1682" y="3391"/>
                  </a:cubicBezTo>
                  <a:cubicBezTo>
                    <a:pt x="733" y="3418"/>
                    <a:pt x="0" y="2632"/>
                    <a:pt x="0"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2" name="Google Shape;992;p17"/>
            <p:cNvSpPr/>
            <p:nvPr/>
          </p:nvSpPr>
          <p:spPr>
            <a:xfrm rot="10800000" flipH="1">
              <a:off x="2729058" y="4381080"/>
              <a:ext cx="51317" cy="51317"/>
            </a:xfrm>
            <a:custGeom>
              <a:avLst/>
              <a:gdLst/>
              <a:ahLst/>
              <a:cxnLst/>
              <a:rect l="l" t="t" r="r" b="b"/>
              <a:pathLst>
                <a:path w="1710" h="1710" fill="none" extrusionOk="0">
                  <a:moveTo>
                    <a:pt x="0" y="841"/>
                  </a:moveTo>
                  <a:cubicBezTo>
                    <a:pt x="0" y="380"/>
                    <a:pt x="380" y="1"/>
                    <a:pt x="868" y="1"/>
                  </a:cubicBezTo>
                  <a:cubicBezTo>
                    <a:pt x="1330" y="1"/>
                    <a:pt x="1709" y="380"/>
                    <a:pt x="1709" y="841"/>
                  </a:cubicBezTo>
                  <a:cubicBezTo>
                    <a:pt x="1709" y="1330"/>
                    <a:pt x="1330" y="1709"/>
                    <a:pt x="868" y="1709"/>
                  </a:cubicBezTo>
                  <a:cubicBezTo>
                    <a:pt x="380" y="1709"/>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3" name="Google Shape;993;p17"/>
            <p:cNvSpPr/>
            <p:nvPr/>
          </p:nvSpPr>
          <p:spPr>
            <a:xfrm rot="10800000" flipH="1">
              <a:off x="3511926" y="4919182"/>
              <a:ext cx="50507" cy="50507"/>
            </a:xfrm>
            <a:custGeom>
              <a:avLst/>
              <a:gdLst/>
              <a:ahLst/>
              <a:cxnLst/>
              <a:rect l="l" t="t" r="r" b="b"/>
              <a:pathLst>
                <a:path w="1683" h="1683" fill="none" extrusionOk="0">
                  <a:moveTo>
                    <a:pt x="1" y="842"/>
                  </a:moveTo>
                  <a:cubicBezTo>
                    <a:pt x="1" y="353"/>
                    <a:pt x="381" y="1"/>
                    <a:pt x="842" y="1"/>
                  </a:cubicBezTo>
                  <a:cubicBezTo>
                    <a:pt x="1330" y="1"/>
                    <a:pt x="1683" y="353"/>
                    <a:pt x="1683" y="842"/>
                  </a:cubicBezTo>
                  <a:cubicBezTo>
                    <a:pt x="1683" y="1303"/>
                    <a:pt x="1330" y="1683"/>
                    <a:pt x="842" y="1683"/>
                  </a:cubicBezTo>
                  <a:cubicBezTo>
                    <a:pt x="381" y="1683"/>
                    <a:pt x="1" y="1303"/>
                    <a:pt x="1" y="84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4" name="Google Shape;994;p17"/>
            <p:cNvSpPr/>
            <p:nvPr/>
          </p:nvSpPr>
          <p:spPr>
            <a:xfrm rot="10800000" flipH="1">
              <a:off x="3705955" y="4895194"/>
              <a:ext cx="51287" cy="50507"/>
            </a:xfrm>
            <a:custGeom>
              <a:avLst/>
              <a:gdLst/>
              <a:ahLst/>
              <a:cxnLst/>
              <a:rect l="l" t="t" r="r" b="b"/>
              <a:pathLst>
                <a:path w="1709" h="1683" fill="none" extrusionOk="0">
                  <a:moveTo>
                    <a:pt x="0" y="841"/>
                  </a:moveTo>
                  <a:cubicBezTo>
                    <a:pt x="0" y="380"/>
                    <a:pt x="380" y="0"/>
                    <a:pt x="868" y="0"/>
                  </a:cubicBezTo>
                  <a:cubicBezTo>
                    <a:pt x="1329" y="0"/>
                    <a:pt x="1709" y="380"/>
                    <a:pt x="1709" y="841"/>
                  </a:cubicBezTo>
                  <a:cubicBezTo>
                    <a:pt x="1709" y="1330"/>
                    <a:pt x="1329" y="1682"/>
                    <a:pt x="868" y="1682"/>
                  </a:cubicBezTo>
                  <a:cubicBezTo>
                    <a:pt x="407"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5" name="Google Shape;995;p17"/>
            <p:cNvSpPr/>
            <p:nvPr/>
          </p:nvSpPr>
          <p:spPr>
            <a:xfrm rot="10800000" flipH="1">
              <a:off x="4074688" y="4977422"/>
              <a:ext cx="50477" cy="52127"/>
            </a:xfrm>
            <a:custGeom>
              <a:avLst/>
              <a:gdLst/>
              <a:ahLst/>
              <a:cxnLst/>
              <a:rect l="l" t="t" r="r" b="b"/>
              <a:pathLst>
                <a:path w="1682" h="1737" fill="none" extrusionOk="0">
                  <a:moveTo>
                    <a:pt x="0" y="869"/>
                  </a:moveTo>
                  <a:cubicBezTo>
                    <a:pt x="0" y="380"/>
                    <a:pt x="380" y="1"/>
                    <a:pt x="841" y="1"/>
                  </a:cubicBezTo>
                  <a:cubicBezTo>
                    <a:pt x="1329" y="1"/>
                    <a:pt x="1682" y="380"/>
                    <a:pt x="1682" y="869"/>
                  </a:cubicBezTo>
                  <a:cubicBezTo>
                    <a:pt x="1682" y="1330"/>
                    <a:pt x="1329" y="1710"/>
                    <a:pt x="841" y="1710"/>
                  </a:cubicBezTo>
                  <a:cubicBezTo>
                    <a:pt x="380" y="1737"/>
                    <a:pt x="0" y="1330"/>
                    <a:pt x="0" y="86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6" name="Google Shape;996;p17"/>
            <p:cNvSpPr/>
            <p:nvPr/>
          </p:nvSpPr>
          <p:spPr>
            <a:xfrm rot="10800000" flipH="1">
              <a:off x="4074688" y="4895194"/>
              <a:ext cx="50477" cy="50507"/>
            </a:xfrm>
            <a:custGeom>
              <a:avLst/>
              <a:gdLst/>
              <a:ahLst/>
              <a:cxnLst/>
              <a:rect l="l" t="t" r="r" b="b"/>
              <a:pathLst>
                <a:path w="1682" h="1683" fill="none" extrusionOk="0">
                  <a:moveTo>
                    <a:pt x="0" y="841"/>
                  </a:moveTo>
                  <a:cubicBezTo>
                    <a:pt x="0" y="380"/>
                    <a:pt x="380" y="0"/>
                    <a:pt x="841" y="0"/>
                  </a:cubicBezTo>
                  <a:cubicBezTo>
                    <a:pt x="1329" y="0"/>
                    <a:pt x="1682" y="380"/>
                    <a:pt x="1682" y="841"/>
                  </a:cubicBezTo>
                  <a:cubicBezTo>
                    <a:pt x="1682" y="1330"/>
                    <a:pt x="1329" y="1682"/>
                    <a:pt x="841" y="1682"/>
                  </a:cubicBezTo>
                  <a:cubicBezTo>
                    <a:pt x="380"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7" name="Google Shape;997;p17"/>
            <p:cNvSpPr/>
            <p:nvPr/>
          </p:nvSpPr>
          <p:spPr>
            <a:xfrm rot="10800000" flipH="1">
              <a:off x="4239903" y="5107933"/>
              <a:ext cx="50477" cy="51317"/>
            </a:xfrm>
            <a:custGeom>
              <a:avLst/>
              <a:gdLst/>
              <a:ahLst/>
              <a:cxnLst/>
              <a:rect l="l" t="t" r="r" b="b"/>
              <a:pathLst>
                <a:path w="1682" h="1710" fill="none" extrusionOk="0">
                  <a:moveTo>
                    <a:pt x="0" y="868"/>
                  </a:moveTo>
                  <a:cubicBezTo>
                    <a:pt x="0" y="380"/>
                    <a:pt x="380" y="0"/>
                    <a:pt x="841" y="0"/>
                  </a:cubicBezTo>
                  <a:cubicBezTo>
                    <a:pt x="1329" y="0"/>
                    <a:pt x="1682" y="380"/>
                    <a:pt x="1682" y="868"/>
                  </a:cubicBezTo>
                  <a:cubicBezTo>
                    <a:pt x="1682" y="1330"/>
                    <a:pt x="1329" y="1709"/>
                    <a:pt x="841" y="1709"/>
                  </a:cubicBezTo>
                  <a:cubicBezTo>
                    <a:pt x="407" y="1709"/>
                    <a:pt x="0" y="1302"/>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8" name="Google Shape;998;p17"/>
            <p:cNvSpPr/>
            <p:nvPr/>
          </p:nvSpPr>
          <p:spPr>
            <a:xfrm rot="10800000" flipH="1">
              <a:off x="3277003" y="4784509"/>
              <a:ext cx="51317" cy="50477"/>
            </a:xfrm>
            <a:custGeom>
              <a:avLst/>
              <a:gdLst/>
              <a:ahLst/>
              <a:cxnLst/>
              <a:rect l="l" t="t" r="r" b="b"/>
              <a:pathLst>
                <a:path w="1710" h="1682" fill="none" extrusionOk="0">
                  <a:moveTo>
                    <a:pt x="1" y="841"/>
                  </a:moveTo>
                  <a:cubicBezTo>
                    <a:pt x="1" y="380"/>
                    <a:pt x="380" y="0"/>
                    <a:pt x="842" y="0"/>
                  </a:cubicBezTo>
                  <a:cubicBezTo>
                    <a:pt x="1330" y="0"/>
                    <a:pt x="1710" y="380"/>
                    <a:pt x="1710" y="841"/>
                  </a:cubicBezTo>
                  <a:cubicBezTo>
                    <a:pt x="1710" y="1329"/>
                    <a:pt x="1330" y="1682"/>
                    <a:pt x="842" y="1682"/>
                  </a:cubicBezTo>
                  <a:cubicBezTo>
                    <a:pt x="380" y="1682"/>
                    <a:pt x="1" y="1275"/>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9" name="Google Shape;999;p17"/>
            <p:cNvSpPr/>
            <p:nvPr/>
          </p:nvSpPr>
          <p:spPr>
            <a:xfrm rot="10800000" flipH="1">
              <a:off x="3007573" y="4742165"/>
              <a:ext cx="50507" cy="51317"/>
            </a:xfrm>
            <a:custGeom>
              <a:avLst/>
              <a:gdLst/>
              <a:ahLst/>
              <a:cxnLst/>
              <a:rect l="l" t="t" r="r" b="b"/>
              <a:pathLst>
                <a:path w="1683" h="1710" fill="none" extrusionOk="0">
                  <a:moveTo>
                    <a:pt x="1" y="841"/>
                  </a:moveTo>
                  <a:cubicBezTo>
                    <a:pt x="1" y="380"/>
                    <a:pt x="380" y="0"/>
                    <a:pt x="842" y="0"/>
                  </a:cubicBezTo>
                  <a:cubicBezTo>
                    <a:pt x="1330" y="0"/>
                    <a:pt x="1682" y="380"/>
                    <a:pt x="1682" y="841"/>
                  </a:cubicBezTo>
                  <a:cubicBezTo>
                    <a:pt x="1682" y="1329"/>
                    <a:pt x="1330" y="1709"/>
                    <a:pt x="842" y="1709"/>
                  </a:cubicBezTo>
                  <a:cubicBezTo>
                    <a:pt x="380" y="1709"/>
                    <a:pt x="1" y="1329"/>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0" name="Google Shape;1000;p17"/>
            <p:cNvSpPr/>
            <p:nvPr/>
          </p:nvSpPr>
          <p:spPr>
            <a:xfrm rot="10800000" flipH="1">
              <a:off x="3994081" y="4763330"/>
              <a:ext cx="51317" cy="51317"/>
            </a:xfrm>
            <a:custGeom>
              <a:avLst/>
              <a:gdLst/>
              <a:ahLst/>
              <a:cxnLst/>
              <a:rect l="l" t="t" r="r" b="b"/>
              <a:pathLst>
                <a:path w="1710" h="1710" extrusionOk="0">
                  <a:moveTo>
                    <a:pt x="842" y="0"/>
                  </a:moveTo>
                  <a:cubicBezTo>
                    <a:pt x="381" y="0"/>
                    <a:pt x="1" y="380"/>
                    <a:pt x="1" y="841"/>
                  </a:cubicBezTo>
                  <a:cubicBezTo>
                    <a:pt x="1" y="1329"/>
                    <a:pt x="381" y="1709"/>
                    <a:pt x="842" y="1709"/>
                  </a:cubicBezTo>
                  <a:cubicBezTo>
                    <a:pt x="1330" y="1709"/>
                    <a:pt x="1710" y="1329"/>
                    <a:pt x="1710" y="841"/>
                  </a:cubicBezTo>
                  <a:cubicBezTo>
                    <a:pt x="1710" y="380"/>
                    <a:pt x="1330" y="0"/>
                    <a:pt x="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1" name="Google Shape;1001;p17"/>
            <p:cNvSpPr/>
            <p:nvPr/>
          </p:nvSpPr>
          <p:spPr>
            <a:xfrm rot="10800000" flipH="1">
              <a:off x="3766185" y="5083207"/>
              <a:ext cx="51287" cy="50537"/>
            </a:xfrm>
            <a:custGeom>
              <a:avLst/>
              <a:gdLst/>
              <a:ahLst/>
              <a:cxnLst/>
              <a:rect l="l" t="t" r="r" b="b"/>
              <a:pathLst>
                <a:path w="1709" h="1684" extrusionOk="0">
                  <a:moveTo>
                    <a:pt x="841" y="1"/>
                  </a:moveTo>
                  <a:cubicBezTo>
                    <a:pt x="380" y="1"/>
                    <a:pt x="0" y="353"/>
                    <a:pt x="0" y="842"/>
                  </a:cubicBezTo>
                  <a:cubicBezTo>
                    <a:pt x="0" y="1288"/>
                    <a:pt x="356" y="1684"/>
                    <a:pt x="797" y="1684"/>
                  </a:cubicBezTo>
                  <a:cubicBezTo>
                    <a:pt x="812" y="1684"/>
                    <a:pt x="826" y="1683"/>
                    <a:pt x="841" y="1683"/>
                  </a:cubicBezTo>
                  <a:cubicBezTo>
                    <a:pt x="1329" y="1683"/>
                    <a:pt x="1709" y="1303"/>
                    <a:pt x="1709" y="842"/>
                  </a:cubicBezTo>
                  <a:cubicBezTo>
                    <a:pt x="1709" y="353"/>
                    <a:pt x="1329" y="1"/>
                    <a:pt x="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2" name="Google Shape;1002;p17"/>
            <p:cNvSpPr/>
            <p:nvPr/>
          </p:nvSpPr>
          <p:spPr>
            <a:xfrm rot="10800000" flipH="1">
              <a:off x="3261405" y="5064017"/>
              <a:ext cx="51317" cy="51317"/>
            </a:xfrm>
            <a:custGeom>
              <a:avLst/>
              <a:gdLst/>
              <a:ahLst/>
              <a:cxnLst/>
              <a:rect l="l" t="t" r="r" b="b"/>
              <a:pathLst>
                <a:path w="1710" h="1710" extrusionOk="0">
                  <a:moveTo>
                    <a:pt x="841" y="1"/>
                  </a:moveTo>
                  <a:cubicBezTo>
                    <a:pt x="380" y="1"/>
                    <a:pt x="0" y="381"/>
                    <a:pt x="0" y="869"/>
                  </a:cubicBezTo>
                  <a:cubicBezTo>
                    <a:pt x="0" y="1330"/>
                    <a:pt x="380" y="1710"/>
                    <a:pt x="841" y="1710"/>
                  </a:cubicBezTo>
                  <a:cubicBezTo>
                    <a:pt x="1330" y="1710"/>
                    <a:pt x="1709" y="1330"/>
                    <a:pt x="1709" y="869"/>
                  </a:cubicBezTo>
                  <a:cubicBezTo>
                    <a:pt x="1709" y="381"/>
                    <a:pt x="1330"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3" name="Google Shape;1003;p17"/>
            <p:cNvSpPr/>
            <p:nvPr/>
          </p:nvSpPr>
          <p:spPr>
            <a:xfrm rot="10800000" flipH="1">
              <a:off x="3261405" y="4982630"/>
              <a:ext cx="51317" cy="51287"/>
            </a:xfrm>
            <a:custGeom>
              <a:avLst/>
              <a:gdLst/>
              <a:ahLst/>
              <a:cxnLst/>
              <a:rect l="l" t="t" r="r" b="b"/>
              <a:pathLst>
                <a:path w="1710" h="1709" fill="none" extrusionOk="0">
                  <a:moveTo>
                    <a:pt x="1709" y="868"/>
                  </a:moveTo>
                  <a:cubicBezTo>
                    <a:pt x="1709" y="1329"/>
                    <a:pt x="1330" y="1709"/>
                    <a:pt x="841" y="1709"/>
                  </a:cubicBezTo>
                  <a:cubicBezTo>
                    <a:pt x="380" y="1709"/>
                    <a:pt x="0" y="1329"/>
                    <a:pt x="0" y="868"/>
                  </a:cubicBezTo>
                  <a:cubicBezTo>
                    <a:pt x="0" y="380"/>
                    <a:pt x="380" y="0"/>
                    <a:pt x="841" y="0"/>
                  </a:cubicBezTo>
                  <a:cubicBezTo>
                    <a:pt x="1330" y="0"/>
                    <a:pt x="1709" y="380"/>
                    <a:pt x="1709"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4" name="Google Shape;1004;p17"/>
            <p:cNvSpPr/>
            <p:nvPr/>
          </p:nvSpPr>
          <p:spPr>
            <a:xfrm rot="10800000" flipH="1">
              <a:off x="3268870" y="4902023"/>
              <a:ext cx="51317" cy="51317"/>
            </a:xfrm>
            <a:custGeom>
              <a:avLst/>
              <a:gdLst/>
              <a:ahLst/>
              <a:cxnLst/>
              <a:rect l="l" t="t" r="r" b="b"/>
              <a:pathLst>
                <a:path w="1710" h="1710" fill="none" extrusionOk="0">
                  <a:moveTo>
                    <a:pt x="1709" y="841"/>
                  </a:moveTo>
                  <a:cubicBezTo>
                    <a:pt x="1709" y="1329"/>
                    <a:pt x="1330" y="1709"/>
                    <a:pt x="841" y="1709"/>
                  </a:cubicBezTo>
                  <a:cubicBezTo>
                    <a:pt x="380" y="1709"/>
                    <a:pt x="0" y="1329"/>
                    <a:pt x="0" y="841"/>
                  </a:cubicBezTo>
                  <a:cubicBezTo>
                    <a:pt x="0" y="380"/>
                    <a:pt x="380" y="0"/>
                    <a:pt x="841" y="0"/>
                  </a:cubicBezTo>
                  <a:cubicBezTo>
                    <a:pt x="1330" y="0"/>
                    <a:pt x="1709" y="380"/>
                    <a:pt x="1709"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5" name="Google Shape;1005;p17"/>
            <p:cNvSpPr/>
            <p:nvPr/>
          </p:nvSpPr>
          <p:spPr>
            <a:xfrm rot="10800000" flipH="1">
              <a:off x="2858491" y="4868220"/>
              <a:ext cx="30" cy="660970"/>
            </a:xfrm>
            <a:custGeom>
              <a:avLst/>
              <a:gdLst/>
              <a:ahLst/>
              <a:cxnLst/>
              <a:rect l="l" t="t" r="r" b="b"/>
              <a:pathLst>
                <a:path w="1" h="22025" fill="none" extrusionOk="0">
                  <a:moveTo>
                    <a:pt x="0" y="22025"/>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6" name="Google Shape;1006;p17"/>
            <p:cNvSpPr/>
            <p:nvPr/>
          </p:nvSpPr>
          <p:spPr>
            <a:xfrm rot="10800000" flipH="1">
              <a:off x="3032811" y="4838552"/>
              <a:ext cx="51317" cy="50477"/>
            </a:xfrm>
            <a:custGeom>
              <a:avLst/>
              <a:gdLst/>
              <a:ahLst/>
              <a:cxnLst/>
              <a:rect l="l" t="t" r="r" b="b"/>
              <a:pathLst>
                <a:path w="1710" h="1682" extrusionOk="0">
                  <a:moveTo>
                    <a:pt x="841" y="0"/>
                  </a:moveTo>
                  <a:cubicBezTo>
                    <a:pt x="380" y="0"/>
                    <a:pt x="1" y="380"/>
                    <a:pt x="1" y="841"/>
                  </a:cubicBezTo>
                  <a:cubicBezTo>
                    <a:pt x="1" y="1329"/>
                    <a:pt x="407" y="1682"/>
                    <a:pt x="841" y="1682"/>
                  </a:cubicBezTo>
                  <a:cubicBezTo>
                    <a:pt x="1330" y="1682"/>
                    <a:pt x="1709" y="1329"/>
                    <a:pt x="1709" y="841"/>
                  </a:cubicBezTo>
                  <a:cubicBezTo>
                    <a:pt x="1709" y="380"/>
                    <a:pt x="1330"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7" name="Google Shape;1007;p17"/>
            <p:cNvSpPr/>
            <p:nvPr/>
          </p:nvSpPr>
          <p:spPr>
            <a:xfrm rot="10800000" flipH="1">
              <a:off x="3072695" y="4881677"/>
              <a:ext cx="65962" cy="506329"/>
            </a:xfrm>
            <a:custGeom>
              <a:avLst/>
              <a:gdLst/>
              <a:ahLst/>
              <a:cxnLst/>
              <a:rect l="l" t="t" r="r" b="b"/>
              <a:pathLst>
                <a:path w="2198" h="16872" fill="none" extrusionOk="0">
                  <a:moveTo>
                    <a:pt x="1" y="16871"/>
                  </a:moveTo>
                  <a:lnTo>
                    <a:pt x="2198" y="14701"/>
                  </a:lnTo>
                  <a:lnTo>
                    <a:pt x="2198"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8" name="Google Shape;1008;p17"/>
            <p:cNvSpPr/>
            <p:nvPr/>
          </p:nvSpPr>
          <p:spPr>
            <a:xfrm rot="10800000" flipH="1">
              <a:off x="2946533" y="4784509"/>
              <a:ext cx="70854" cy="490033"/>
            </a:xfrm>
            <a:custGeom>
              <a:avLst/>
              <a:gdLst/>
              <a:ahLst/>
              <a:cxnLst/>
              <a:rect l="l" t="t" r="r" b="b"/>
              <a:pathLst>
                <a:path w="2361" h="16329" fill="none" extrusionOk="0">
                  <a:moveTo>
                    <a:pt x="2360" y="16329"/>
                  </a:moveTo>
                  <a:lnTo>
                    <a:pt x="0" y="13942"/>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9" name="Google Shape;1009;p17"/>
            <p:cNvSpPr/>
            <p:nvPr/>
          </p:nvSpPr>
          <p:spPr>
            <a:xfrm rot="10800000" flipH="1">
              <a:off x="3320157" y="4826823"/>
              <a:ext cx="83038" cy="564128"/>
            </a:xfrm>
            <a:custGeom>
              <a:avLst/>
              <a:gdLst/>
              <a:ahLst/>
              <a:cxnLst/>
              <a:rect l="l" t="t" r="r" b="b"/>
              <a:pathLst>
                <a:path w="2767" h="18798" fill="none" extrusionOk="0">
                  <a:moveTo>
                    <a:pt x="0" y="18797"/>
                  </a:moveTo>
                  <a:lnTo>
                    <a:pt x="2767" y="16003"/>
                  </a:lnTo>
                  <a:lnTo>
                    <a:pt x="2767"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0" name="Google Shape;1010;p17"/>
            <p:cNvSpPr/>
            <p:nvPr/>
          </p:nvSpPr>
          <p:spPr>
            <a:xfrm rot="10800000" flipH="1">
              <a:off x="3555080" y="4964767"/>
              <a:ext cx="55368" cy="730984"/>
            </a:xfrm>
            <a:custGeom>
              <a:avLst/>
              <a:gdLst/>
              <a:ahLst/>
              <a:cxnLst/>
              <a:rect l="l" t="t" r="r" b="b"/>
              <a:pathLst>
                <a:path w="1845" h="24358" fill="none" extrusionOk="0">
                  <a:moveTo>
                    <a:pt x="0" y="24358"/>
                  </a:moveTo>
                  <a:lnTo>
                    <a:pt x="1845" y="22486"/>
                  </a:lnTo>
                  <a:lnTo>
                    <a:pt x="1845"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1" name="Google Shape;1011;p17"/>
            <p:cNvSpPr/>
            <p:nvPr/>
          </p:nvSpPr>
          <p:spPr>
            <a:xfrm rot="10800000" flipH="1">
              <a:off x="3932231" y="4809726"/>
              <a:ext cx="69203" cy="485982"/>
            </a:xfrm>
            <a:custGeom>
              <a:avLst/>
              <a:gdLst/>
              <a:ahLst/>
              <a:cxnLst/>
              <a:rect l="l" t="t" r="r" b="b"/>
              <a:pathLst>
                <a:path w="2306" h="16194" fill="none" extrusionOk="0">
                  <a:moveTo>
                    <a:pt x="2306" y="16193"/>
                  </a:moveTo>
                  <a:lnTo>
                    <a:pt x="0" y="13888"/>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2" name="Google Shape;1012;p17"/>
            <p:cNvSpPr/>
            <p:nvPr/>
          </p:nvSpPr>
          <p:spPr>
            <a:xfrm rot="10800000" flipH="1">
              <a:off x="3748269" y="4932647"/>
              <a:ext cx="110737" cy="363061"/>
            </a:xfrm>
            <a:custGeom>
              <a:avLst/>
              <a:gdLst/>
              <a:ahLst/>
              <a:cxnLst/>
              <a:rect l="l" t="t" r="r" b="b"/>
              <a:pathLst>
                <a:path w="3690" h="12098" fill="none" extrusionOk="0">
                  <a:moveTo>
                    <a:pt x="0" y="12097"/>
                  </a:moveTo>
                  <a:lnTo>
                    <a:pt x="3689" y="8436"/>
                  </a:lnTo>
                  <a:lnTo>
                    <a:pt x="3689"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3" name="Google Shape;1013;p17"/>
            <p:cNvSpPr/>
            <p:nvPr/>
          </p:nvSpPr>
          <p:spPr>
            <a:xfrm rot="10800000" flipH="1">
              <a:off x="3791424" y="5139386"/>
              <a:ext cx="30" cy="138436"/>
            </a:xfrm>
            <a:custGeom>
              <a:avLst/>
              <a:gdLst/>
              <a:ahLst/>
              <a:cxnLst/>
              <a:rect l="l" t="t" r="r" b="b"/>
              <a:pathLst>
                <a:path w="1" h="4613" fill="none" extrusionOk="0">
                  <a:moveTo>
                    <a:pt x="0" y="4612"/>
                  </a:move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4" name="Google Shape;1014;p17"/>
            <p:cNvSpPr/>
            <p:nvPr/>
          </p:nvSpPr>
          <p:spPr>
            <a:xfrm rot="10800000" flipH="1">
              <a:off x="4198369" y="5151088"/>
              <a:ext cx="47266" cy="138406"/>
            </a:xfrm>
            <a:custGeom>
              <a:avLst/>
              <a:gdLst/>
              <a:ahLst/>
              <a:cxnLst/>
              <a:rect l="l" t="t" r="r" b="b"/>
              <a:pathLst>
                <a:path w="1575" h="4612" fill="none" extrusionOk="0">
                  <a:moveTo>
                    <a:pt x="1574" y="4612"/>
                  </a:moveTo>
                  <a:lnTo>
                    <a:pt x="1" y="3039"/>
                  </a:lnTo>
                  <a:lnTo>
                    <a:pt x="1"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5" name="Google Shape;1015;p17"/>
            <p:cNvSpPr/>
            <p:nvPr/>
          </p:nvSpPr>
          <p:spPr>
            <a:xfrm rot="10800000" flipH="1">
              <a:off x="4099896" y="5029519"/>
              <a:ext cx="30" cy="266189"/>
            </a:xfrm>
            <a:custGeom>
              <a:avLst/>
              <a:gdLst/>
              <a:ahLst/>
              <a:cxnLst/>
              <a:rect l="l" t="t" r="r" b="b"/>
              <a:pathLst>
                <a:path w="1" h="8870" fill="none" extrusionOk="0">
                  <a:moveTo>
                    <a:pt x="1" y="8870"/>
                  </a:moveTo>
                  <a:lnTo>
                    <a:pt x="1"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16" name="Google Shape;1016;p17"/>
          <p:cNvGrpSpPr/>
          <p:nvPr/>
        </p:nvGrpSpPr>
        <p:grpSpPr>
          <a:xfrm rot="-5400000">
            <a:off x="10539808" y="4612975"/>
            <a:ext cx="2408432" cy="1998176"/>
            <a:chOff x="2484056" y="4197118"/>
            <a:chExt cx="1806324" cy="1498632"/>
          </a:xfrm>
        </p:grpSpPr>
        <p:sp>
          <p:nvSpPr>
            <p:cNvPr id="1017" name="Google Shape;1017;p17"/>
            <p:cNvSpPr/>
            <p:nvPr/>
          </p:nvSpPr>
          <p:spPr>
            <a:xfrm rot="10800000" flipH="1">
              <a:off x="2484056" y="4298882"/>
              <a:ext cx="147349" cy="1036215"/>
            </a:xfrm>
            <a:custGeom>
              <a:avLst/>
              <a:gdLst/>
              <a:ahLst/>
              <a:cxnLst/>
              <a:rect l="l" t="t" r="r" b="b"/>
              <a:pathLst>
                <a:path w="4910" h="34529" fill="none" extrusionOk="0">
                  <a:moveTo>
                    <a:pt x="4910" y="34529"/>
                  </a:moveTo>
                  <a:lnTo>
                    <a:pt x="4910" y="31383"/>
                  </a:lnTo>
                  <a:lnTo>
                    <a:pt x="0" y="26446"/>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8" name="Google Shape;1018;p17"/>
            <p:cNvSpPr/>
            <p:nvPr/>
          </p:nvSpPr>
          <p:spPr>
            <a:xfrm rot="10800000" flipH="1">
              <a:off x="2631375" y="4547125"/>
              <a:ext cx="30" cy="743198"/>
            </a:xfrm>
            <a:custGeom>
              <a:avLst/>
              <a:gdLst/>
              <a:ahLst/>
              <a:cxnLst/>
              <a:rect l="l" t="t" r="r" b="b"/>
              <a:pathLst>
                <a:path w="1" h="24765" fill="none" extrusionOk="0">
                  <a:moveTo>
                    <a:pt x="1" y="0"/>
                  </a:moveTo>
                  <a:lnTo>
                    <a:pt x="1" y="24764"/>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9" name="Google Shape;1019;p17"/>
            <p:cNvSpPr/>
            <p:nvPr/>
          </p:nvSpPr>
          <p:spPr>
            <a:xfrm rot="10800000" flipH="1">
              <a:off x="2754296" y="4432367"/>
              <a:ext cx="30" cy="882384"/>
            </a:xfrm>
            <a:custGeom>
              <a:avLst/>
              <a:gdLst/>
              <a:ahLst/>
              <a:cxnLst/>
              <a:rect l="l" t="t" r="r" b="b"/>
              <a:pathLst>
                <a:path w="1" h="29403" fill="none" extrusionOk="0">
                  <a:moveTo>
                    <a:pt x="0" y="0"/>
                  </a:moveTo>
                  <a:lnTo>
                    <a:pt x="0" y="29403"/>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0" name="Google Shape;1020;p17"/>
            <p:cNvSpPr/>
            <p:nvPr/>
          </p:nvSpPr>
          <p:spPr>
            <a:xfrm rot="10800000" flipH="1">
              <a:off x="2580898" y="4197118"/>
              <a:ext cx="101794" cy="101794"/>
            </a:xfrm>
            <a:custGeom>
              <a:avLst/>
              <a:gdLst/>
              <a:ahLst/>
              <a:cxnLst/>
              <a:rect l="l" t="t" r="r" b="b"/>
              <a:pathLst>
                <a:path w="3392" h="3392" fill="none" extrusionOk="0">
                  <a:moveTo>
                    <a:pt x="3391" y="1683"/>
                  </a:moveTo>
                  <a:cubicBezTo>
                    <a:pt x="3391" y="2632"/>
                    <a:pt x="2632" y="3391"/>
                    <a:pt x="1683" y="3391"/>
                  </a:cubicBezTo>
                  <a:cubicBezTo>
                    <a:pt x="760" y="3391"/>
                    <a:pt x="1" y="2632"/>
                    <a:pt x="1" y="1683"/>
                  </a:cubicBezTo>
                  <a:cubicBezTo>
                    <a:pt x="1" y="760"/>
                    <a:pt x="760" y="1"/>
                    <a:pt x="1683" y="1"/>
                  </a:cubicBezTo>
                  <a:cubicBezTo>
                    <a:pt x="2632" y="1"/>
                    <a:pt x="3391" y="760"/>
                    <a:pt x="3391" y="1683"/>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1" name="Google Shape;1021;p17"/>
            <p:cNvSpPr/>
            <p:nvPr/>
          </p:nvSpPr>
          <p:spPr>
            <a:xfrm rot="10800000" flipH="1">
              <a:off x="2808014" y="4765646"/>
              <a:ext cx="101764" cy="102604"/>
            </a:xfrm>
            <a:custGeom>
              <a:avLst/>
              <a:gdLst/>
              <a:ahLst/>
              <a:cxnLst/>
              <a:rect l="l" t="t" r="r" b="b"/>
              <a:pathLst>
                <a:path w="3391" h="3419" fill="none" extrusionOk="0">
                  <a:moveTo>
                    <a:pt x="0" y="1682"/>
                  </a:moveTo>
                  <a:cubicBezTo>
                    <a:pt x="0" y="733"/>
                    <a:pt x="760" y="1"/>
                    <a:pt x="1682" y="1"/>
                  </a:cubicBezTo>
                  <a:cubicBezTo>
                    <a:pt x="2631" y="1"/>
                    <a:pt x="3391" y="787"/>
                    <a:pt x="3391" y="1682"/>
                  </a:cubicBezTo>
                  <a:cubicBezTo>
                    <a:pt x="3391" y="2632"/>
                    <a:pt x="2604" y="3391"/>
                    <a:pt x="1682" y="3391"/>
                  </a:cubicBezTo>
                  <a:cubicBezTo>
                    <a:pt x="733" y="3418"/>
                    <a:pt x="0" y="2632"/>
                    <a:pt x="0"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2" name="Google Shape;1022;p17"/>
            <p:cNvSpPr/>
            <p:nvPr/>
          </p:nvSpPr>
          <p:spPr>
            <a:xfrm rot="10800000" flipH="1">
              <a:off x="2729058" y="4381080"/>
              <a:ext cx="51317" cy="51317"/>
            </a:xfrm>
            <a:custGeom>
              <a:avLst/>
              <a:gdLst/>
              <a:ahLst/>
              <a:cxnLst/>
              <a:rect l="l" t="t" r="r" b="b"/>
              <a:pathLst>
                <a:path w="1710" h="1710" fill="none" extrusionOk="0">
                  <a:moveTo>
                    <a:pt x="0" y="841"/>
                  </a:moveTo>
                  <a:cubicBezTo>
                    <a:pt x="0" y="380"/>
                    <a:pt x="380" y="1"/>
                    <a:pt x="868" y="1"/>
                  </a:cubicBezTo>
                  <a:cubicBezTo>
                    <a:pt x="1330" y="1"/>
                    <a:pt x="1709" y="380"/>
                    <a:pt x="1709" y="841"/>
                  </a:cubicBezTo>
                  <a:cubicBezTo>
                    <a:pt x="1709" y="1330"/>
                    <a:pt x="1330" y="1709"/>
                    <a:pt x="868" y="1709"/>
                  </a:cubicBezTo>
                  <a:cubicBezTo>
                    <a:pt x="380" y="1709"/>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3" name="Google Shape;1023;p17"/>
            <p:cNvSpPr/>
            <p:nvPr/>
          </p:nvSpPr>
          <p:spPr>
            <a:xfrm rot="10800000" flipH="1">
              <a:off x="3511926" y="4919182"/>
              <a:ext cx="50507" cy="50507"/>
            </a:xfrm>
            <a:custGeom>
              <a:avLst/>
              <a:gdLst/>
              <a:ahLst/>
              <a:cxnLst/>
              <a:rect l="l" t="t" r="r" b="b"/>
              <a:pathLst>
                <a:path w="1683" h="1683" fill="none" extrusionOk="0">
                  <a:moveTo>
                    <a:pt x="1" y="842"/>
                  </a:moveTo>
                  <a:cubicBezTo>
                    <a:pt x="1" y="353"/>
                    <a:pt x="381" y="1"/>
                    <a:pt x="842" y="1"/>
                  </a:cubicBezTo>
                  <a:cubicBezTo>
                    <a:pt x="1330" y="1"/>
                    <a:pt x="1683" y="353"/>
                    <a:pt x="1683" y="842"/>
                  </a:cubicBezTo>
                  <a:cubicBezTo>
                    <a:pt x="1683" y="1303"/>
                    <a:pt x="1330" y="1683"/>
                    <a:pt x="842" y="1683"/>
                  </a:cubicBezTo>
                  <a:cubicBezTo>
                    <a:pt x="381" y="1683"/>
                    <a:pt x="1" y="1303"/>
                    <a:pt x="1" y="84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4" name="Google Shape;1024;p17"/>
            <p:cNvSpPr/>
            <p:nvPr/>
          </p:nvSpPr>
          <p:spPr>
            <a:xfrm rot="10800000" flipH="1">
              <a:off x="3705955" y="4895194"/>
              <a:ext cx="51287" cy="50507"/>
            </a:xfrm>
            <a:custGeom>
              <a:avLst/>
              <a:gdLst/>
              <a:ahLst/>
              <a:cxnLst/>
              <a:rect l="l" t="t" r="r" b="b"/>
              <a:pathLst>
                <a:path w="1709" h="1683" fill="none" extrusionOk="0">
                  <a:moveTo>
                    <a:pt x="0" y="841"/>
                  </a:moveTo>
                  <a:cubicBezTo>
                    <a:pt x="0" y="380"/>
                    <a:pt x="380" y="0"/>
                    <a:pt x="868" y="0"/>
                  </a:cubicBezTo>
                  <a:cubicBezTo>
                    <a:pt x="1329" y="0"/>
                    <a:pt x="1709" y="380"/>
                    <a:pt x="1709" y="841"/>
                  </a:cubicBezTo>
                  <a:cubicBezTo>
                    <a:pt x="1709" y="1330"/>
                    <a:pt x="1329" y="1682"/>
                    <a:pt x="868" y="1682"/>
                  </a:cubicBezTo>
                  <a:cubicBezTo>
                    <a:pt x="407"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5" name="Google Shape;1025;p17"/>
            <p:cNvSpPr/>
            <p:nvPr/>
          </p:nvSpPr>
          <p:spPr>
            <a:xfrm rot="10800000" flipH="1">
              <a:off x="4074688" y="4977422"/>
              <a:ext cx="50477" cy="52127"/>
            </a:xfrm>
            <a:custGeom>
              <a:avLst/>
              <a:gdLst/>
              <a:ahLst/>
              <a:cxnLst/>
              <a:rect l="l" t="t" r="r" b="b"/>
              <a:pathLst>
                <a:path w="1682" h="1737" fill="none" extrusionOk="0">
                  <a:moveTo>
                    <a:pt x="0" y="869"/>
                  </a:moveTo>
                  <a:cubicBezTo>
                    <a:pt x="0" y="380"/>
                    <a:pt x="380" y="1"/>
                    <a:pt x="841" y="1"/>
                  </a:cubicBezTo>
                  <a:cubicBezTo>
                    <a:pt x="1329" y="1"/>
                    <a:pt x="1682" y="380"/>
                    <a:pt x="1682" y="869"/>
                  </a:cubicBezTo>
                  <a:cubicBezTo>
                    <a:pt x="1682" y="1330"/>
                    <a:pt x="1329" y="1710"/>
                    <a:pt x="841" y="1710"/>
                  </a:cubicBezTo>
                  <a:cubicBezTo>
                    <a:pt x="380" y="1737"/>
                    <a:pt x="0" y="1330"/>
                    <a:pt x="0" y="86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6" name="Google Shape;1026;p17"/>
            <p:cNvSpPr/>
            <p:nvPr/>
          </p:nvSpPr>
          <p:spPr>
            <a:xfrm rot="10800000" flipH="1">
              <a:off x="4074688" y="4895194"/>
              <a:ext cx="50477" cy="50507"/>
            </a:xfrm>
            <a:custGeom>
              <a:avLst/>
              <a:gdLst/>
              <a:ahLst/>
              <a:cxnLst/>
              <a:rect l="l" t="t" r="r" b="b"/>
              <a:pathLst>
                <a:path w="1682" h="1683" fill="none" extrusionOk="0">
                  <a:moveTo>
                    <a:pt x="0" y="841"/>
                  </a:moveTo>
                  <a:cubicBezTo>
                    <a:pt x="0" y="380"/>
                    <a:pt x="380" y="0"/>
                    <a:pt x="841" y="0"/>
                  </a:cubicBezTo>
                  <a:cubicBezTo>
                    <a:pt x="1329" y="0"/>
                    <a:pt x="1682" y="380"/>
                    <a:pt x="1682" y="841"/>
                  </a:cubicBezTo>
                  <a:cubicBezTo>
                    <a:pt x="1682" y="1330"/>
                    <a:pt x="1329" y="1682"/>
                    <a:pt x="841" y="1682"/>
                  </a:cubicBezTo>
                  <a:cubicBezTo>
                    <a:pt x="380"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7" name="Google Shape;1027;p17"/>
            <p:cNvSpPr/>
            <p:nvPr/>
          </p:nvSpPr>
          <p:spPr>
            <a:xfrm rot="10800000" flipH="1">
              <a:off x="4239903" y="5107933"/>
              <a:ext cx="50477" cy="51317"/>
            </a:xfrm>
            <a:custGeom>
              <a:avLst/>
              <a:gdLst/>
              <a:ahLst/>
              <a:cxnLst/>
              <a:rect l="l" t="t" r="r" b="b"/>
              <a:pathLst>
                <a:path w="1682" h="1710" fill="none" extrusionOk="0">
                  <a:moveTo>
                    <a:pt x="0" y="868"/>
                  </a:moveTo>
                  <a:cubicBezTo>
                    <a:pt x="0" y="380"/>
                    <a:pt x="380" y="0"/>
                    <a:pt x="841" y="0"/>
                  </a:cubicBezTo>
                  <a:cubicBezTo>
                    <a:pt x="1329" y="0"/>
                    <a:pt x="1682" y="380"/>
                    <a:pt x="1682" y="868"/>
                  </a:cubicBezTo>
                  <a:cubicBezTo>
                    <a:pt x="1682" y="1330"/>
                    <a:pt x="1329" y="1709"/>
                    <a:pt x="841" y="1709"/>
                  </a:cubicBezTo>
                  <a:cubicBezTo>
                    <a:pt x="407" y="1709"/>
                    <a:pt x="0" y="1302"/>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8" name="Google Shape;1028;p17"/>
            <p:cNvSpPr/>
            <p:nvPr/>
          </p:nvSpPr>
          <p:spPr>
            <a:xfrm rot="10800000" flipH="1">
              <a:off x="3277003" y="4784509"/>
              <a:ext cx="51317" cy="50477"/>
            </a:xfrm>
            <a:custGeom>
              <a:avLst/>
              <a:gdLst/>
              <a:ahLst/>
              <a:cxnLst/>
              <a:rect l="l" t="t" r="r" b="b"/>
              <a:pathLst>
                <a:path w="1710" h="1682" fill="none" extrusionOk="0">
                  <a:moveTo>
                    <a:pt x="1" y="841"/>
                  </a:moveTo>
                  <a:cubicBezTo>
                    <a:pt x="1" y="380"/>
                    <a:pt x="380" y="0"/>
                    <a:pt x="842" y="0"/>
                  </a:cubicBezTo>
                  <a:cubicBezTo>
                    <a:pt x="1330" y="0"/>
                    <a:pt x="1710" y="380"/>
                    <a:pt x="1710" y="841"/>
                  </a:cubicBezTo>
                  <a:cubicBezTo>
                    <a:pt x="1710" y="1329"/>
                    <a:pt x="1330" y="1682"/>
                    <a:pt x="842" y="1682"/>
                  </a:cubicBezTo>
                  <a:cubicBezTo>
                    <a:pt x="380" y="1682"/>
                    <a:pt x="1" y="1275"/>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9" name="Google Shape;1029;p17"/>
            <p:cNvSpPr/>
            <p:nvPr/>
          </p:nvSpPr>
          <p:spPr>
            <a:xfrm rot="10800000" flipH="1">
              <a:off x="3007573" y="4742165"/>
              <a:ext cx="50507" cy="51317"/>
            </a:xfrm>
            <a:custGeom>
              <a:avLst/>
              <a:gdLst/>
              <a:ahLst/>
              <a:cxnLst/>
              <a:rect l="l" t="t" r="r" b="b"/>
              <a:pathLst>
                <a:path w="1683" h="1710" fill="none" extrusionOk="0">
                  <a:moveTo>
                    <a:pt x="1" y="841"/>
                  </a:moveTo>
                  <a:cubicBezTo>
                    <a:pt x="1" y="380"/>
                    <a:pt x="380" y="0"/>
                    <a:pt x="842" y="0"/>
                  </a:cubicBezTo>
                  <a:cubicBezTo>
                    <a:pt x="1330" y="0"/>
                    <a:pt x="1682" y="380"/>
                    <a:pt x="1682" y="841"/>
                  </a:cubicBezTo>
                  <a:cubicBezTo>
                    <a:pt x="1682" y="1329"/>
                    <a:pt x="1330" y="1709"/>
                    <a:pt x="842" y="1709"/>
                  </a:cubicBezTo>
                  <a:cubicBezTo>
                    <a:pt x="380" y="1709"/>
                    <a:pt x="1" y="1329"/>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0" name="Google Shape;1030;p17"/>
            <p:cNvSpPr/>
            <p:nvPr/>
          </p:nvSpPr>
          <p:spPr>
            <a:xfrm rot="10800000" flipH="1">
              <a:off x="3994081" y="4763330"/>
              <a:ext cx="51317" cy="51317"/>
            </a:xfrm>
            <a:custGeom>
              <a:avLst/>
              <a:gdLst/>
              <a:ahLst/>
              <a:cxnLst/>
              <a:rect l="l" t="t" r="r" b="b"/>
              <a:pathLst>
                <a:path w="1710" h="1710" extrusionOk="0">
                  <a:moveTo>
                    <a:pt x="842" y="0"/>
                  </a:moveTo>
                  <a:cubicBezTo>
                    <a:pt x="381" y="0"/>
                    <a:pt x="1" y="380"/>
                    <a:pt x="1" y="841"/>
                  </a:cubicBezTo>
                  <a:cubicBezTo>
                    <a:pt x="1" y="1329"/>
                    <a:pt x="381" y="1709"/>
                    <a:pt x="842" y="1709"/>
                  </a:cubicBezTo>
                  <a:cubicBezTo>
                    <a:pt x="1330" y="1709"/>
                    <a:pt x="1710" y="1329"/>
                    <a:pt x="1710" y="841"/>
                  </a:cubicBezTo>
                  <a:cubicBezTo>
                    <a:pt x="1710" y="380"/>
                    <a:pt x="1330" y="0"/>
                    <a:pt x="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1" name="Google Shape;1031;p17"/>
            <p:cNvSpPr/>
            <p:nvPr/>
          </p:nvSpPr>
          <p:spPr>
            <a:xfrm rot="10800000" flipH="1">
              <a:off x="3766185" y="5083207"/>
              <a:ext cx="51287" cy="50537"/>
            </a:xfrm>
            <a:custGeom>
              <a:avLst/>
              <a:gdLst/>
              <a:ahLst/>
              <a:cxnLst/>
              <a:rect l="l" t="t" r="r" b="b"/>
              <a:pathLst>
                <a:path w="1709" h="1684" extrusionOk="0">
                  <a:moveTo>
                    <a:pt x="841" y="1"/>
                  </a:moveTo>
                  <a:cubicBezTo>
                    <a:pt x="380" y="1"/>
                    <a:pt x="0" y="353"/>
                    <a:pt x="0" y="842"/>
                  </a:cubicBezTo>
                  <a:cubicBezTo>
                    <a:pt x="0" y="1288"/>
                    <a:pt x="356" y="1684"/>
                    <a:pt x="797" y="1684"/>
                  </a:cubicBezTo>
                  <a:cubicBezTo>
                    <a:pt x="812" y="1684"/>
                    <a:pt x="826" y="1683"/>
                    <a:pt x="841" y="1683"/>
                  </a:cubicBezTo>
                  <a:cubicBezTo>
                    <a:pt x="1329" y="1683"/>
                    <a:pt x="1709" y="1303"/>
                    <a:pt x="1709" y="842"/>
                  </a:cubicBezTo>
                  <a:cubicBezTo>
                    <a:pt x="1709" y="353"/>
                    <a:pt x="1329" y="1"/>
                    <a:pt x="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2" name="Google Shape;1032;p17"/>
            <p:cNvSpPr/>
            <p:nvPr/>
          </p:nvSpPr>
          <p:spPr>
            <a:xfrm rot="10800000" flipH="1">
              <a:off x="3261405" y="5064017"/>
              <a:ext cx="51317" cy="51317"/>
            </a:xfrm>
            <a:custGeom>
              <a:avLst/>
              <a:gdLst/>
              <a:ahLst/>
              <a:cxnLst/>
              <a:rect l="l" t="t" r="r" b="b"/>
              <a:pathLst>
                <a:path w="1710" h="1710" extrusionOk="0">
                  <a:moveTo>
                    <a:pt x="841" y="1"/>
                  </a:moveTo>
                  <a:cubicBezTo>
                    <a:pt x="380" y="1"/>
                    <a:pt x="0" y="381"/>
                    <a:pt x="0" y="869"/>
                  </a:cubicBezTo>
                  <a:cubicBezTo>
                    <a:pt x="0" y="1330"/>
                    <a:pt x="380" y="1710"/>
                    <a:pt x="841" y="1710"/>
                  </a:cubicBezTo>
                  <a:cubicBezTo>
                    <a:pt x="1330" y="1710"/>
                    <a:pt x="1709" y="1330"/>
                    <a:pt x="1709" y="869"/>
                  </a:cubicBezTo>
                  <a:cubicBezTo>
                    <a:pt x="1709" y="381"/>
                    <a:pt x="1330"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3" name="Google Shape;1033;p17"/>
            <p:cNvSpPr/>
            <p:nvPr/>
          </p:nvSpPr>
          <p:spPr>
            <a:xfrm rot="10800000" flipH="1">
              <a:off x="3261405" y="4982630"/>
              <a:ext cx="51317" cy="51287"/>
            </a:xfrm>
            <a:custGeom>
              <a:avLst/>
              <a:gdLst/>
              <a:ahLst/>
              <a:cxnLst/>
              <a:rect l="l" t="t" r="r" b="b"/>
              <a:pathLst>
                <a:path w="1710" h="1709" fill="none" extrusionOk="0">
                  <a:moveTo>
                    <a:pt x="1709" y="868"/>
                  </a:moveTo>
                  <a:cubicBezTo>
                    <a:pt x="1709" y="1329"/>
                    <a:pt x="1330" y="1709"/>
                    <a:pt x="841" y="1709"/>
                  </a:cubicBezTo>
                  <a:cubicBezTo>
                    <a:pt x="380" y="1709"/>
                    <a:pt x="0" y="1329"/>
                    <a:pt x="0" y="868"/>
                  </a:cubicBezTo>
                  <a:cubicBezTo>
                    <a:pt x="0" y="380"/>
                    <a:pt x="380" y="0"/>
                    <a:pt x="841" y="0"/>
                  </a:cubicBezTo>
                  <a:cubicBezTo>
                    <a:pt x="1330" y="0"/>
                    <a:pt x="1709" y="380"/>
                    <a:pt x="1709"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4" name="Google Shape;1034;p17"/>
            <p:cNvSpPr/>
            <p:nvPr/>
          </p:nvSpPr>
          <p:spPr>
            <a:xfrm rot="10800000" flipH="1">
              <a:off x="3268870" y="4902023"/>
              <a:ext cx="51317" cy="51317"/>
            </a:xfrm>
            <a:custGeom>
              <a:avLst/>
              <a:gdLst/>
              <a:ahLst/>
              <a:cxnLst/>
              <a:rect l="l" t="t" r="r" b="b"/>
              <a:pathLst>
                <a:path w="1710" h="1710" fill="none" extrusionOk="0">
                  <a:moveTo>
                    <a:pt x="1709" y="841"/>
                  </a:moveTo>
                  <a:cubicBezTo>
                    <a:pt x="1709" y="1329"/>
                    <a:pt x="1330" y="1709"/>
                    <a:pt x="841" y="1709"/>
                  </a:cubicBezTo>
                  <a:cubicBezTo>
                    <a:pt x="380" y="1709"/>
                    <a:pt x="0" y="1329"/>
                    <a:pt x="0" y="841"/>
                  </a:cubicBezTo>
                  <a:cubicBezTo>
                    <a:pt x="0" y="380"/>
                    <a:pt x="380" y="0"/>
                    <a:pt x="841" y="0"/>
                  </a:cubicBezTo>
                  <a:cubicBezTo>
                    <a:pt x="1330" y="0"/>
                    <a:pt x="1709" y="380"/>
                    <a:pt x="1709"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5" name="Google Shape;1035;p17"/>
            <p:cNvSpPr/>
            <p:nvPr/>
          </p:nvSpPr>
          <p:spPr>
            <a:xfrm rot="10800000" flipH="1">
              <a:off x="2858491" y="4868220"/>
              <a:ext cx="30" cy="660970"/>
            </a:xfrm>
            <a:custGeom>
              <a:avLst/>
              <a:gdLst/>
              <a:ahLst/>
              <a:cxnLst/>
              <a:rect l="l" t="t" r="r" b="b"/>
              <a:pathLst>
                <a:path w="1" h="22025" fill="none" extrusionOk="0">
                  <a:moveTo>
                    <a:pt x="0" y="22025"/>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6" name="Google Shape;1036;p17"/>
            <p:cNvSpPr/>
            <p:nvPr/>
          </p:nvSpPr>
          <p:spPr>
            <a:xfrm rot="10800000" flipH="1">
              <a:off x="3032811" y="4838552"/>
              <a:ext cx="51317" cy="50477"/>
            </a:xfrm>
            <a:custGeom>
              <a:avLst/>
              <a:gdLst/>
              <a:ahLst/>
              <a:cxnLst/>
              <a:rect l="l" t="t" r="r" b="b"/>
              <a:pathLst>
                <a:path w="1710" h="1682" extrusionOk="0">
                  <a:moveTo>
                    <a:pt x="841" y="0"/>
                  </a:moveTo>
                  <a:cubicBezTo>
                    <a:pt x="380" y="0"/>
                    <a:pt x="1" y="380"/>
                    <a:pt x="1" y="841"/>
                  </a:cubicBezTo>
                  <a:cubicBezTo>
                    <a:pt x="1" y="1329"/>
                    <a:pt x="407" y="1682"/>
                    <a:pt x="841" y="1682"/>
                  </a:cubicBezTo>
                  <a:cubicBezTo>
                    <a:pt x="1330" y="1682"/>
                    <a:pt x="1709" y="1329"/>
                    <a:pt x="1709" y="841"/>
                  </a:cubicBezTo>
                  <a:cubicBezTo>
                    <a:pt x="1709" y="380"/>
                    <a:pt x="1330"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7" name="Google Shape;1037;p17"/>
            <p:cNvSpPr/>
            <p:nvPr/>
          </p:nvSpPr>
          <p:spPr>
            <a:xfrm rot="10800000" flipH="1">
              <a:off x="3072695" y="4881677"/>
              <a:ext cx="65962" cy="506329"/>
            </a:xfrm>
            <a:custGeom>
              <a:avLst/>
              <a:gdLst/>
              <a:ahLst/>
              <a:cxnLst/>
              <a:rect l="l" t="t" r="r" b="b"/>
              <a:pathLst>
                <a:path w="2198" h="16872" fill="none" extrusionOk="0">
                  <a:moveTo>
                    <a:pt x="1" y="16871"/>
                  </a:moveTo>
                  <a:lnTo>
                    <a:pt x="2198" y="14701"/>
                  </a:lnTo>
                  <a:lnTo>
                    <a:pt x="2198"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8" name="Google Shape;1038;p17"/>
            <p:cNvSpPr/>
            <p:nvPr/>
          </p:nvSpPr>
          <p:spPr>
            <a:xfrm rot="10800000" flipH="1">
              <a:off x="2946533" y="4784509"/>
              <a:ext cx="70854" cy="490033"/>
            </a:xfrm>
            <a:custGeom>
              <a:avLst/>
              <a:gdLst/>
              <a:ahLst/>
              <a:cxnLst/>
              <a:rect l="l" t="t" r="r" b="b"/>
              <a:pathLst>
                <a:path w="2361" h="16329" fill="none" extrusionOk="0">
                  <a:moveTo>
                    <a:pt x="2360" y="16329"/>
                  </a:moveTo>
                  <a:lnTo>
                    <a:pt x="0" y="13942"/>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9" name="Google Shape;1039;p17"/>
            <p:cNvSpPr/>
            <p:nvPr/>
          </p:nvSpPr>
          <p:spPr>
            <a:xfrm rot="10800000" flipH="1">
              <a:off x="3320157" y="4826823"/>
              <a:ext cx="83038" cy="564128"/>
            </a:xfrm>
            <a:custGeom>
              <a:avLst/>
              <a:gdLst/>
              <a:ahLst/>
              <a:cxnLst/>
              <a:rect l="l" t="t" r="r" b="b"/>
              <a:pathLst>
                <a:path w="2767" h="18798" fill="none" extrusionOk="0">
                  <a:moveTo>
                    <a:pt x="0" y="18797"/>
                  </a:moveTo>
                  <a:lnTo>
                    <a:pt x="2767" y="16003"/>
                  </a:lnTo>
                  <a:lnTo>
                    <a:pt x="2767"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0" name="Google Shape;1040;p17"/>
            <p:cNvSpPr/>
            <p:nvPr/>
          </p:nvSpPr>
          <p:spPr>
            <a:xfrm rot="10800000" flipH="1">
              <a:off x="3555080" y="4964767"/>
              <a:ext cx="55368" cy="730984"/>
            </a:xfrm>
            <a:custGeom>
              <a:avLst/>
              <a:gdLst/>
              <a:ahLst/>
              <a:cxnLst/>
              <a:rect l="l" t="t" r="r" b="b"/>
              <a:pathLst>
                <a:path w="1845" h="24358" fill="none" extrusionOk="0">
                  <a:moveTo>
                    <a:pt x="0" y="24358"/>
                  </a:moveTo>
                  <a:lnTo>
                    <a:pt x="1845" y="22486"/>
                  </a:lnTo>
                  <a:lnTo>
                    <a:pt x="1845"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1" name="Google Shape;1041;p17"/>
            <p:cNvSpPr/>
            <p:nvPr/>
          </p:nvSpPr>
          <p:spPr>
            <a:xfrm rot="10800000" flipH="1">
              <a:off x="3932231" y="4809726"/>
              <a:ext cx="69203" cy="485982"/>
            </a:xfrm>
            <a:custGeom>
              <a:avLst/>
              <a:gdLst/>
              <a:ahLst/>
              <a:cxnLst/>
              <a:rect l="l" t="t" r="r" b="b"/>
              <a:pathLst>
                <a:path w="2306" h="16194" fill="none" extrusionOk="0">
                  <a:moveTo>
                    <a:pt x="2306" y="16193"/>
                  </a:moveTo>
                  <a:lnTo>
                    <a:pt x="0" y="13888"/>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2" name="Google Shape;1042;p17"/>
            <p:cNvSpPr/>
            <p:nvPr/>
          </p:nvSpPr>
          <p:spPr>
            <a:xfrm rot="10800000" flipH="1">
              <a:off x="3748269" y="4932647"/>
              <a:ext cx="110737" cy="363061"/>
            </a:xfrm>
            <a:custGeom>
              <a:avLst/>
              <a:gdLst/>
              <a:ahLst/>
              <a:cxnLst/>
              <a:rect l="l" t="t" r="r" b="b"/>
              <a:pathLst>
                <a:path w="3690" h="12098" fill="none" extrusionOk="0">
                  <a:moveTo>
                    <a:pt x="0" y="12097"/>
                  </a:moveTo>
                  <a:lnTo>
                    <a:pt x="3689" y="8436"/>
                  </a:lnTo>
                  <a:lnTo>
                    <a:pt x="3689"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3" name="Google Shape;1043;p17"/>
            <p:cNvSpPr/>
            <p:nvPr/>
          </p:nvSpPr>
          <p:spPr>
            <a:xfrm rot="10800000" flipH="1">
              <a:off x="3791424" y="5139386"/>
              <a:ext cx="30" cy="138436"/>
            </a:xfrm>
            <a:custGeom>
              <a:avLst/>
              <a:gdLst/>
              <a:ahLst/>
              <a:cxnLst/>
              <a:rect l="l" t="t" r="r" b="b"/>
              <a:pathLst>
                <a:path w="1" h="4613" fill="none" extrusionOk="0">
                  <a:moveTo>
                    <a:pt x="0" y="4612"/>
                  </a:move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4" name="Google Shape;1044;p17"/>
            <p:cNvSpPr/>
            <p:nvPr/>
          </p:nvSpPr>
          <p:spPr>
            <a:xfrm rot="10800000" flipH="1">
              <a:off x="4198369" y="5151088"/>
              <a:ext cx="47266" cy="138406"/>
            </a:xfrm>
            <a:custGeom>
              <a:avLst/>
              <a:gdLst/>
              <a:ahLst/>
              <a:cxnLst/>
              <a:rect l="l" t="t" r="r" b="b"/>
              <a:pathLst>
                <a:path w="1575" h="4612" fill="none" extrusionOk="0">
                  <a:moveTo>
                    <a:pt x="1574" y="4612"/>
                  </a:moveTo>
                  <a:lnTo>
                    <a:pt x="1" y="3039"/>
                  </a:lnTo>
                  <a:lnTo>
                    <a:pt x="1"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5" name="Google Shape;1045;p17"/>
            <p:cNvSpPr/>
            <p:nvPr/>
          </p:nvSpPr>
          <p:spPr>
            <a:xfrm rot="10800000" flipH="1">
              <a:off x="4099896" y="5029519"/>
              <a:ext cx="30" cy="266189"/>
            </a:xfrm>
            <a:custGeom>
              <a:avLst/>
              <a:gdLst/>
              <a:ahLst/>
              <a:cxnLst/>
              <a:rect l="l" t="t" r="r" b="b"/>
              <a:pathLst>
                <a:path w="1" h="8870" fill="none" extrusionOk="0">
                  <a:moveTo>
                    <a:pt x="1" y="8870"/>
                  </a:moveTo>
                  <a:lnTo>
                    <a:pt x="1"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46" name="Google Shape;1046;p17"/>
          <p:cNvSpPr txBox="1">
            <a:spLocks noGrp="1"/>
          </p:cNvSpPr>
          <p:nvPr>
            <p:ph type="title"/>
          </p:nvPr>
        </p:nvSpPr>
        <p:spPr>
          <a:xfrm>
            <a:off x="960000" y="3231084"/>
            <a:ext cx="31152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atin typeface="Titillium Web"/>
                <a:ea typeface="Titillium Web"/>
                <a:cs typeface="Titillium Web"/>
                <a:sym typeface="Titillium Web"/>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47" name="Google Shape;1047;p17"/>
          <p:cNvSpPr txBox="1">
            <a:spLocks noGrp="1"/>
          </p:cNvSpPr>
          <p:nvPr>
            <p:ph type="subTitle" idx="1"/>
          </p:nvPr>
        </p:nvSpPr>
        <p:spPr>
          <a:xfrm>
            <a:off x="960000" y="3937433"/>
            <a:ext cx="3115200" cy="14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8" name="Google Shape;1048;p17"/>
          <p:cNvSpPr txBox="1">
            <a:spLocks noGrp="1"/>
          </p:cNvSpPr>
          <p:nvPr>
            <p:ph type="title" idx="2"/>
          </p:nvPr>
        </p:nvSpPr>
        <p:spPr>
          <a:xfrm>
            <a:off x="4538400" y="3231084"/>
            <a:ext cx="31152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atin typeface="Titillium Web"/>
                <a:ea typeface="Titillium Web"/>
                <a:cs typeface="Titillium Web"/>
                <a:sym typeface="Titillium Web"/>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49" name="Google Shape;1049;p17"/>
          <p:cNvSpPr txBox="1">
            <a:spLocks noGrp="1"/>
          </p:cNvSpPr>
          <p:nvPr>
            <p:ph type="subTitle" idx="3"/>
          </p:nvPr>
        </p:nvSpPr>
        <p:spPr>
          <a:xfrm>
            <a:off x="4538400" y="3937433"/>
            <a:ext cx="3115200" cy="14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50" name="Google Shape;1050;p17"/>
          <p:cNvSpPr txBox="1">
            <a:spLocks noGrp="1"/>
          </p:cNvSpPr>
          <p:nvPr>
            <p:ph type="title" idx="4"/>
          </p:nvPr>
        </p:nvSpPr>
        <p:spPr>
          <a:xfrm>
            <a:off x="8116800" y="3231084"/>
            <a:ext cx="31152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atin typeface="Titillium Web"/>
                <a:ea typeface="Titillium Web"/>
                <a:cs typeface="Titillium Web"/>
                <a:sym typeface="Titillium Web"/>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51" name="Google Shape;1051;p17"/>
          <p:cNvSpPr txBox="1">
            <a:spLocks noGrp="1"/>
          </p:cNvSpPr>
          <p:nvPr>
            <p:ph type="subTitle" idx="5"/>
          </p:nvPr>
        </p:nvSpPr>
        <p:spPr>
          <a:xfrm>
            <a:off x="8116800" y="3937433"/>
            <a:ext cx="3115200" cy="14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52" name="Google Shape;1052;p17"/>
          <p:cNvSpPr txBox="1">
            <a:spLocks noGrp="1"/>
          </p:cNvSpPr>
          <p:nvPr>
            <p:ph type="title" idx="6"/>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36380366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053"/>
        <p:cNvGrpSpPr/>
        <p:nvPr/>
      </p:nvGrpSpPr>
      <p:grpSpPr>
        <a:xfrm>
          <a:off x="0" y="0"/>
          <a:ext cx="0" cy="0"/>
          <a:chOff x="0" y="0"/>
          <a:chExt cx="0" cy="0"/>
        </a:xfrm>
      </p:grpSpPr>
      <p:grpSp>
        <p:nvGrpSpPr>
          <p:cNvPr id="1054" name="Google Shape;1054;p18"/>
          <p:cNvGrpSpPr/>
          <p:nvPr/>
        </p:nvGrpSpPr>
        <p:grpSpPr>
          <a:xfrm rot="5400000">
            <a:off x="-742943" y="281241"/>
            <a:ext cx="2408432" cy="1998176"/>
            <a:chOff x="2484056" y="4197118"/>
            <a:chExt cx="1806324" cy="1498632"/>
          </a:xfrm>
        </p:grpSpPr>
        <p:sp>
          <p:nvSpPr>
            <p:cNvPr id="1055" name="Google Shape;1055;p18"/>
            <p:cNvSpPr/>
            <p:nvPr/>
          </p:nvSpPr>
          <p:spPr>
            <a:xfrm rot="10800000" flipH="1">
              <a:off x="2484056" y="4298882"/>
              <a:ext cx="147349" cy="1036215"/>
            </a:xfrm>
            <a:custGeom>
              <a:avLst/>
              <a:gdLst/>
              <a:ahLst/>
              <a:cxnLst/>
              <a:rect l="l" t="t" r="r" b="b"/>
              <a:pathLst>
                <a:path w="4910" h="34529" fill="none" extrusionOk="0">
                  <a:moveTo>
                    <a:pt x="4910" y="34529"/>
                  </a:moveTo>
                  <a:lnTo>
                    <a:pt x="4910" y="31383"/>
                  </a:lnTo>
                  <a:lnTo>
                    <a:pt x="0" y="26446"/>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6" name="Google Shape;1056;p18"/>
            <p:cNvSpPr/>
            <p:nvPr/>
          </p:nvSpPr>
          <p:spPr>
            <a:xfrm rot="10800000" flipH="1">
              <a:off x="2631375" y="4547125"/>
              <a:ext cx="30" cy="743198"/>
            </a:xfrm>
            <a:custGeom>
              <a:avLst/>
              <a:gdLst/>
              <a:ahLst/>
              <a:cxnLst/>
              <a:rect l="l" t="t" r="r" b="b"/>
              <a:pathLst>
                <a:path w="1" h="24765" fill="none" extrusionOk="0">
                  <a:moveTo>
                    <a:pt x="1" y="0"/>
                  </a:moveTo>
                  <a:lnTo>
                    <a:pt x="1" y="24764"/>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7" name="Google Shape;1057;p18"/>
            <p:cNvSpPr/>
            <p:nvPr/>
          </p:nvSpPr>
          <p:spPr>
            <a:xfrm rot="10800000" flipH="1">
              <a:off x="2754296" y="4432367"/>
              <a:ext cx="30" cy="882384"/>
            </a:xfrm>
            <a:custGeom>
              <a:avLst/>
              <a:gdLst/>
              <a:ahLst/>
              <a:cxnLst/>
              <a:rect l="l" t="t" r="r" b="b"/>
              <a:pathLst>
                <a:path w="1" h="29403" fill="none" extrusionOk="0">
                  <a:moveTo>
                    <a:pt x="0" y="0"/>
                  </a:moveTo>
                  <a:lnTo>
                    <a:pt x="0" y="29403"/>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8" name="Google Shape;1058;p18"/>
            <p:cNvSpPr/>
            <p:nvPr/>
          </p:nvSpPr>
          <p:spPr>
            <a:xfrm rot="10800000" flipH="1">
              <a:off x="2580898" y="4197118"/>
              <a:ext cx="101794" cy="101794"/>
            </a:xfrm>
            <a:custGeom>
              <a:avLst/>
              <a:gdLst/>
              <a:ahLst/>
              <a:cxnLst/>
              <a:rect l="l" t="t" r="r" b="b"/>
              <a:pathLst>
                <a:path w="3392" h="3392" fill="none" extrusionOk="0">
                  <a:moveTo>
                    <a:pt x="3391" y="1683"/>
                  </a:moveTo>
                  <a:cubicBezTo>
                    <a:pt x="3391" y="2632"/>
                    <a:pt x="2632" y="3391"/>
                    <a:pt x="1683" y="3391"/>
                  </a:cubicBezTo>
                  <a:cubicBezTo>
                    <a:pt x="760" y="3391"/>
                    <a:pt x="1" y="2632"/>
                    <a:pt x="1" y="1683"/>
                  </a:cubicBezTo>
                  <a:cubicBezTo>
                    <a:pt x="1" y="760"/>
                    <a:pt x="760" y="1"/>
                    <a:pt x="1683" y="1"/>
                  </a:cubicBezTo>
                  <a:cubicBezTo>
                    <a:pt x="2632" y="1"/>
                    <a:pt x="3391" y="760"/>
                    <a:pt x="3391" y="1683"/>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9" name="Google Shape;1059;p18"/>
            <p:cNvSpPr/>
            <p:nvPr/>
          </p:nvSpPr>
          <p:spPr>
            <a:xfrm rot="10800000" flipH="1">
              <a:off x="2808014" y="4765646"/>
              <a:ext cx="101764" cy="102604"/>
            </a:xfrm>
            <a:custGeom>
              <a:avLst/>
              <a:gdLst/>
              <a:ahLst/>
              <a:cxnLst/>
              <a:rect l="l" t="t" r="r" b="b"/>
              <a:pathLst>
                <a:path w="3391" h="3419" fill="none" extrusionOk="0">
                  <a:moveTo>
                    <a:pt x="0" y="1682"/>
                  </a:moveTo>
                  <a:cubicBezTo>
                    <a:pt x="0" y="733"/>
                    <a:pt x="760" y="1"/>
                    <a:pt x="1682" y="1"/>
                  </a:cubicBezTo>
                  <a:cubicBezTo>
                    <a:pt x="2631" y="1"/>
                    <a:pt x="3391" y="787"/>
                    <a:pt x="3391" y="1682"/>
                  </a:cubicBezTo>
                  <a:cubicBezTo>
                    <a:pt x="3391" y="2632"/>
                    <a:pt x="2604" y="3391"/>
                    <a:pt x="1682" y="3391"/>
                  </a:cubicBezTo>
                  <a:cubicBezTo>
                    <a:pt x="733" y="3418"/>
                    <a:pt x="0" y="2632"/>
                    <a:pt x="0"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0" name="Google Shape;1060;p18"/>
            <p:cNvSpPr/>
            <p:nvPr/>
          </p:nvSpPr>
          <p:spPr>
            <a:xfrm rot="10800000" flipH="1">
              <a:off x="2729058" y="4381080"/>
              <a:ext cx="51317" cy="51317"/>
            </a:xfrm>
            <a:custGeom>
              <a:avLst/>
              <a:gdLst/>
              <a:ahLst/>
              <a:cxnLst/>
              <a:rect l="l" t="t" r="r" b="b"/>
              <a:pathLst>
                <a:path w="1710" h="1710" fill="none" extrusionOk="0">
                  <a:moveTo>
                    <a:pt x="0" y="841"/>
                  </a:moveTo>
                  <a:cubicBezTo>
                    <a:pt x="0" y="380"/>
                    <a:pt x="380" y="1"/>
                    <a:pt x="868" y="1"/>
                  </a:cubicBezTo>
                  <a:cubicBezTo>
                    <a:pt x="1330" y="1"/>
                    <a:pt x="1709" y="380"/>
                    <a:pt x="1709" y="841"/>
                  </a:cubicBezTo>
                  <a:cubicBezTo>
                    <a:pt x="1709" y="1330"/>
                    <a:pt x="1330" y="1709"/>
                    <a:pt x="868" y="1709"/>
                  </a:cubicBezTo>
                  <a:cubicBezTo>
                    <a:pt x="380" y="1709"/>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1" name="Google Shape;1061;p18"/>
            <p:cNvSpPr/>
            <p:nvPr/>
          </p:nvSpPr>
          <p:spPr>
            <a:xfrm rot="10800000" flipH="1">
              <a:off x="3511926" y="4919182"/>
              <a:ext cx="50507" cy="50507"/>
            </a:xfrm>
            <a:custGeom>
              <a:avLst/>
              <a:gdLst/>
              <a:ahLst/>
              <a:cxnLst/>
              <a:rect l="l" t="t" r="r" b="b"/>
              <a:pathLst>
                <a:path w="1683" h="1683" fill="none" extrusionOk="0">
                  <a:moveTo>
                    <a:pt x="1" y="842"/>
                  </a:moveTo>
                  <a:cubicBezTo>
                    <a:pt x="1" y="353"/>
                    <a:pt x="381" y="1"/>
                    <a:pt x="842" y="1"/>
                  </a:cubicBezTo>
                  <a:cubicBezTo>
                    <a:pt x="1330" y="1"/>
                    <a:pt x="1683" y="353"/>
                    <a:pt x="1683" y="842"/>
                  </a:cubicBezTo>
                  <a:cubicBezTo>
                    <a:pt x="1683" y="1303"/>
                    <a:pt x="1330" y="1683"/>
                    <a:pt x="842" y="1683"/>
                  </a:cubicBezTo>
                  <a:cubicBezTo>
                    <a:pt x="381" y="1683"/>
                    <a:pt x="1" y="1303"/>
                    <a:pt x="1" y="84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2" name="Google Shape;1062;p18"/>
            <p:cNvSpPr/>
            <p:nvPr/>
          </p:nvSpPr>
          <p:spPr>
            <a:xfrm rot="10800000" flipH="1">
              <a:off x="3705955" y="4895194"/>
              <a:ext cx="51287" cy="50507"/>
            </a:xfrm>
            <a:custGeom>
              <a:avLst/>
              <a:gdLst/>
              <a:ahLst/>
              <a:cxnLst/>
              <a:rect l="l" t="t" r="r" b="b"/>
              <a:pathLst>
                <a:path w="1709" h="1683" fill="none" extrusionOk="0">
                  <a:moveTo>
                    <a:pt x="0" y="841"/>
                  </a:moveTo>
                  <a:cubicBezTo>
                    <a:pt x="0" y="380"/>
                    <a:pt x="380" y="0"/>
                    <a:pt x="868" y="0"/>
                  </a:cubicBezTo>
                  <a:cubicBezTo>
                    <a:pt x="1329" y="0"/>
                    <a:pt x="1709" y="380"/>
                    <a:pt x="1709" y="841"/>
                  </a:cubicBezTo>
                  <a:cubicBezTo>
                    <a:pt x="1709" y="1330"/>
                    <a:pt x="1329" y="1682"/>
                    <a:pt x="868" y="1682"/>
                  </a:cubicBezTo>
                  <a:cubicBezTo>
                    <a:pt x="407"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3" name="Google Shape;1063;p18"/>
            <p:cNvSpPr/>
            <p:nvPr/>
          </p:nvSpPr>
          <p:spPr>
            <a:xfrm rot="10800000" flipH="1">
              <a:off x="4074688" y="4977422"/>
              <a:ext cx="50477" cy="52127"/>
            </a:xfrm>
            <a:custGeom>
              <a:avLst/>
              <a:gdLst/>
              <a:ahLst/>
              <a:cxnLst/>
              <a:rect l="l" t="t" r="r" b="b"/>
              <a:pathLst>
                <a:path w="1682" h="1737" fill="none" extrusionOk="0">
                  <a:moveTo>
                    <a:pt x="0" y="869"/>
                  </a:moveTo>
                  <a:cubicBezTo>
                    <a:pt x="0" y="380"/>
                    <a:pt x="380" y="1"/>
                    <a:pt x="841" y="1"/>
                  </a:cubicBezTo>
                  <a:cubicBezTo>
                    <a:pt x="1329" y="1"/>
                    <a:pt x="1682" y="380"/>
                    <a:pt x="1682" y="869"/>
                  </a:cubicBezTo>
                  <a:cubicBezTo>
                    <a:pt x="1682" y="1330"/>
                    <a:pt x="1329" y="1710"/>
                    <a:pt x="841" y="1710"/>
                  </a:cubicBezTo>
                  <a:cubicBezTo>
                    <a:pt x="380" y="1737"/>
                    <a:pt x="0" y="1330"/>
                    <a:pt x="0" y="86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4" name="Google Shape;1064;p18"/>
            <p:cNvSpPr/>
            <p:nvPr/>
          </p:nvSpPr>
          <p:spPr>
            <a:xfrm rot="10800000" flipH="1">
              <a:off x="4074688" y="4895194"/>
              <a:ext cx="50477" cy="50507"/>
            </a:xfrm>
            <a:custGeom>
              <a:avLst/>
              <a:gdLst/>
              <a:ahLst/>
              <a:cxnLst/>
              <a:rect l="l" t="t" r="r" b="b"/>
              <a:pathLst>
                <a:path w="1682" h="1683" fill="none" extrusionOk="0">
                  <a:moveTo>
                    <a:pt x="0" y="841"/>
                  </a:moveTo>
                  <a:cubicBezTo>
                    <a:pt x="0" y="380"/>
                    <a:pt x="380" y="0"/>
                    <a:pt x="841" y="0"/>
                  </a:cubicBezTo>
                  <a:cubicBezTo>
                    <a:pt x="1329" y="0"/>
                    <a:pt x="1682" y="380"/>
                    <a:pt x="1682" y="841"/>
                  </a:cubicBezTo>
                  <a:cubicBezTo>
                    <a:pt x="1682" y="1330"/>
                    <a:pt x="1329" y="1682"/>
                    <a:pt x="841" y="1682"/>
                  </a:cubicBezTo>
                  <a:cubicBezTo>
                    <a:pt x="380"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5" name="Google Shape;1065;p18"/>
            <p:cNvSpPr/>
            <p:nvPr/>
          </p:nvSpPr>
          <p:spPr>
            <a:xfrm rot="10800000" flipH="1">
              <a:off x="4239903" y="5107933"/>
              <a:ext cx="50477" cy="51317"/>
            </a:xfrm>
            <a:custGeom>
              <a:avLst/>
              <a:gdLst/>
              <a:ahLst/>
              <a:cxnLst/>
              <a:rect l="l" t="t" r="r" b="b"/>
              <a:pathLst>
                <a:path w="1682" h="1710" fill="none" extrusionOk="0">
                  <a:moveTo>
                    <a:pt x="0" y="868"/>
                  </a:moveTo>
                  <a:cubicBezTo>
                    <a:pt x="0" y="380"/>
                    <a:pt x="380" y="0"/>
                    <a:pt x="841" y="0"/>
                  </a:cubicBezTo>
                  <a:cubicBezTo>
                    <a:pt x="1329" y="0"/>
                    <a:pt x="1682" y="380"/>
                    <a:pt x="1682" y="868"/>
                  </a:cubicBezTo>
                  <a:cubicBezTo>
                    <a:pt x="1682" y="1330"/>
                    <a:pt x="1329" y="1709"/>
                    <a:pt x="841" y="1709"/>
                  </a:cubicBezTo>
                  <a:cubicBezTo>
                    <a:pt x="407" y="1709"/>
                    <a:pt x="0" y="1302"/>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6" name="Google Shape;1066;p18"/>
            <p:cNvSpPr/>
            <p:nvPr/>
          </p:nvSpPr>
          <p:spPr>
            <a:xfrm rot="10800000" flipH="1">
              <a:off x="3277003" y="4784509"/>
              <a:ext cx="51317" cy="50477"/>
            </a:xfrm>
            <a:custGeom>
              <a:avLst/>
              <a:gdLst/>
              <a:ahLst/>
              <a:cxnLst/>
              <a:rect l="l" t="t" r="r" b="b"/>
              <a:pathLst>
                <a:path w="1710" h="1682" fill="none" extrusionOk="0">
                  <a:moveTo>
                    <a:pt x="1" y="841"/>
                  </a:moveTo>
                  <a:cubicBezTo>
                    <a:pt x="1" y="380"/>
                    <a:pt x="380" y="0"/>
                    <a:pt x="842" y="0"/>
                  </a:cubicBezTo>
                  <a:cubicBezTo>
                    <a:pt x="1330" y="0"/>
                    <a:pt x="1710" y="380"/>
                    <a:pt x="1710" y="841"/>
                  </a:cubicBezTo>
                  <a:cubicBezTo>
                    <a:pt x="1710" y="1329"/>
                    <a:pt x="1330" y="1682"/>
                    <a:pt x="842" y="1682"/>
                  </a:cubicBezTo>
                  <a:cubicBezTo>
                    <a:pt x="380" y="1682"/>
                    <a:pt x="1" y="1275"/>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7" name="Google Shape;1067;p18"/>
            <p:cNvSpPr/>
            <p:nvPr/>
          </p:nvSpPr>
          <p:spPr>
            <a:xfrm rot="10800000" flipH="1">
              <a:off x="3007573" y="4742165"/>
              <a:ext cx="50507" cy="51317"/>
            </a:xfrm>
            <a:custGeom>
              <a:avLst/>
              <a:gdLst/>
              <a:ahLst/>
              <a:cxnLst/>
              <a:rect l="l" t="t" r="r" b="b"/>
              <a:pathLst>
                <a:path w="1683" h="1710" fill="none" extrusionOk="0">
                  <a:moveTo>
                    <a:pt x="1" y="841"/>
                  </a:moveTo>
                  <a:cubicBezTo>
                    <a:pt x="1" y="380"/>
                    <a:pt x="380" y="0"/>
                    <a:pt x="842" y="0"/>
                  </a:cubicBezTo>
                  <a:cubicBezTo>
                    <a:pt x="1330" y="0"/>
                    <a:pt x="1682" y="380"/>
                    <a:pt x="1682" y="841"/>
                  </a:cubicBezTo>
                  <a:cubicBezTo>
                    <a:pt x="1682" y="1329"/>
                    <a:pt x="1330" y="1709"/>
                    <a:pt x="842" y="1709"/>
                  </a:cubicBezTo>
                  <a:cubicBezTo>
                    <a:pt x="380" y="1709"/>
                    <a:pt x="1" y="1329"/>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8" name="Google Shape;1068;p18"/>
            <p:cNvSpPr/>
            <p:nvPr/>
          </p:nvSpPr>
          <p:spPr>
            <a:xfrm rot="10800000" flipH="1">
              <a:off x="3994081" y="4763330"/>
              <a:ext cx="51317" cy="51317"/>
            </a:xfrm>
            <a:custGeom>
              <a:avLst/>
              <a:gdLst/>
              <a:ahLst/>
              <a:cxnLst/>
              <a:rect l="l" t="t" r="r" b="b"/>
              <a:pathLst>
                <a:path w="1710" h="1710" extrusionOk="0">
                  <a:moveTo>
                    <a:pt x="842" y="0"/>
                  </a:moveTo>
                  <a:cubicBezTo>
                    <a:pt x="381" y="0"/>
                    <a:pt x="1" y="380"/>
                    <a:pt x="1" y="841"/>
                  </a:cubicBezTo>
                  <a:cubicBezTo>
                    <a:pt x="1" y="1329"/>
                    <a:pt x="381" y="1709"/>
                    <a:pt x="842" y="1709"/>
                  </a:cubicBezTo>
                  <a:cubicBezTo>
                    <a:pt x="1330" y="1709"/>
                    <a:pt x="1710" y="1329"/>
                    <a:pt x="1710" y="841"/>
                  </a:cubicBezTo>
                  <a:cubicBezTo>
                    <a:pt x="1710" y="380"/>
                    <a:pt x="1330" y="0"/>
                    <a:pt x="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9" name="Google Shape;1069;p18"/>
            <p:cNvSpPr/>
            <p:nvPr/>
          </p:nvSpPr>
          <p:spPr>
            <a:xfrm rot="10800000" flipH="1">
              <a:off x="3766185" y="5083207"/>
              <a:ext cx="51287" cy="50537"/>
            </a:xfrm>
            <a:custGeom>
              <a:avLst/>
              <a:gdLst/>
              <a:ahLst/>
              <a:cxnLst/>
              <a:rect l="l" t="t" r="r" b="b"/>
              <a:pathLst>
                <a:path w="1709" h="1684" extrusionOk="0">
                  <a:moveTo>
                    <a:pt x="841" y="1"/>
                  </a:moveTo>
                  <a:cubicBezTo>
                    <a:pt x="380" y="1"/>
                    <a:pt x="0" y="353"/>
                    <a:pt x="0" y="842"/>
                  </a:cubicBezTo>
                  <a:cubicBezTo>
                    <a:pt x="0" y="1288"/>
                    <a:pt x="356" y="1684"/>
                    <a:pt x="797" y="1684"/>
                  </a:cubicBezTo>
                  <a:cubicBezTo>
                    <a:pt x="812" y="1684"/>
                    <a:pt x="826" y="1683"/>
                    <a:pt x="841" y="1683"/>
                  </a:cubicBezTo>
                  <a:cubicBezTo>
                    <a:pt x="1329" y="1683"/>
                    <a:pt x="1709" y="1303"/>
                    <a:pt x="1709" y="842"/>
                  </a:cubicBezTo>
                  <a:cubicBezTo>
                    <a:pt x="1709" y="353"/>
                    <a:pt x="1329" y="1"/>
                    <a:pt x="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0" name="Google Shape;1070;p18"/>
            <p:cNvSpPr/>
            <p:nvPr/>
          </p:nvSpPr>
          <p:spPr>
            <a:xfrm rot="10800000" flipH="1">
              <a:off x="3261405" y="5064017"/>
              <a:ext cx="51317" cy="51317"/>
            </a:xfrm>
            <a:custGeom>
              <a:avLst/>
              <a:gdLst/>
              <a:ahLst/>
              <a:cxnLst/>
              <a:rect l="l" t="t" r="r" b="b"/>
              <a:pathLst>
                <a:path w="1710" h="1710" extrusionOk="0">
                  <a:moveTo>
                    <a:pt x="841" y="1"/>
                  </a:moveTo>
                  <a:cubicBezTo>
                    <a:pt x="380" y="1"/>
                    <a:pt x="0" y="381"/>
                    <a:pt x="0" y="869"/>
                  </a:cubicBezTo>
                  <a:cubicBezTo>
                    <a:pt x="0" y="1330"/>
                    <a:pt x="380" y="1710"/>
                    <a:pt x="841" y="1710"/>
                  </a:cubicBezTo>
                  <a:cubicBezTo>
                    <a:pt x="1330" y="1710"/>
                    <a:pt x="1709" y="1330"/>
                    <a:pt x="1709" y="869"/>
                  </a:cubicBezTo>
                  <a:cubicBezTo>
                    <a:pt x="1709" y="381"/>
                    <a:pt x="1330"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1" name="Google Shape;1071;p18"/>
            <p:cNvSpPr/>
            <p:nvPr/>
          </p:nvSpPr>
          <p:spPr>
            <a:xfrm rot="10800000" flipH="1">
              <a:off x="3261405" y="4982630"/>
              <a:ext cx="51317" cy="51287"/>
            </a:xfrm>
            <a:custGeom>
              <a:avLst/>
              <a:gdLst/>
              <a:ahLst/>
              <a:cxnLst/>
              <a:rect l="l" t="t" r="r" b="b"/>
              <a:pathLst>
                <a:path w="1710" h="1709" fill="none" extrusionOk="0">
                  <a:moveTo>
                    <a:pt x="1709" y="868"/>
                  </a:moveTo>
                  <a:cubicBezTo>
                    <a:pt x="1709" y="1329"/>
                    <a:pt x="1330" y="1709"/>
                    <a:pt x="841" y="1709"/>
                  </a:cubicBezTo>
                  <a:cubicBezTo>
                    <a:pt x="380" y="1709"/>
                    <a:pt x="0" y="1329"/>
                    <a:pt x="0" y="868"/>
                  </a:cubicBezTo>
                  <a:cubicBezTo>
                    <a:pt x="0" y="380"/>
                    <a:pt x="380" y="0"/>
                    <a:pt x="841" y="0"/>
                  </a:cubicBezTo>
                  <a:cubicBezTo>
                    <a:pt x="1330" y="0"/>
                    <a:pt x="1709" y="380"/>
                    <a:pt x="1709"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2" name="Google Shape;1072;p18"/>
            <p:cNvSpPr/>
            <p:nvPr/>
          </p:nvSpPr>
          <p:spPr>
            <a:xfrm rot="10800000" flipH="1">
              <a:off x="3268870" y="4902023"/>
              <a:ext cx="51317" cy="51317"/>
            </a:xfrm>
            <a:custGeom>
              <a:avLst/>
              <a:gdLst/>
              <a:ahLst/>
              <a:cxnLst/>
              <a:rect l="l" t="t" r="r" b="b"/>
              <a:pathLst>
                <a:path w="1710" h="1710" fill="none" extrusionOk="0">
                  <a:moveTo>
                    <a:pt x="1709" y="841"/>
                  </a:moveTo>
                  <a:cubicBezTo>
                    <a:pt x="1709" y="1329"/>
                    <a:pt x="1330" y="1709"/>
                    <a:pt x="841" y="1709"/>
                  </a:cubicBezTo>
                  <a:cubicBezTo>
                    <a:pt x="380" y="1709"/>
                    <a:pt x="0" y="1329"/>
                    <a:pt x="0" y="841"/>
                  </a:cubicBezTo>
                  <a:cubicBezTo>
                    <a:pt x="0" y="380"/>
                    <a:pt x="380" y="0"/>
                    <a:pt x="841" y="0"/>
                  </a:cubicBezTo>
                  <a:cubicBezTo>
                    <a:pt x="1330" y="0"/>
                    <a:pt x="1709" y="380"/>
                    <a:pt x="1709"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3" name="Google Shape;1073;p18"/>
            <p:cNvSpPr/>
            <p:nvPr/>
          </p:nvSpPr>
          <p:spPr>
            <a:xfrm rot="10800000" flipH="1">
              <a:off x="2858491" y="4868220"/>
              <a:ext cx="30" cy="660970"/>
            </a:xfrm>
            <a:custGeom>
              <a:avLst/>
              <a:gdLst/>
              <a:ahLst/>
              <a:cxnLst/>
              <a:rect l="l" t="t" r="r" b="b"/>
              <a:pathLst>
                <a:path w="1" h="22025" fill="none" extrusionOk="0">
                  <a:moveTo>
                    <a:pt x="0" y="22025"/>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4" name="Google Shape;1074;p18"/>
            <p:cNvSpPr/>
            <p:nvPr/>
          </p:nvSpPr>
          <p:spPr>
            <a:xfrm rot="10800000" flipH="1">
              <a:off x="3032811" y="4838552"/>
              <a:ext cx="51317" cy="50477"/>
            </a:xfrm>
            <a:custGeom>
              <a:avLst/>
              <a:gdLst/>
              <a:ahLst/>
              <a:cxnLst/>
              <a:rect l="l" t="t" r="r" b="b"/>
              <a:pathLst>
                <a:path w="1710" h="1682" extrusionOk="0">
                  <a:moveTo>
                    <a:pt x="841" y="0"/>
                  </a:moveTo>
                  <a:cubicBezTo>
                    <a:pt x="380" y="0"/>
                    <a:pt x="1" y="380"/>
                    <a:pt x="1" y="841"/>
                  </a:cubicBezTo>
                  <a:cubicBezTo>
                    <a:pt x="1" y="1329"/>
                    <a:pt x="407" y="1682"/>
                    <a:pt x="841" y="1682"/>
                  </a:cubicBezTo>
                  <a:cubicBezTo>
                    <a:pt x="1330" y="1682"/>
                    <a:pt x="1709" y="1329"/>
                    <a:pt x="1709" y="841"/>
                  </a:cubicBezTo>
                  <a:cubicBezTo>
                    <a:pt x="1709" y="380"/>
                    <a:pt x="1330"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5" name="Google Shape;1075;p18"/>
            <p:cNvSpPr/>
            <p:nvPr/>
          </p:nvSpPr>
          <p:spPr>
            <a:xfrm rot="10800000" flipH="1">
              <a:off x="3072695" y="4881677"/>
              <a:ext cx="65962" cy="506329"/>
            </a:xfrm>
            <a:custGeom>
              <a:avLst/>
              <a:gdLst/>
              <a:ahLst/>
              <a:cxnLst/>
              <a:rect l="l" t="t" r="r" b="b"/>
              <a:pathLst>
                <a:path w="2198" h="16872" fill="none" extrusionOk="0">
                  <a:moveTo>
                    <a:pt x="1" y="16871"/>
                  </a:moveTo>
                  <a:lnTo>
                    <a:pt x="2198" y="14701"/>
                  </a:lnTo>
                  <a:lnTo>
                    <a:pt x="2198"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6" name="Google Shape;1076;p18"/>
            <p:cNvSpPr/>
            <p:nvPr/>
          </p:nvSpPr>
          <p:spPr>
            <a:xfrm rot="10800000" flipH="1">
              <a:off x="2946533" y="4784509"/>
              <a:ext cx="70854" cy="490033"/>
            </a:xfrm>
            <a:custGeom>
              <a:avLst/>
              <a:gdLst/>
              <a:ahLst/>
              <a:cxnLst/>
              <a:rect l="l" t="t" r="r" b="b"/>
              <a:pathLst>
                <a:path w="2361" h="16329" fill="none" extrusionOk="0">
                  <a:moveTo>
                    <a:pt x="2360" y="16329"/>
                  </a:moveTo>
                  <a:lnTo>
                    <a:pt x="0" y="13942"/>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7" name="Google Shape;1077;p18"/>
            <p:cNvSpPr/>
            <p:nvPr/>
          </p:nvSpPr>
          <p:spPr>
            <a:xfrm rot="10800000" flipH="1">
              <a:off x="3320157" y="4826823"/>
              <a:ext cx="83038" cy="564128"/>
            </a:xfrm>
            <a:custGeom>
              <a:avLst/>
              <a:gdLst/>
              <a:ahLst/>
              <a:cxnLst/>
              <a:rect l="l" t="t" r="r" b="b"/>
              <a:pathLst>
                <a:path w="2767" h="18798" fill="none" extrusionOk="0">
                  <a:moveTo>
                    <a:pt x="0" y="18797"/>
                  </a:moveTo>
                  <a:lnTo>
                    <a:pt x="2767" y="16003"/>
                  </a:lnTo>
                  <a:lnTo>
                    <a:pt x="2767"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8" name="Google Shape;1078;p18"/>
            <p:cNvSpPr/>
            <p:nvPr/>
          </p:nvSpPr>
          <p:spPr>
            <a:xfrm rot="10800000" flipH="1">
              <a:off x="3555080" y="4964767"/>
              <a:ext cx="55368" cy="730984"/>
            </a:xfrm>
            <a:custGeom>
              <a:avLst/>
              <a:gdLst/>
              <a:ahLst/>
              <a:cxnLst/>
              <a:rect l="l" t="t" r="r" b="b"/>
              <a:pathLst>
                <a:path w="1845" h="24358" fill="none" extrusionOk="0">
                  <a:moveTo>
                    <a:pt x="0" y="24358"/>
                  </a:moveTo>
                  <a:lnTo>
                    <a:pt x="1845" y="22486"/>
                  </a:lnTo>
                  <a:lnTo>
                    <a:pt x="1845"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9" name="Google Shape;1079;p18"/>
            <p:cNvSpPr/>
            <p:nvPr/>
          </p:nvSpPr>
          <p:spPr>
            <a:xfrm rot="10800000" flipH="1">
              <a:off x="3932231" y="4809726"/>
              <a:ext cx="69203" cy="485982"/>
            </a:xfrm>
            <a:custGeom>
              <a:avLst/>
              <a:gdLst/>
              <a:ahLst/>
              <a:cxnLst/>
              <a:rect l="l" t="t" r="r" b="b"/>
              <a:pathLst>
                <a:path w="2306" h="16194" fill="none" extrusionOk="0">
                  <a:moveTo>
                    <a:pt x="2306" y="16193"/>
                  </a:moveTo>
                  <a:lnTo>
                    <a:pt x="0" y="13888"/>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0" name="Google Shape;1080;p18"/>
            <p:cNvSpPr/>
            <p:nvPr/>
          </p:nvSpPr>
          <p:spPr>
            <a:xfrm rot="10800000" flipH="1">
              <a:off x="3748269" y="4932647"/>
              <a:ext cx="110737" cy="363061"/>
            </a:xfrm>
            <a:custGeom>
              <a:avLst/>
              <a:gdLst/>
              <a:ahLst/>
              <a:cxnLst/>
              <a:rect l="l" t="t" r="r" b="b"/>
              <a:pathLst>
                <a:path w="3690" h="12098" fill="none" extrusionOk="0">
                  <a:moveTo>
                    <a:pt x="0" y="12097"/>
                  </a:moveTo>
                  <a:lnTo>
                    <a:pt x="3689" y="8436"/>
                  </a:lnTo>
                  <a:lnTo>
                    <a:pt x="3689"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1" name="Google Shape;1081;p18"/>
            <p:cNvSpPr/>
            <p:nvPr/>
          </p:nvSpPr>
          <p:spPr>
            <a:xfrm rot="10800000" flipH="1">
              <a:off x="3791424" y="5139386"/>
              <a:ext cx="30" cy="138436"/>
            </a:xfrm>
            <a:custGeom>
              <a:avLst/>
              <a:gdLst/>
              <a:ahLst/>
              <a:cxnLst/>
              <a:rect l="l" t="t" r="r" b="b"/>
              <a:pathLst>
                <a:path w="1" h="4613" fill="none" extrusionOk="0">
                  <a:moveTo>
                    <a:pt x="0" y="4612"/>
                  </a:move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2" name="Google Shape;1082;p18"/>
            <p:cNvSpPr/>
            <p:nvPr/>
          </p:nvSpPr>
          <p:spPr>
            <a:xfrm rot="10800000" flipH="1">
              <a:off x="4198369" y="5151088"/>
              <a:ext cx="47266" cy="138406"/>
            </a:xfrm>
            <a:custGeom>
              <a:avLst/>
              <a:gdLst/>
              <a:ahLst/>
              <a:cxnLst/>
              <a:rect l="l" t="t" r="r" b="b"/>
              <a:pathLst>
                <a:path w="1575" h="4612" fill="none" extrusionOk="0">
                  <a:moveTo>
                    <a:pt x="1574" y="4612"/>
                  </a:moveTo>
                  <a:lnTo>
                    <a:pt x="1" y="3039"/>
                  </a:lnTo>
                  <a:lnTo>
                    <a:pt x="1"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3" name="Google Shape;1083;p18"/>
            <p:cNvSpPr/>
            <p:nvPr/>
          </p:nvSpPr>
          <p:spPr>
            <a:xfrm rot="10800000" flipH="1">
              <a:off x="4099896" y="5029519"/>
              <a:ext cx="30" cy="266189"/>
            </a:xfrm>
            <a:custGeom>
              <a:avLst/>
              <a:gdLst/>
              <a:ahLst/>
              <a:cxnLst/>
              <a:rect l="l" t="t" r="r" b="b"/>
              <a:pathLst>
                <a:path w="1" h="8870" fill="none" extrusionOk="0">
                  <a:moveTo>
                    <a:pt x="1" y="8870"/>
                  </a:moveTo>
                  <a:lnTo>
                    <a:pt x="1"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84" name="Google Shape;1084;p18"/>
          <p:cNvGrpSpPr/>
          <p:nvPr/>
        </p:nvGrpSpPr>
        <p:grpSpPr>
          <a:xfrm rot="-5400000" flipH="1">
            <a:off x="10526557" y="281241"/>
            <a:ext cx="2408432" cy="1998176"/>
            <a:chOff x="2484056" y="4197118"/>
            <a:chExt cx="1806324" cy="1498632"/>
          </a:xfrm>
        </p:grpSpPr>
        <p:sp>
          <p:nvSpPr>
            <p:cNvPr id="1085" name="Google Shape;1085;p18"/>
            <p:cNvSpPr/>
            <p:nvPr/>
          </p:nvSpPr>
          <p:spPr>
            <a:xfrm rot="10800000" flipH="1">
              <a:off x="2484056" y="4298882"/>
              <a:ext cx="147349" cy="1036215"/>
            </a:xfrm>
            <a:custGeom>
              <a:avLst/>
              <a:gdLst/>
              <a:ahLst/>
              <a:cxnLst/>
              <a:rect l="l" t="t" r="r" b="b"/>
              <a:pathLst>
                <a:path w="4910" h="34529" fill="none" extrusionOk="0">
                  <a:moveTo>
                    <a:pt x="4910" y="34529"/>
                  </a:moveTo>
                  <a:lnTo>
                    <a:pt x="4910" y="31383"/>
                  </a:lnTo>
                  <a:lnTo>
                    <a:pt x="0" y="26446"/>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6" name="Google Shape;1086;p18"/>
            <p:cNvSpPr/>
            <p:nvPr/>
          </p:nvSpPr>
          <p:spPr>
            <a:xfrm rot="10800000" flipH="1">
              <a:off x="2631375" y="4547125"/>
              <a:ext cx="30" cy="743198"/>
            </a:xfrm>
            <a:custGeom>
              <a:avLst/>
              <a:gdLst/>
              <a:ahLst/>
              <a:cxnLst/>
              <a:rect l="l" t="t" r="r" b="b"/>
              <a:pathLst>
                <a:path w="1" h="24765" fill="none" extrusionOk="0">
                  <a:moveTo>
                    <a:pt x="1" y="0"/>
                  </a:moveTo>
                  <a:lnTo>
                    <a:pt x="1" y="24764"/>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7" name="Google Shape;1087;p18"/>
            <p:cNvSpPr/>
            <p:nvPr/>
          </p:nvSpPr>
          <p:spPr>
            <a:xfrm rot="10800000" flipH="1">
              <a:off x="2754296" y="4432367"/>
              <a:ext cx="30" cy="882384"/>
            </a:xfrm>
            <a:custGeom>
              <a:avLst/>
              <a:gdLst/>
              <a:ahLst/>
              <a:cxnLst/>
              <a:rect l="l" t="t" r="r" b="b"/>
              <a:pathLst>
                <a:path w="1" h="29403" fill="none" extrusionOk="0">
                  <a:moveTo>
                    <a:pt x="0" y="0"/>
                  </a:moveTo>
                  <a:lnTo>
                    <a:pt x="0" y="29403"/>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8" name="Google Shape;1088;p18"/>
            <p:cNvSpPr/>
            <p:nvPr/>
          </p:nvSpPr>
          <p:spPr>
            <a:xfrm rot="10800000" flipH="1">
              <a:off x="2580898" y="4197118"/>
              <a:ext cx="101794" cy="101794"/>
            </a:xfrm>
            <a:custGeom>
              <a:avLst/>
              <a:gdLst/>
              <a:ahLst/>
              <a:cxnLst/>
              <a:rect l="l" t="t" r="r" b="b"/>
              <a:pathLst>
                <a:path w="3392" h="3392" fill="none" extrusionOk="0">
                  <a:moveTo>
                    <a:pt x="3391" y="1683"/>
                  </a:moveTo>
                  <a:cubicBezTo>
                    <a:pt x="3391" y="2632"/>
                    <a:pt x="2632" y="3391"/>
                    <a:pt x="1683" y="3391"/>
                  </a:cubicBezTo>
                  <a:cubicBezTo>
                    <a:pt x="760" y="3391"/>
                    <a:pt x="1" y="2632"/>
                    <a:pt x="1" y="1683"/>
                  </a:cubicBezTo>
                  <a:cubicBezTo>
                    <a:pt x="1" y="760"/>
                    <a:pt x="760" y="1"/>
                    <a:pt x="1683" y="1"/>
                  </a:cubicBezTo>
                  <a:cubicBezTo>
                    <a:pt x="2632" y="1"/>
                    <a:pt x="3391" y="760"/>
                    <a:pt x="3391" y="1683"/>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9" name="Google Shape;1089;p18"/>
            <p:cNvSpPr/>
            <p:nvPr/>
          </p:nvSpPr>
          <p:spPr>
            <a:xfrm rot="10800000" flipH="1">
              <a:off x="2808014" y="4765646"/>
              <a:ext cx="101764" cy="102604"/>
            </a:xfrm>
            <a:custGeom>
              <a:avLst/>
              <a:gdLst/>
              <a:ahLst/>
              <a:cxnLst/>
              <a:rect l="l" t="t" r="r" b="b"/>
              <a:pathLst>
                <a:path w="3391" h="3419" fill="none" extrusionOk="0">
                  <a:moveTo>
                    <a:pt x="0" y="1682"/>
                  </a:moveTo>
                  <a:cubicBezTo>
                    <a:pt x="0" y="733"/>
                    <a:pt x="760" y="1"/>
                    <a:pt x="1682" y="1"/>
                  </a:cubicBezTo>
                  <a:cubicBezTo>
                    <a:pt x="2631" y="1"/>
                    <a:pt x="3391" y="787"/>
                    <a:pt x="3391" y="1682"/>
                  </a:cubicBezTo>
                  <a:cubicBezTo>
                    <a:pt x="3391" y="2632"/>
                    <a:pt x="2604" y="3391"/>
                    <a:pt x="1682" y="3391"/>
                  </a:cubicBezTo>
                  <a:cubicBezTo>
                    <a:pt x="733" y="3418"/>
                    <a:pt x="0" y="2632"/>
                    <a:pt x="0"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0" name="Google Shape;1090;p18"/>
            <p:cNvSpPr/>
            <p:nvPr/>
          </p:nvSpPr>
          <p:spPr>
            <a:xfrm rot="10800000" flipH="1">
              <a:off x="2729058" y="4381080"/>
              <a:ext cx="51317" cy="51317"/>
            </a:xfrm>
            <a:custGeom>
              <a:avLst/>
              <a:gdLst/>
              <a:ahLst/>
              <a:cxnLst/>
              <a:rect l="l" t="t" r="r" b="b"/>
              <a:pathLst>
                <a:path w="1710" h="1710" fill="none" extrusionOk="0">
                  <a:moveTo>
                    <a:pt x="0" y="841"/>
                  </a:moveTo>
                  <a:cubicBezTo>
                    <a:pt x="0" y="380"/>
                    <a:pt x="380" y="1"/>
                    <a:pt x="868" y="1"/>
                  </a:cubicBezTo>
                  <a:cubicBezTo>
                    <a:pt x="1330" y="1"/>
                    <a:pt x="1709" y="380"/>
                    <a:pt x="1709" y="841"/>
                  </a:cubicBezTo>
                  <a:cubicBezTo>
                    <a:pt x="1709" y="1330"/>
                    <a:pt x="1330" y="1709"/>
                    <a:pt x="868" y="1709"/>
                  </a:cubicBezTo>
                  <a:cubicBezTo>
                    <a:pt x="380" y="1709"/>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1" name="Google Shape;1091;p18"/>
            <p:cNvSpPr/>
            <p:nvPr/>
          </p:nvSpPr>
          <p:spPr>
            <a:xfrm rot="10800000" flipH="1">
              <a:off x="3511926" y="4919182"/>
              <a:ext cx="50507" cy="50507"/>
            </a:xfrm>
            <a:custGeom>
              <a:avLst/>
              <a:gdLst/>
              <a:ahLst/>
              <a:cxnLst/>
              <a:rect l="l" t="t" r="r" b="b"/>
              <a:pathLst>
                <a:path w="1683" h="1683" fill="none" extrusionOk="0">
                  <a:moveTo>
                    <a:pt x="1" y="842"/>
                  </a:moveTo>
                  <a:cubicBezTo>
                    <a:pt x="1" y="353"/>
                    <a:pt x="381" y="1"/>
                    <a:pt x="842" y="1"/>
                  </a:cubicBezTo>
                  <a:cubicBezTo>
                    <a:pt x="1330" y="1"/>
                    <a:pt x="1683" y="353"/>
                    <a:pt x="1683" y="842"/>
                  </a:cubicBezTo>
                  <a:cubicBezTo>
                    <a:pt x="1683" y="1303"/>
                    <a:pt x="1330" y="1683"/>
                    <a:pt x="842" y="1683"/>
                  </a:cubicBezTo>
                  <a:cubicBezTo>
                    <a:pt x="381" y="1683"/>
                    <a:pt x="1" y="1303"/>
                    <a:pt x="1" y="84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2" name="Google Shape;1092;p18"/>
            <p:cNvSpPr/>
            <p:nvPr/>
          </p:nvSpPr>
          <p:spPr>
            <a:xfrm rot="10800000" flipH="1">
              <a:off x="3705955" y="4895194"/>
              <a:ext cx="51287" cy="50507"/>
            </a:xfrm>
            <a:custGeom>
              <a:avLst/>
              <a:gdLst/>
              <a:ahLst/>
              <a:cxnLst/>
              <a:rect l="l" t="t" r="r" b="b"/>
              <a:pathLst>
                <a:path w="1709" h="1683" fill="none" extrusionOk="0">
                  <a:moveTo>
                    <a:pt x="0" y="841"/>
                  </a:moveTo>
                  <a:cubicBezTo>
                    <a:pt x="0" y="380"/>
                    <a:pt x="380" y="0"/>
                    <a:pt x="868" y="0"/>
                  </a:cubicBezTo>
                  <a:cubicBezTo>
                    <a:pt x="1329" y="0"/>
                    <a:pt x="1709" y="380"/>
                    <a:pt x="1709" y="841"/>
                  </a:cubicBezTo>
                  <a:cubicBezTo>
                    <a:pt x="1709" y="1330"/>
                    <a:pt x="1329" y="1682"/>
                    <a:pt x="868" y="1682"/>
                  </a:cubicBezTo>
                  <a:cubicBezTo>
                    <a:pt x="407"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3" name="Google Shape;1093;p18"/>
            <p:cNvSpPr/>
            <p:nvPr/>
          </p:nvSpPr>
          <p:spPr>
            <a:xfrm rot="10800000" flipH="1">
              <a:off x="4074688" y="4977422"/>
              <a:ext cx="50477" cy="52127"/>
            </a:xfrm>
            <a:custGeom>
              <a:avLst/>
              <a:gdLst/>
              <a:ahLst/>
              <a:cxnLst/>
              <a:rect l="l" t="t" r="r" b="b"/>
              <a:pathLst>
                <a:path w="1682" h="1737" fill="none" extrusionOk="0">
                  <a:moveTo>
                    <a:pt x="0" y="869"/>
                  </a:moveTo>
                  <a:cubicBezTo>
                    <a:pt x="0" y="380"/>
                    <a:pt x="380" y="1"/>
                    <a:pt x="841" y="1"/>
                  </a:cubicBezTo>
                  <a:cubicBezTo>
                    <a:pt x="1329" y="1"/>
                    <a:pt x="1682" y="380"/>
                    <a:pt x="1682" y="869"/>
                  </a:cubicBezTo>
                  <a:cubicBezTo>
                    <a:pt x="1682" y="1330"/>
                    <a:pt x="1329" y="1710"/>
                    <a:pt x="841" y="1710"/>
                  </a:cubicBezTo>
                  <a:cubicBezTo>
                    <a:pt x="380" y="1737"/>
                    <a:pt x="0" y="1330"/>
                    <a:pt x="0" y="86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4" name="Google Shape;1094;p18"/>
            <p:cNvSpPr/>
            <p:nvPr/>
          </p:nvSpPr>
          <p:spPr>
            <a:xfrm rot="10800000" flipH="1">
              <a:off x="4074688" y="4895194"/>
              <a:ext cx="50477" cy="50507"/>
            </a:xfrm>
            <a:custGeom>
              <a:avLst/>
              <a:gdLst/>
              <a:ahLst/>
              <a:cxnLst/>
              <a:rect l="l" t="t" r="r" b="b"/>
              <a:pathLst>
                <a:path w="1682" h="1683" fill="none" extrusionOk="0">
                  <a:moveTo>
                    <a:pt x="0" y="841"/>
                  </a:moveTo>
                  <a:cubicBezTo>
                    <a:pt x="0" y="380"/>
                    <a:pt x="380" y="0"/>
                    <a:pt x="841" y="0"/>
                  </a:cubicBezTo>
                  <a:cubicBezTo>
                    <a:pt x="1329" y="0"/>
                    <a:pt x="1682" y="380"/>
                    <a:pt x="1682" y="841"/>
                  </a:cubicBezTo>
                  <a:cubicBezTo>
                    <a:pt x="1682" y="1330"/>
                    <a:pt x="1329" y="1682"/>
                    <a:pt x="841" y="1682"/>
                  </a:cubicBezTo>
                  <a:cubicBezTo>
                    <a:pt x="380"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5" name="Google Shape;1095;p18"/>
            <p:cNvSpPr/>
            <p:nvPr/>
          </p:nvSpPr>
          <p:spPr>
            <a:xfrm rot="10800000" flipH="1">
              <a:off x="4239903" y="5107933"/>
              <a:ext cx="50477" cy="51317"/>
            </a:xfrm>
            <a:custGeom>
              <a:avLst/>
              <a:gdLst/>
              <a:ahLst/>
              <a:cxnLst/>
              <a:rect l="l" t="t" r="r" b="b"/>
              <a:pathLst>
                <a:path w="1682" h="1710" fill="none" extrusionOk="0">
                  <a:moveTo>
                    <a:pt x="0" y="868"/>
                  </a:moveTo>
                  <a:cubicBezTo>
                    <a:pt x="0" y="380"/>
                    <a:pt x="380" y="0"/>
                    <a:pt x="841" y="0"/>
                  </a:cubicBezTo>
                  <a:cubicBezTo>
                    <a:pt x="1329" y="0"/>
                    <a:pt x="1682" y="380"/>
                    <a:pt x="1682" y="868"/>
                  </a:cubicBezTo>
                  <a:cubicBezTo>
                    <a:pt x="1682" y="1330"/>
                    <a:pt x="1329" y="1709"/>
                    <a:pt x="841" y="1709"/>
                  </a:cubicBezTo>
                  <a:cubicBezTo>
                    <a:pt x="407" y="1709"/>
                    <a:pt x="0" y="1302"/>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6" name="Google Shape;1096;p18"/>
            <p:cNvSpPr/>
            <p:nvPr/>
          </p:nvSpPr>
          <p:spPr>
            <a:xfrm rot="10800000" flipH="1">
              <a:off x="3277003" y="4784509"/>
              <a:ext cx="51317" cy="50477"/>
            </a:xfrm>
            <a:custGeom>
              <a:avLst/>
              <a:gdLst/>
              <a:ahLst/>
              <a:cxnLst/>
              <a:rect l="l" t="t" r="r" b="b"/>
              <a:pathLst>
                <a:path w="1710" h="1682" fill="none" extrusionOk="0">
                  <a:moveTo>
                    <a:pt x="1" y="841"/>
                  </a:moveTo>
                  <a:cubicBezTo>
                    <a:pt x="1" y="380"/>
                    <a:pt x="380" y="0"/>
                    <a:pt x="842" y="0"/>
                  </a:cubicBezTo>
                  <a:cubicBezTo>
                    <a:pt x="1330" y="0"/>
                    <a:pt x="1710" y="380"/>
                    <a:pt x="1710" y="841"/>
                  </a:cubicBezTo>
                  <a:cubicBezTo>
                    <a:pt x="1710" y="1329"/>
                    <a:pt x="1330" y="1682"/>
                    <a:pt x="842" y="1682"/>
                  </a:cubicBezTo>
                  <a:cubicBezTo>
                    <a:pt x="380" y="1682"/>
                    <a:pt x="1" y="1275"/>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7" name="Google Shape;1097;p18"/>
            <p:cNvSpPr/>
            <p:nvPr/>
          </p:nvSpPr>
          <p:spPr>
            <a:xfrm rot="10800000" flipH="1">
              <a:off x="3007573" y="4742165"/>
              <a:ext cx="50507" cy="51317"/>
            </a:xfrm>
            <a:custGeom>
              <a:avLst/>
              <a:gdLst/>
              <a:ahLst/>
              <a:cxnLst/>
              <a:rect l="l" t="t" r="r" b="b"/>
              <a:pathLst>
                <a:path w="1683" h="1710" fill="none" extrusionOk="0">
                  <a:moveTo>
                    <a:pt x="1" y="841"/>
                  </a:moveTo>
                  <a:cubicBezTo>
                    <a:pt x="1" y="380"/>
                    <a:pt x="380" y="0"/>
                    <a:pt x="842" y="0"/>
                  </a:cubicBezTo>
                  <a:cubicBezTo>
                    <a:pt x="1330" y="0"/>
                    <a:pt x="1682" y="380"/>
                    <a:pt x="1682" y="841"/>
                  </a:cubicBezTo>
                  <a:cubicBezTo>
                    <a:pt x="1682" y="1329"/>
                    <a:pt x="1330" y="1709"/>
                    <a:pt x="842" y="1709"/>
                  </a:cubicBezTo>
                  <a:cubicBezTo>
                    <a:pt x="380" y="1709"/>
                    <a:pt x="1" y="1329"/>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8" name="Google Shape;1098;p18"/>
            <p:cNvSpPr/>
            <p:nvPr/>
          </p:nvSpPr>
          <p:spPr>
            <a:xfrm rot="10800000" flipH="1">
              <a:off x="3994081" y="4763330"/>
              <a:ext cx="51317" cy="51317"/>
            </a:xfrm>
            <a:custGeom>
              <a:avLst/>
              <a:gdLst/>
              <a:ahLst/>
              <a:cxnLst/>
              <a:rect l="l" t="t" r="r" b="b"/>
              <a:pathLst>
                <a:path w="1710" h="1710" extrusionOk="0">
                  <a:moveTo>
                    <a:pt x="842" y="0"/>
                  </a:moveTo>
                  <a:cubicBezTo>
                    <a:pt x="381" y="0"/>
                    <a:pt x="1" y="380"/>
                    <a:pt x="1" y="841"/>
                  </a:cubicBezTo>
                  <a:cubicBezTo>
                    <a:pt x="1" y="1329"/>
                    <a:pt x="381" y="1709"/>
                    <a:pt x="842" y="1709"/>
                  </a:cubicBezTo>
                  <a:cubicBezTo>
                    <a:pt x="1330" y="1709"/>
                    <a:pt x="1710" y="1329"/>
                    <a:pt x="1710" y="841"/>
                  </a:cubicBezTo>
                  <a:cubicBezTo>
                    <a:pt x="1710" y="380"/>
                    <a:pt x="1330" y="0"/>
                    <a:pt x="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9" name="Google Shape;1099;p18"/>
            <p:cNvSpPr/>
            <p:nvPr/>
          </p:nvSpPr>
          <p:spPr>
            <a:xfrm rot="10800000" flipH="1">
              <a:off x="3766185" y="5083207"/>
              <a:ext cx="51287" cy="50537"/>
            </a:xfrm>
            <a:custGeom>
              <a:avLst/>
              <a:gdLst/>
              <a:ahLst/>
              <a:cxnLst/>
              <a:rect l="l" t="t" r="r" b="b"/>
              <a:pathLst>
                <a:path w="1709" h="1684" extrusionOk="0">
                  <a:moveTo>
                    <a:pt x="841" y="1"/>
                  </a:moveTo>
                  <a:cubicBezTo>
                    <a:pt x="380" y="1"/>
                    <a:pt x="0" y="353"/>
                    <a:pt x="0" y="842"/>
                  </a:cubicBezTo>
                  <a:cubicBezTo>
                    <a:pt x="0" y="1288"/>
                    <a:pt x="356" y="1684"/>
                    <a:pt x="797" y="1684"/>
                  </a:cubicBezTo>
                  <a:cubicBezTo>
                    <a:pt x="812" y="1684"/>
                    <a:pt x="826" y="1683"/>
                    <a:pt x="841" y="1683"/>
                  </a:cubicBezTo>
                  <a:cubicBezTo>
                    <a:pt x="1329" y="1683"/>
                    <a:pt x="1709" y="1303"/>
                    <a:pt x="1709" y="842"/>
                  </a:cubicBezTo>
                  <a:cubicBezTo>
                    <a:pt x="1709" y="353"/>
                    <a:pt x="1329" y="1"/>
                    <a:pt x="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0" name="Google Shape;1100;p18"/>
            <p:cNvSpPr/>
            <p:nvPr/>
          </p:nvSpPr>
          <p:spPr>
            <a:xfrm rot="10800000" flipH="1">
              <a:off x="3261405" y="5064017"/>
              <a:ext cx="51317" cy="51317"/>
            </a:xfrm>
            <a:custGeom>
              <a:avLst/>
              <a:gdLst/>
              <a:ahLst/>
              <a:cxnLst/>
              <a:rect l="l" t="t" r="r" b="b"/>
              <a:pathLst>
                <a:path w="1710" h="1710" extrusionOk="0">
                  <a:moveTo>
                    <a:pt x="841" y="1"/>
                  </a:moveTo>
                  <a:cubicBezTo>
                    <a:pt x="380" y="1"/>
                    <a:pt x="0" y="381"/>
                    <a:pt x="0" y="869"/>
                  </a:cubicBezTo>
                  <a:cubicBezTo>
                    <a:pt x="0" y="1330"/>
                    <a:pt x="380" y="1710"/>
                    <a:pt x="841" y="1710"/>
                  </a:cubicBezTo>
                  <a:cubicBezTo>
                    <a:pt x="1330" y="1710"/>
                    <a:pt x="1709" y="1330"/>
                    <a:pt x="1709" y="869"/>
                  </a:cubicBezTo>
                  <a:cubicBezTo>
                    <a:pt x="1709" y="381"/>
                    <a:pt x="1330"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1" name="Google Shape;1101;p18"/>
            <p:cNvSpPr/>
            <p:nvPr/>
          </p:nvSpPr>
          <p:spPr>
            <a:xfrm rot="10800000" flipH="1">
              <a:off x="3261405" y="4982630"/>
              <a:ext cx="51317" cy="51287"/>
            </a:xfrm>
            <a:custGeom>
              <a:avLst/>
              <a:gdLst/>
              <a:ahLst/>
              <a:cxnLst/>
              <a:rect l="l" t="t" r="r" b="b"/>
              <a:pathLst>
                <a:path w="1710" h="1709" fill="none" extrusionOk="0">
                  <a:moveTo>
                    <a:pt x="1709" y="868"/>
                  </a:moveTo>
                  <a:cubicBezTo>
                    <a:pt x="1709" y="1329"/>
                    <a:pt x="1330" y="1709"/>
                    <a:pt x="841" y="1709"/>
                  </a:cubicBezTo>
                  <a:cubicBezTo>
                    <a:pt x="380" y="1709"/>
                    <a:pt x="0" y="1329"/>
                    <a:pt x="0" y="868"/>
                  </a:cubicBezTo>
                  <a:cubicBezTo>
                    <a:pt x="0" y="380"/>
                    <a:pt x="380" y="0"/>
                    <a:pt x="841" y="0"/>
                  </a:cubicBezTo>
                  <a:cubicBezTo>
                    <a:pt x="1330" y="0"/>
                    <a:pt x="1709" y="380"/>
                    <a:pt x="1709"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2" name="Google Shape;1102;p18"/>
            <p:cNvSpPr/>
            <p:nvPr/>
          </p:nvSpPr>
          <p:spPr>
            <a:xfrm rot="10800000" flipH="1">
              <a:off x="3268870" y="4902023"/>
              <a:ext cx="51317" cy="51317"/>
            </a:xfrm>
            <a:custGeom>
              <a:avLst/>
              <a:gdLst/>
              <a:ahLst/>
              <a:cxnLst/>
              <a:rect l="l" t="t" r="r" b="b"/>
              <a:pathLst>
                <a:path w="1710" h="1710" fill="none" extrusionOk="0">
                  <a:moveTo>
                    <a:pt x="1709" y="841"/>
                  </a:moveTo>
                  <a:cubicBezTo>
                    <a:pt x="1709" y="1329"/>
                    <a:pt x="1330" y="1709"/>
                    <a:pt x="841" y="1709"/>
                  </a:cubicBezTo>
                  <a:cubicBezTo>
                    <a:pt x="380" y="1709"/>
                    <a:pt x="0" y="1329"/>
                    <a:pt x="0" y="841"/>
                  </a:cubicBezTo>
                  <a:cubicBezTo>
                    <a:pt x="0" y="380"/>
                    <a:pt x="380" y="0"/>
                    <a:pt x="841" y="0"/>
                  </a:cubicBezTo>
                  <a:cubicBezTo>
                    <a:pt x="1330" y="0"/>
                    <a:pt x="1709" y="380"/>
                    <a:pt x="1709"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3" name="Google Shape;1103;p18"/>
            <p:cNvSpPr/>
            <p:nvPr/>
          </p:nvSpPr>
          <p:spPr>
            <a:xfrm rot="10800000" flipH="1">
              <a:off x="2858491" y="4868220"/>
              <a:ext cx="30" cy="660970"/>
            </a:xfrm>
            <a:custGeom>
              <a:avLst/>
              <a:gdLst/>
              <a:ahLst/>
              <a:cxnLst/>
              <a:rect l="l" t="t" r="r" b="b"/>
              <a:pathLst>
                <a:path w="1" h="22025" fill="none" extrusionOk="0">
                  <a:moveTo>
                    <a:pt x="0" y="22025"/>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4" name="Google Shape;1104;p18"/>
            <p:cNvSpPr/>
            <p:nvPr/>
          </p:nvSpPr>
          <p:spPr>
            <a:xfrm rot="10800000" flipH="1">
              <a:off x="3032811" y="4838552"/>
              <a:ext cx="51317" cy="50477"/>
            </a:xfrm>
            <a:custGeom>
              <a:avLst/>
              <a:gdLst/>
              <a:ahLst/>
              <a:cxnLst/>
              <a:rect l="l" t="t" r="r" b="b"/>
              <a:pathLst>
                <a:path w="1710" h="1682" extrusionOk="0">
                  <a:moveTo>
                    <a:pt x="841" y="0"/>
                  </a:moveTo>
                  <a:cubicBezTo>
                    <a:pt x="380" y="0"/>
                    <a:pt x="1" y="380"/>
                    <a:pt x="1" y="841"/>
                  </a:cubicBezTo>
                  <a:cubicBezTo>
                    <a:pt x="1" y="1329"/>
                    <a:pt x="407" y="1682"/>
                    <a:pt x="841" y="1682"/>
                  </a:cubicBezTo>
                  <a:cubicBezTo>
                    <a:pt x="1330" y="1682"/>
                    <a:pt x="1709" y="1329"/>
                    <a:pt x="1709" y="841"/>
                  </a:cubicBezTo>
                  <a:cubicBezTo>
                    <a:pt x="1709" y="380"/>
                    <a:pt x="1330"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5" name="Google Shape;1105;p18"/>
            <p:cNvSpPr/>
            <p:nvPr/>
          </p:nvSpPr>
          <p:spPr>
            <a:xfrm rot="10800000" flipH="1">
              <a:off x="3072695" y="4881677"/>
              <a:ext cx="65962" cy="506329"/>
            </a:xfrm>
            <a:custGeom>
              <a:avLst/>
              <a:gdLst/>
              <a:ahLst/>
              <a:cxnLst/>
              <a:rect l="l" t="t" r="r" b="b"/>
              <a:pathLst>
                <a:path w="2198" h="16872" fill="none" extrusionOk="0">
                  <a:moveTo>
                    <a:pt x="1" y="16871"/>
                  </a:moveTo>
                  <a:lnTo>
                    <a:pt x="2198" y="14701"/>
                  </a:lnTo>
                  <a:lnTo>
                    <a:pt x="2198"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6" name="Google Shape;1106;p18"/>
            <p:cNvSpPr/>
            <p:nvPr/>
          </p:nvSpPr>
          <p:spPr>
            <a:xfrm rot="10800000" flipH="1">
              <a:off x="2946533" y="4784509"/>
              <a:ext cx="70854" cy="490033"/>
            </a:xfrm>
            <a:custGeom>
              <a:avLst/>
              <a:gdLst/>
              <a:ahLst/>
              <a:cxnLst/>
              <a:rect l="l" t="t" r="r" b="b"/>
              <a:pathLst>
                <a:path w="2361" h="16329" fill="none" extrusionOk="0">
                  <a:moveTo>
                    <a:pt x="2360" y="16329"/>
                  </a:moveTo>
                  <a:lnTo>
                    <a:pt x="0" y="13942"/>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7" name="Google Shape;1107;p18"/>
            <p:cNvSpPr/>
            <p:nvPr/>
          </p:nvSpPr>
          <p:spPr>
            <a:xfrm rot="10800000" flipH="1">
              <a:off x="3320157" y="4826823"/>
              <a:ext cx="83038" cy="564128"/>
            </a:xfrm>
            <a:custGeom>
              <a:avLst/>
              <a:gdLst/>
              <a:ahLst/>
              <a:cxnLst/>
              <a:rect l="l" t="t" r="r" b="b"/>
              <a:pathLst>
                <a:path w="2767" h="18798" fill="none" extrusionOk="0">
                  <a:moveTo>
                    <a:pt x="0" y="18797"/>
                  </a:moveTo>
                  <a:lnTo>
                    <a:pt x="2767" y="16003"/>
                  </a:lnTo>
                  <a:lnTo>
                    <a:pt x="2767"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8" name="Google Shape;1108;p18"/>
            <p:cNvSpPr/>
            <p:nvPr/>
          </p:nvSpPr>
          <p:spPr>
            <a:xfrm rot="10800000" flipH="1">
              <a:off x="3555080" y="4964767"/>
              <a:ext cx="55368" cy="730984"/>
            </a:xfrm>
            <a:custGeom>
              <a:avLst/>
              <a:gdLst/>
              <a:ahLst/>
              <a:cxnLst/>
              <a:rect l="l" t="t" r="r" b="b"/>
              <a:pathLst>
                <a:path w="1845" h="24358" fill="none" extrusionOk="0">
                  <a:moveTo>
                    <a:pt x="0" y="24358"/>
                  </a:moveTo>
                  <a:lnTo>
                    <a:pt x="1845" y="22486"/>
                  </a:lnTo>
                  <a:lnTo>
                    <a:pt x="1845"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9" name="Google Shape;1109;p18"/>
            <p:cNvSpPr/>
            <p:nvPr/>
          </p:nvSpPr>
          <p:spPr>
            <a:xfrm rot="10800000" flipH="1">
              <a:off x="3932231" y="4809726"/>
              <a:ext cx="69203" cy="485982"/>
            </a:xfrm>
            <a:custGeom>
              <a:avLst/>
              <a:gdLst/>
              <a:ahLst/>
              <a:cxnLst/>
              <a:rect l="l" t="t" r="r" b="b"/>
              <a:pathLst>
                <a:path w="2306" h="16194" fill="none" extrusionOk="0">
                  <a:moveTo>
                    <a:pt x="2306" y="16193"/>
                  </a:moveTo>
                  <a:lnTo>
                    <a:pt x="0" y="13888"/>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0" name="Google Shape;1110;p18"/>
            <p:cNvSpPr/>
            <p:nvPr/>
          </p:nvSpPr>
          <p:spPr>
            <a:xfrm rot="10800000" flipH="1">
              <a:off x="3748269" y="4932647"/>
              <a:ext cx="110737" cy="363061"/>
            </a:xfrm>
            <a:custGeom>
              <a:avLst/>
              <a:gdLst/>
              <a:ahLst/>
              <a:cxnLst/>
              <a:rect l="l" t="t" r="r" b="b"/>
              <a:pathLst>
                <a:path w="3690" h="12098" fill="none" extrusionOk="0">
                  <a:moveTo>
                    <a:pt x="0" y="12097"/>
                  </a:moveTo>
                  <a:lnTo>
                    <a:pt x="3689" y="8436"/>
                  </a:lnTo>
                  <a:lnTo>
                    <a:pt x="3689"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1" name="Google Shape;1111;p18"/>
            <p:cNvSpPr/>
            <p:nvPr/>
          </p:nvSpPr>
          <p:spPr>
            <a:xfrm rot="10800000" flipH="1">
              <a:off x="3791424" y="5139386"/>
              <a:ext cx="30" cy="138436"/>
            </a:xfrm>
            <a:custGeom>
              <a:avLst/>
              <a:gdLst/>
              <a:ahLst/>
              <a:cxnLst/>
              <a:rect l="l" t="t" r="r" b="b"/>
              <a:pathLst>
                <a:path w="1" h="4613" fill="none" extrusionOk="0">
                  <a:moveTo>
                    <a:pt x="0" y="4612"/>
                  </a:move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2" name="Google Shape;1112;p18"/>
            <p:cNvSpPr/>
            <p:nvPr/>
          </p:nvSpPr>
          <p:spPr>
            <a:xfrm rot="10800000" flipH="1">
              <a:off x="4198369" y="5151088"/>
              <a:ext cx="47266" cy="138406"/>
            </a:xfrm>
            <a:custGeom>
              <a:avLst/>
              <a:gdLst/>
              <a:ahLst/>
              <a:cxnLst/>
              <a:rect l="l" t="t" r="r" b="b"/>
              <a:pathLst>
                <a:path w="1575" h="4612" fill="none" extrusionOk="0">
                  <a:moveTo>
                    <a:pt x="1574" y="4612"/>
                  </a:moveTo>
                  <a:lnTo>
                    <a:pt x="1" y="3039"/>
                  </a:lnTo>
                  <a:lnTo>
                    <a:pt x="1"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3" name="Google Shape;1113;p18"/>
            <p:cNvSpPr/>
            <p:nvPr/>
          </p:nvSpPr>
          <p:spPr>
            <a:xfrm rot="10800000" flipH="1">
              <a:off x="4099896" y="5029519"/>
              <a:ext cx="30" cy="266189"/>
            </a:xfrm>
            <a:custGeom>
              <a:avLst/>
              <a:gdLst/>
              <a:ahLst/>
              <a:cxnLst/>
              <a:rect l="l" t="t" r="r" b="b"/>
              <a:pathLst>
                <a:path w="1" h="8870" fill="none" extrusionOk="0">
                  <a:moveTo>
                    <a:pt x="1" y="8870"/>
                  </a:moveTo>
                  <a:lnTo>
                    <a:pt x="1"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14" name="Google Shape;1114;p18"/>
          <p:cNvSpPr/>
          <p:nvPr/>
        </p:nvSpPr>
        <p:spPr>
          <a:xfrm rot="10800000">
            <a:off x="11768286" y="4432527"/>
            <a:ext cx="135725" cy="135725"/>
          </a:xfrm>
          <a:custGeom>
            <a:avLst/>
            <a:gdLst/>
            <a:ahLst/>
            <a:cxnLst/>
            <a:rect l="l" t="t" r="r" b="b"/>
            <a:pathLst>
              <a:path w="3392" h="3392" extrusionOk="0">
                <a:moveTo>
                  <a:pt x="1710" y="1"/>
                </a:moveTo>
                <a:cubicBezTo>
                  <a:pt x="787" y="1"/>
                  <a:pt x="1" y="733"/>
                  <a:pt x="1" y="1682"/>
                </a:cubicBezTo>
                <a:cubicBezTo>
                  <a:pt x="1" y="2642"/>
                  <a:pt x="760" y="3392"/>
                  <a:pt x="1662" y="3392"/>
                </a:cubicBezTo>
                <a:cubicBezTo>
                  <a:pt x="1678" y="3392"/>
                  <a:pt x="1694" y="3391"/>
                  <a:pt x="1710" y="3391"/>
                </a:cubicBezTo>
                <a:cubicBezTo>
                  <a:pt x="2605" y="3391"/>
                  <a:pt x="3391" y="2659"/>
                  <a:pt x="3391" y="1682"/>
                </a:cubicBezTo>
                <a:cubicBezTo>
                  <a:pt x="3391" y="787"/>
                  <a:pt x="2659" y="1"/>
                  <a:pt x="1710"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5" name="Google Shape;1115;p18"/>
          <p:cNvSpPr/>
          <p:nvPr/>
        </p:nvSpPr>
        <p:spPr>
          <a:xfrm rot="10800000">
            <a:off x="11768276" y="573396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6" name="Google Shape;1116;p18"/>
          <p:cNvSpPr/>
          <p:nvPr/>
        </p:nvSpPr>
        <p:spPr>
          <a:xfrm rot="10800000">
            <a:off x="10731820" y="6076795"/>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7" name="Google Shape;1117;p18"/>
          <p:cNvSpPr/>
          <p:nvPr/>
        </p:nvSpPr>
        <p:spPr>
          <a:xfrm rot="10800000">
            <a:off x="6028151" y="6518364"/>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8" name="Google Shape;1118;p18"/>
          <p:cNvSpPr/>
          <p:nvPr/>
        </p:nvSpPr>
        <p:spPr>
          <a:xfrm rot="10800000">
            <a:off x="9167862" y="6518354"/>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9" name="Google Shape;1119;p18"/>
          <p:cNvSpPr/>
          <p:nvPr/>
        </p:nvSpPr>
        <p:spPr>
          <a:xfrm rot="10800000">
            <a:off x="413343" y="6009435"/>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0" name="Google Shape;1120;p18"/>
          <p:cNvSpPr/>
          <p:nvPr/>
        </p:nvSpPr>
        <p:spPr>
          <a:xfrm rot="10800000">
            <a:off x="260129" y="4065521"/>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1" name="Google Shape;1121;p18"/>
          <p:cNvSpPr/>
          <p:nvPr/>
        </p:nvSpPr>
        <p:spPr>
          <a:xfrm rot="10800000">
            <a:off x="10030987" y="179562"/>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2" name="Google Shape;1122;p18"/>
          <p:cNvSpPr txBox="1">
            <a:spLocks noGrp="1"/>
          </p:cNvSpPr>
          <p:nvPr>
            <p:ph type="title"/>
          </p:nvPr>
        </p:nvSpPr>
        <p:spPr>
          <a:xfrm>
            <a:off x="2514195" y="2199251"/>
            <a:ext cx="3295200" cy="48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400">
                <a:latin typeface="Titillium Web"/>
                <a:ea typeface="Titillium Web"/>
                <a:cs typeface="Titillium Web"/>
                <a:sym typeface="Titillium Web"/>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23" name="Google Shape;1123;p18"/>
          <p:cNvSpPr txBox="1">
            <a:spLocks noGrp="1"/>
          </p:cNvSpPr>
          <p:nvPr>
            <p:ph type="subTitle" idx="1"/>
          </p:nvPr>
        </p:nvSpPr>
        <p:spPr>
          <a:xfrm>
            <a:off x="2514181" y="2665284"/>
            <a:ext cx="32952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4" name="Google Shape;1124;p18"/>
          <p:cNvSpPr txBox="1">
            <a:spLocks noGrp="1"/>
          </p:cNvSpPr>
          <p:nvPr>
            <p:ph type="title" idx="2"/>
          </p:nvPr>
        </p:nvSpPr>
        <p:spPr>
          <a:xfrm>
            <a:off x="7694420" y="2199251"/>
            <a:ext cx="3295200" cy="48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400">
                <a:latin typeface="Titillium Web"/>
                <a:ea typeface="Titillium Web"/>
                <a:cs typeface="Titillium Web"/>
                <a:sym typeface="Titillium Web"/>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25" name="Google Shape;1125;p18"/>
          <p:cNvSpPr txBox="1">
            <a:spLocks noGrp="1"/>
          </p:cNvSpPr>
          <p:nvPr>
            <p:ph type="subTitle" idx="3"/>
          </p:nvPr>
        </p:nvSpPr>
        <p:spPr>
          <a:xfrm>
            <a:off x="7694409" y="2665284"/>
            <a:ext cx="32952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6" name="Google Shape;1126;p18"/>
          <p:cNvSpPr txBox="1">
            <a:spLocks noGrp="1"/>
          </p:cNvSpPr>
          <p:nvPr>
            <p:ph type="title" idx="4"/>
          </p:nvPr>
        </p:nvSpPr>
        <p:spPr>
          <a:xfrm>
            <a:off x="2514167" y="4307067"/>
            <a:ext cx="3295200" cy="48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400">
                <a:latin typeface="Titillium Web"/>
                <a:ea typeface="Titillium Web"/>
                <a:cs typeface="Titillium Web"/>
                <a:sym typeface="Titillium Web"/>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27" name="Google Shape;1127;p18"/>
          <p:cNvSpPr txBox="1">
            <a:spLocks noGrp="1"/>
          </p:cNvSpPr>
          <p:nvPr>
            <p:ph type="subTitle" idx="5"/>
          </p:nvPr>
        </p:nvSpPr>
        <p:spPr>
          <a:xfrm>
            <a:off x="2514167" y="4773000"/>
            <a:ext cx="32952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8" name="Google Shape;1128;p18"/>
          <p:cNvSpPr txBox="1">
            <a:spLocks noGrp="1"/>
          </p:cNvSpPr>
          <p:nvPr>
            <p:ph type="title" idx="6"/>
          </p:nvPr>
        </p:nvSpPr>
        <p:spPr>
          <a:xfrm>
            <a:off x="7694389" y="4307067"/>
            <a:ext cx="3295200" cy="48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400">
                <a:latin typeface="Titillium Web"/>
                <a:ea typeface="Titillium Web"/>
                <a:cs typeface="Titillium Web"/>
                <a:sym typeface="Titillium Web"/>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29" name="Google Shape;1129;p18"/>
          <p:cNvSpPr txBox="1">
            <a:spLocks noGrp="1"/>
          </p:cNvSpPr>
          <p:nvPr>
            <p:ph type="subTitle" idx="7"/>
          </p:nvPr>
        </p:nvSpPr>
        <p:spPr>
          <a:xfrm>
            <a:off x="7694395" y="4773000"/>
            <a:ext cx="32952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0" name="Google Shape;1130;p18"/>
          <p:cNvSpPr txBox="1">
            <a:spLocks noGrp="1"/>
          </p:cNvSpPr>
          <p:nvPr>
            <p:ph type="title" idx="8"/>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94634327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131"/>
        <p:cNvGrpSpPr/>
        <p:nvPr/>
      </p:nvGrpSpPr>
      <p:grpSpPr>
        <a:xfrm>
          <a:off x="0" y="0"/>
          <a:ext cx="0" cy="0"/>
          <a:chOff x="0" y="0"/>
          <a:chExt cx="0" cy="0"/>
        </a:xfrm>
      </p:grpSpPr>
      <p:sp>
        <p:nvSpPr>
          <p:cNvPr id="1132" name="Google Shape;1132;p19"/>
          <p:cNvSpPr/>
          <p:nvPr/>
        </p:nvSpPr>
        <p:spPr>
          <a:xfrm>
            <a:off x="260128" y="1823830"/>
            <a:ext cx="135725" cy="135725"/>
          </a:xfrm>
          <a:custGeom>
            <a:avLst/>
            <a:gdLst/>
            <a:ahLst/>
            <a:cxnLst/>
            <a:rect l="l" t="t" r="r" b="b"/>
            <a:pathLst>
              <a:path w="3392" h="3392" extrusionOk="0">
                <a:moveTo>
                  <a:pt x="1710" y="1"/>
                </a:moveTo>
                <a:cubicBezTo>
                  <a:pt x="787" y="1"/>
                  <a:pt x="1" y="733"/>
                  <a:pt x="1" y="1682"/>
                </a:cubicBezTo>
                <a:cubicBezTo>
                  <a:pt x="1" y="2642"/>
                  <a:pt x="760" y="3392"/>
                  <a:pt x="1662" y="3392"/>
                </a:cubicBezTo>
                <a:cubicBezTo>
                  <a:pt x="1678" y="3392"/>
                  <a:pt x="1694" y="3391"/>
                  <a:pt x="1710" y="3391"/>
                </a:cubicBezTo>
                <a:cubicBezTo>
                  <a:pt x="2605" y="3391"/>
                  <a:pt x="3391" y="2659"/>
                  <a:pt x="3391" y="1682"/>
                </a:cubicBezTo>
                <a:cubicBezTo>
                  <a:pt x="3391" y="787"/>
                  <a:pt x="2659" y="1"/>
                  <a:pt x="1710"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3" name="Google Shape;1133;p19"/>
          <p:cNvSpPr/>
          <p:nvPr/>
        </p:nvSpPr>
        <p:spPr>
          <a:xfrm>
            <a:off x="260136" y="52242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4" name="Google Shape;1134;p19"/>
          <p:cNvSpPr/>
          <p:nvPr/>
        </p:nvSpPr>
        <p:spPr>
          <a:xfrm>
            <a:off x="1296634" y="179562"/>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5" name="Google Shape;1135;p19"/>
          <p:cNvSpPr/>
          <p:nvPr/>
        </p:nvSpPr>
        <p:spPr>
          <a:xfrm>
            <a:off x="685119" y="3845332"/>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6" name="Google Shape;1136;p19"/>
          <p:cNvSpPr/>
          <p:nvPr/>
        </p:nvSpPr>
        <p:spPr>
          <a:xfrm>
            <a:off x="2282789" y="315286"/>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7" name="Google Shape;1137;p19"/>
          <p:cNvSpPr/>
          <p:nvPr/>
        </p:nvSpPr>
        <p:spPr>
          <a:xfrm>
            <a:off x="11615070" y="246962"/>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8" name="Google Shape;1138;p19"/>
          <p:cNvSpPr/>
          <p:nvPr/>
        </p:nvSpPr>
        <p:spPr>
          <a:xfrm>
            <a:off x="11835589" y="2259219"/>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9" name="Google Shape;1139;p19"/>
          <p:cNvSpPr/>
          <p:nvPr/>
        </p:nvSpPr>
        <p:spPr>
          <a:xfrm>
            <a:off x="10146152" y="315299"/>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40" name="Google Shape;1140;p19"/>
          <p:cNvSpPr/>
          <p:nvPr/>
        </p:nvSpPr>
        <p:spPr>
          <a:xfrm>
            <a:off x="1113100" y="6427228"/>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41" name="Google Shape;1141;p19"/>
          <p:cNvSpPr/>
          <p:nvPr/>
        </p:nvSpPr>
        <p:spPr>
          <a:xfrm>
            <a:off x="11479336" y="594112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42" name="Google Shape;1142;p19"/>
          <p:cNvSpPr txBox="1">
            <a:spLocks noGrp="1"/>
          </p:cNvSpPr>
          <p:nvPr>
            <p:ph type="title"/>
          </p:nvPr>
        </p:nvSpPr>
        <p:spPr>
          <a:xfrm>
            <a:off x="959933" y="2501433"/>
            <a:ext cx="3074000" cy="52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atin typeface="Titillium Web"/>
                <a:ea typeface="Titillium Web"/>
                <a:cs typeface="Titillium Web"/>
                <a:sym typeface="Titillium Web"/>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43" name="Google Shape;1143;p19"/>
          <p:cNvSpPr txBox="1">
            <a:spLocks noGrp="1"/>
          </p:cNvSpPr>
          <p:nvPr>
            <p:ph type="subTitle" idx="1"/>
          </p:nvPr>
        </p:nvSpPr>
        <p:spPr>
          <a:xfrm>
            <a:off x="959967" y="3025833"/>
            <a:ext cx="3074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44" name="Google Shape;1144;p19"/>
          <p:cNvSpPr txBox="1">
            <a:spLocks noGrp="1"/>
          </p:cNvSpPr>
          <p:nvPr>
            <p:ph type="title" idx="2"/>
          </p:nvPr>
        </p:nvSpPr>
        <p:spPr>
          <a:xfrm>
            <a:off x="4558995" y="2501433"/>
            <a:ext cx="3074000" cy="52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atin typeface="Titillium Web"/>
                <a:ea typeface="Titillium Web"/>
                <a:cs typeface="Titillium Web"/>
                <a:sym typeface="Titillium Web"/>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45" name="Google Shape;1145;p19"/>
          <p:cNvSpPr txBox="1">
            <a:spLocks noGrp="1"/>
          </p:cNvSpPr>
          <p:nvPr>
            <p:ph type="subTitle" idx="3"/>
          </p:nvPr>
        </p:nvSpPr>
        <p:spPr>
          <a:xfrm>
            <a:off x="4559025" y="3025833"/>
            <a:ext cx="3074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46" name="Google Shape;1146;p19"/>
          <p:cNvSpPr txBox="1">
            <a:spLocks noGrp="1"/>
          </p:cNvSpPr>
          <p:nvPr>
            <p:ph type="title" idx="4"/>
          </p:nvPr>
        </p:nvSpPr>
        <p:spPr>
          <a:xfrm>
            <a:off x="960000" y="4974033"/>
            <a:ext cx="3074000" cy="52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atin typeface="Titillium Web"/>
                <a:ea typeface="Titillium Web"/>
                <a:cs typeface="Titillium Web"/>
                <a:sym typeface="Titillium Web"/>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47" name="Google Shape;1147;p19"/>
          <p:cNvSpPr txBox="1">
            <a:spLocks noGrp="1"/>
          </p:cNvSpPr>
          <p:nvPr>
            <p:ph type="subTitle" idx="5"/>
          </p:nvPr>
        </p:nvSpPr>
        <p:spPr>
          <a:xfrm>
            <a:off x="960000" y="5498267"/>
            <a:ext cx="3074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48" name="Google Shape;1148;p19"/>
          <p:cNvSpPr txBox="1">
            <a:spLocks noGrp="1"/>
          </p:cNvSpPr>
          <p:nvPr>
            <p:ph type="title" idx="6"/>
          </p:nvPr>
        </p:nvSpPr>
        <p:spPr>
          <a:xfrm>
            <a:off x="4559028" y="4974033"/>
            <a:ext cx="3074000" cy="52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atin typeface="Titillium Web"/>
                <a:ea typeface="Titillium Web"/>
                <a:cs typeface="Titillium Web"/>
                <a:sym typeface="Titillium Web"/>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49" name="Google Shape;1149;p19"/>
          <p:cNvSpPr txBox="1">
            <a:spLocks noGrp="1"/>
          </p:cNvSpPr>
          <p:nvPr>
            <p:ph type="subTitle" idx="7"/>
          </p:nvPr>
        </p:nvSpPr>
        <p:spPr>
          <a:xfrm>
            <a:off x="4559025" y="5498267"/>
            <a:ext cx="3074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0" name="Google Shape;1150;p19"/>
          <p:cNvSpPr txBox="1">
            <a:spLocks noGrp="1"/>
          </p:cNvSpPr>
          <p:nvPr>
            <p:ph type="title" idx="8"/>
          </p:nvPr>
        </p:nvSpPr>
        <p:spPr>
          <a:xfrm>
            <a:off x="8158032" y="2501433"/>
            <a:ext cx="3074000" cy="52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atin typeface="Titillium Web"/>
                <a:ea typeface="Titillium Web"/>
                <a:cs typeface="Titillium Web"/>
                <a:sym typeface="Titillium Web"/>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51" name="Google Shape;1151;p19"/>
          <p:cNvSpPr txBox="1">
            <a:spLocks noGrp="1"/>
          </p:cNvSpPr>
          <p:nvPr>
            <p:ph type="subTitle" idx="9"/>
          </p:nvPr>
        </p:nvSpPr>
        <p:spPr>
          <a:xfrm>
            <a:off x="8158060" y="3025833"/>
            <a:ext cx="3074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2" name="Google Shape;1152;p19"/>
          <p:cNvSpPr txBox="1">
            <a:spLocks noGrp="1"/>
          </p:cNvSpPr>
          <p:nvPr>
            <p:ph type="title" idx="13"/>
          </p:nvPr>
        </p:nvSpPr>
        <p:spPr>
          <a:xfrm>
            <a:off x="8158067" y="4974033"/>
            <a:ext cx="3074000" cy="52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atin typeface="Titillium Web"/>
                <a:ea typeface="Titillium Web"/>
                <a:cs typeface="Titillium Web"/>
                <a:sym typeface="Titillium Web"/>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53" name="Google Shape;1153;p19"/>
          <p:cNvSpPr txBox="1">
            <a:spLocks noGrp="1"/>
          </p:cNvSpPr>
          <p:nvPr>
            <p:ph type="subTitle" idx="14"/>
          </p:nvPr>
        </p:nvSpPr>
        <p:spPr>
          <a:xfrm>
            <a:off x="8158060" y="5498267"/>
            <a:ext cx="3074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4" name="Google Shape;1154;p19"/>
          <p:cNvSpPr txBox="1">
            <a:spLocks noGrp="1"/>
          </p:cNvSpPr>
          <p:nvPr>
            <p:ph type="title" idx="15"/>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18251907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155"/>
        <p:cNvGrpSpPr/>
        <p:nvPr/>
      </p:nvGrpSpPr>
      <p:grpSpPr>
        <a:xfrm>
          <a:off x="0" y="0"/>
          <a:ext cx="0" cy="0"/>
          <a:chOff x="0" y="0"/>
          <a:chExt cx="0" cy="0"/>
        </a:xfrm>
      </p:grpSpPr>
      <p:sp>
        <p:nvSpPr>
          <p:cNvPr id="1156" name="Google Shape;1156;p20"/>
          <p:cNvSpPr/>
          <p:nvPr/>
        </p:nvSpPr>
        <p:spPr>
          <a:xfrm flipH="1">
            <a:off x="8662754" y="177695"/>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7" name="Google Shape;1157;p20"/>
          <p:cNvSpPr/>
          <p:nvPr/>
        </p:nvSpPr>
        <p:spPr>
          <a:xfrm flipH="1">
            <a:off x="4635535" y="177732"/>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8" name="Google Shape;1158;p20"/>
          <p:cNvSpPr/>
          <p:nvPr/>
        </p:nvSpPr>
        <p:spPr>
          <a:xfrm flipH="1">
            <a:off x="11445510" y="2713662"/>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9" name="Google Shape;1159;p20"/>
          <p:cNvSpPr/>
          <p:nvPr/>
        </p:nvSpPr>
        <p:spPr>
          <a:xfrm flipH="1">
            <a:off x="260129" y="2259219"/>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0" name="Google Shape;1160;p20"/>
          <p:cNvSpPr txBox="1">
            <a:spLocks noGrp="1"/>
          </p:cNvSpPr>
          <p:nvPr>
            <p:ph type="title" hasCustomPrompt="1"/>
          </p:nvPr>
        </p:nvSpPr>
        <p:spPr>
          <a:xfrm>
            <a:off x="2136933" y="720000"/>
            <a:ext cx="791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161" name="Google Shape;1161;p20"/>
          <p:cNvSpPr txBox="1">
            <a:spLocks noGrp="1"/>
          </p:cNvSpPr>
          <p:nvPr>
            <p:ph type="subTitle" idx="1"/>
          </p:nvPr>
        </p:nvSpPr>
        <p:spPr>
          <a:xfrm>
            <a:off x="2136933" y="1661369"/>
            <a:ext cx="791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2" name="Google Shape;1162;p20"/>
          <p:cNvSpPr txBox="1">
            <a:spLocks noGrp="1"/>
          </p:cNvSpPr>
          <p:nvPr>
            <p:ph type="title" idx="2" hasCustomPrompt="1"/>
          </p:nvPr>
        </p:nvSpPr>
        <p:spPr>
          <a:xfrm>
            <a:off x="2136933" y="2661523"/>
            <a:ext cx="791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163" name="Google Shape;1163;p20"/>
          <p:cNvSpPr txBox="1">
            <a:spLocks noGrp="1"/>
          </p:cNvSpPr>
          <p:nvPr>
            <p:ph type="subTitle" idx="3"/>
          </p:nvPr>
        </p:nvSpPr>
        <p:spPr>
          <a:xfrm>
            <a:off x="2136933" y="3602892"/>
            <a:ext cx="791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4" name="Google Shape;1164;p20"/>
          <p:cNvSpPr txBox="1">
            <a:spLocks noGrp="1"/>
          </p:cNvSpPr>
          <p:nvPr>
            <p:ph type="title" idx="4" hasCustomPrompt="1"/>
          </p:nvPr>
        </p:nvSpPr>
        <p:spPr>
          <a:xfrm>
            <a:off x="2136933" y="4603061"/>
            <a:ext cx="791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165" name="Google Shape;1165;p20"/>
          <p:cNvSpPr txBox="1">
            <a:spLocks noGrp="1"/>
          </p:cNvSpPr>
          <p:nvPr>
            <p:ph type="subTitle" idx="5"/>
          </p:nvPr>
        </p:nvSpPr>
        <p:spPr>
          <a:xfrm>
            <a:off x="2136933" y="5544432"/>
            <a:ext cx="791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166" name="Google Shape;1166;p20"/>
          <p:cNvGrpSpPr/>
          <p:nvPr/>
        </p:nvGrpSpPr>
        <p:grpSpPr>
          <a:xfrm>
            <a:off x="-300359" y="-11"/>
            <a:ext cx="2678648" cy="2152453"/>
            <a:chOff x="476652" y="408539"/>
            <a:chExt cx="1616500" cy="1298954"/>
          </a:xfrm>
        </p:grpSpPr>
        <p:sp>
          <p:nvSpPr>
            <p:cNvPr id="1167" name="Google Shape;1167;p20"/>
            <p:cNvSpPr/>
            <p:nvPr/>
          </p:nvSpPr>
          <p:spPr>
            <a:xfrm>
              <a:off x="589305" y="573896"/>
              <a:ext cx="983789" cy="684265"/>
            </a:xfrm>
            <a:custGeom>
              <a:avLst/>
              <a:gdLst/>
              <a:ahLst/>
              <a:cxnLst/>
              <a:rect l="l" t="t" r="r" b="b"/>
              <a:pathLst>
                <a:path w="22269" h="15489" fill="none" extrusionOk="0">
                  <a:moveTo>
                    <a:pt x="0" y="1"/>
                  </a:moveTo>
                  <a:lnTo>
                    <a:pt x="10226" y="10226"/>
                  </a:lnTo>
                  <a:lnTo>
                    <a:pt x="17034" y="10226"/>
                  </a:lnTo>
                  <a:lnTo>
                    <a:pt x="22269" y="1548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8" name="Google Shape;1168;p20"/>
            <p:cNvSpPr/>
            <p:nvPr/>
          </p:nvSpPr>
          <p:spPr>
            <a:xfrm>
              <a:off x="532978" y="627837"/>
              <a:ext cx="1140796" cy="1037729"/>
            </a:xfrm>
            <a:custGeom>
              <a:avLst/>
              <a:gdLst/>
              <a:ahLst/>
              <a:cxnLst/>
              <a:rect l="l" t="t" r="r" b="b"/>
              <a:pathLst>
                <a:path w="25823" h="23490" fill="none" extrusionOk="0">
                  <a:moveTo>
                    <a:pt x="0" y="0"/>
                  </a:moveTo>
                  <a:lnTo>
                    <a:pt x="14078" y="14078"/>
                  </a:lnTo>
                  <a:lnTo>
                    <a:pt x="16383" y="14078"/>
                  </a:lnTo>
                  <a:lnTo>
                    <a:pt x="25822" y="23490"/>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9" name="Google Shape;1169;p20"/>
            <p:cNvSpPr/>
            <p:nvPr/>
          </p:nvSpPr>
          <p:spPr>
            <a:xfrm>
              <a:off x="656410" y="506790"/>
              <a:ext cx="311584" cy="310391"/>
            </a:xfrm>
            <a:custGeom>
              <a:avLst/>
              <a:gdLst/>
              <a:ahLst/>
              <a:cxnLst/>
              <a:rect l="l" t="t" r="r" b="b"/>
              <a:pathLst>
                <a:path w="7053" h="7026" fill="none" extrusionOk="0">
                  <a:moveTo>
                    <a:pt x="0" y="1"/>
                  </a:moveTo>
                  <a:lnTo>
                    <a:pt x="7052" y="7026"/>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0" name="Google Shape;1170;p20"/>
            <p:cNvSpPr/>
            <p:nvPr/>
          </p:nvSpPr>
          <p:spPr>
            <a:xfrm>
              <a:off x="476652" y="686549"/>
              <a:ext cx="751371" cy="752564"/>
            </a:xfrm>
            <a:custGeom>
              <a:avLst/>
              <a:gdLst/>
              <a:ahLst/>
              <a:cxnLst/>
              <a:rect l="l" t="t" r="r" b="b"/>
              <a:pathLst>
                <a:path w="17008" h="17035" fill="none" extrusionOk="0">
                  <a:moveTo>
                    <a:pt x="1" y="0"/>
                  </a:moveTo>
                  <a:lnTo>
                    <a:pt x="17007" y="17034"/>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1" name="Google Shape;1171;p20"/>
            <p:cNvSpPr/>
            <p:nvPr/>
          </p:nvSpPr>
          <p:spPr>
            <a:xfrm>
              <a:off x="715122" y="408539"/>
              <a:ext cx="367910" cy="492535"/>
            </a:xfrm>
            <a:custGeom>
              <a:avLst/>
              <a:gdLst/>
              <a:ahLst/>
              <a:cxnLst/>
              <a:rect l="l" t="t" r="r" b="b"/>
              <a:pathLst>
                <a:path w="8328" h="11149" fill="none" extrusionOk="0">
                  <a:moveTo>
                    <a:pt x="0" y="1"/>
                  </a:moveTo>
                  <a:lnTo>
                    <a:pt x="8327" y="8382"/>
                  </a:lnTo>
                  <a:lnTo>
                    <a:pt x="8327" y="1114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2" name="Google Shape;1172;p20"/>
            <p:cNvSpPr/>
            <p:nvPr/>
          </p:nvSpPr>
          <p:spPr>
            <a:xfrm>
              <a:off x="1184818" y="1138309"/>
              <a:ext cx="492535" cy="357131"/>
            </a:xfrm>
            <a:custGeom>
              <a:avLst/>
              <a:gdLst/>
              <a:ahLst/>
              <a:cxnLst/>
              <a:rect l="l" t="t" r="r" b="b"/>
              <a:pathLst>
                <a:path w="11149" h="8084" fill="none" extrusionOk="0">
                  <a:moveTo>
                    <a:pt x="11149" y="8083"/>
                  </a:moveTo>
                  <a:lnTo>
                    <a:pt x="3066" y="0"/>
                  </a:lnTo>
                  <a:lnTo>
                    <a:pt x="1" y="0"/>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3" name="Google Shape;1173;p20"/>
            <p:cNvSpPr/>
            <p:nvPr/>
          </p:nvSpPr>
          <p:spPr>
            <a:xfrm>
              <a:off x="1221971" y="1431870"/>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45"/>
                    <a:pt x="245" y="0"/>
                    <a:pt x="543" y="0"/>
                  </a:cubicBezTo>
                  <a:cubicBezTo>
                    <a:pt x="842" y="0"/>
                    <a:pt x="1086" y="245"/>
                    <a:pt x="1086"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4" name="Google Shape;1174;p20"/>
            <p:cNvSpPr/>
            <p:nvPr/>
          </p:nvSpPr>
          <p:spPr>
            <a:xfrm>
              <a:off x="1666530" y="1659517"/>
              <a:ext cx="47977" cy="47977"/>
            </a:xfrm>
            <a:custGeom>
              <a:avLst/>
              <a:gdLst/>
              <a:ahLst/>
              <a:cxnLst/>
              <a:rect l="l" t="t" r="r" b="b"/>
              <a:pathLst>
                <a:path w="1086" h="1086" extrusionOk="0">
                  <a:moveTo>
                    <a:pt x="543" y="1"/>
                  </a:moveTo>
                  <a:cubicBezTo>
                    <a:pt x="245" y="1"/>
                    <a:pt x="1" y="245"/>
                    <a:pt x="1" y="543"/>
                  </a:cubicBezTo>
                  <a:cubicBezTo>
                    <a:pt x="1" y="842"/>
                    <a:pt x="245" y="1086"/>
                    <a:pt x="543" y="1086"/>
                  </a:cubicBezTo>
                  <a:cubicBezTo>
                    <a:pt x="869" y="1086"/>
                    <a:pt x="1086" y="842"/>
                    <a:pt x="1086" y="543"/>
                  </a:cubicBezTo>
                  <a:cubicBezTo>
                    <a:pt x="1086" y="245"/>
                    <a:pt x="869"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5" name="Google Shape;1175;p20"/>
            <p:cNvSpPr/>
            <p:nvPr/>
          </p:nvSpPr>
          <p:spPr>
            <a:xfrm>
              <a:off x="1671345" y="1489389"/>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17"/>
                    <a:pt x="244" y="0"/>
                    <a:pt x="543" y="0"/>
                  </a:cubicBezTo>
                  <a:cubicBezTo>
                    <a:pt x="841" y="0"/>
                    <a:pt x="1085" y="217"/>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6" name="Google Shape;1176;p20"/>
            <p:cNvSpPr/>
            <p:nvPr/>
          </p:nvSpPr>
          <p:spPr>
            <a:xfrm>
              <a:off x="1563508" y="1249725"/>
              <a:ext cx="47933" cy="47977"/>
            </a:xfrm>
            <a:custGeom>
              <a:avLst/>
              <a:gdLst/>
              <a:ahLst/>
              <a:cxnLst/>
              <a:rect l="l" t="t" r="r" b="b"/>
              <a:pathLst>
                <a:path w="1085" h="1086" fill="none" extrusionOk="0">
                  <a:moveTo>
                    <a:pt x="1085" y="543"/>
                  </a:moveTo>
                  <a:cubicBezTo>
                    <a:pt x="1085" y="841"/>
                    <a:pt x="841" y="1086"/>
                    <a:pt x="542" y="1086"/>
                  </a:cubicBezTo>
                  <a:cubicBezTo>
                    <a:pt x="244" y="1086"/>
                    <a:pt x="0" y="841"/>
                    <a:pt x="0" y="543"/>
                  </a:cubicBezTo>
                  <a:cubicBezTo>
                    <a:pt x="0" y="218"/>
                    <a:pt x="244" y="1"/>
                    <a:pt x="542" y="1"/>
                  </a:cubicBezTo>
                  <a:cubicBezTo>
                    <a:pt x="841" y="1"/>
                    <a:pt x="1085" y="218"/>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7" name="Google Shape;1177;p20"/>
            <p:cNvSpPr/>
            <p:nvPr/>
          </p:nvSpPr>
          <p:spPr>
            <a:xfrm>
              <a:off x="1130921" y="564310"/>
              <a:ext cx="47977" cy="47977"/>
            </a:xfrm>
            <a:custGeom>
              <a:avLst/>
              <a:gdLst/>
              <a:ahLst/>
              <a:cxnLst/>
              <a:rect l="l" t="t" r="r" b="b"/>
              <a:pathLst>
                <a:path w="1086" h="1086" fill="none" extrusionOk="0">
                  <a:moveTo>
                    <a:pt x="1085" y="543"/>
                  </a:moveTo>
                  <a:cubicBezTo>
                    <a:pt x="1085" y="842"/>
                    <a:pt x="841" y="1086"/>
                    <a:pt x="543" y="1086"/>
                  </a:cubicBezTo>
                  <a:cubicBezTo>
                    <a:pt x="244" y="1086"/>
                    <a:pt x="0" y="842"/>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8" name="Google Shape;1178;p20"/>
            <p:cNvSpPr/>
            <p:nvPr/>
          </p:nvSpPr>
          <p:spPr>
            <a:xfrm>
              <a:off x="1521539" y="956165"/>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17"/>
                    <a:pt x="245" y="0"/>
                    <a:pt x="543" y="0"/>
                  </a:cubicBezTo>
                  <a:cubicBezTo>
                    <a:pt x="842" y="0"/>
                    <a:pt x="1086" y="217"/>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9" name="Google Shape;1179;p20"/>
            <p:cNvSpPr/>
            <p:nvPr/>
          </p:nvSpPr>
          <p:spPr>
            <a:xfrm>
              <a:off x="1839087" y="814753"/>
              <a:ext cx="47977" cy="47977"/>
            </a:xfrm>
            <a:custGeom>
              <a:avLst/>
              <a:gdLst/>
              <a:ahLst/>
              <a:cxnLst/>
              <a:rect l="l" t="t" r="r" b="b"/>
              <a:pathLst>
                <a:path w="1086" h="1086" fill="none" extrusionOk="0">
                  <a:moveTo>
                    <a:pt x="1085" y="543"/>
                  </a:moveTo>
                  <a:cubicBezTo>
                    <a:pt x="1085" y="842"/>
                    <a:pt x="841" y="1086"/>
                    <a:pt x="543" y="1086"/>
                  </a:cubicBezTo>
                  <a:cubicBezTo>
                    <a:pt x="245" y="1086"/>
                    <a:pt x="0" y="842"/>
                    <a:pt x="0" y="543"/>
                  </a:cubicBezTo>
                  <a:cubicBezTo>
                    <a:pt x="0" y="245"/>
                    <a:pt x="245" y="1"/>
                    <a:pt x="543" y="1"/>
                  </a:cubicBezTo>
                  <a:cubicBezTo>
                    <a:pt x="841" y="1"/>
                    <a:pt x="1085" y="245"/>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0" name="Google Shape;1180;p20"/>
            <p:cNvSpPr/>
            <p:nvPr/>
          </p:nvSpPr>
          <p:spPr>
            <a:xfrm>
              <a:off x="1738451" y="877087"/>
              <a:ext cx="47977" cy="47977"/>
            </a:xfrm>
            <a:custGeom>
              <a:avLst/>
              <a:gdLst/>
              <a:ahLst/>
              <a:cxnLst/>
              <a:rect l="l" t="t" r="r" b="b"/>
              <a:pathLst>
                <a:path w="1086" h="1086" fill="none" extrusionOk="0">
                  <a:moveTo>
                    <a:pt x="1085" y="543"/>
                  </a:moveTo>
                  <a:cubicBezTo>
                    <a:pt x="1085" y="868"/>
                    <a:pt x="868" y="1085"/>
                    <a:pt x="543" y="1085"/>
                  </a:cubicBezTo>
                  <a:cubicBezTo>
                    <a:pt x="244" y="1085"/>
                    <a:pt x="0" y="868"/>
                    <a:pt x="0" y="543"/>
                  </a:cubicBezTo>
                  <a:cubicBezTo>
                    <a:pt x="0" y="244"/>
                    <a:pt x="244" y="0"/>
                    <a:pt x="543" y="0"/>
                  </a:cubicBezTo>
                  <a:cubicBezTo>
                    <a:pt x="868"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1" name="Google Shape;1181;p20"/>
            <p:cNvSpPr/>
            <p:nvPr/>
          </p:nvSpPr>
          <p:spPr>
            <a:xfrm>
              <a:off x="1563508" y="702144"/>
              <a:ext cx="47933" cy="47977"/>
            </a:xfrm>
            <a:custGeom>
              <a:avLst/>
              <a:gdLst/>
              <a:ahLst/>
              <a:cxnLst/>
              <a:rect l="l" t="t" r="r" b="b"/>
              <a:pathLst>
                <a:path w="1085" h="1086" fill="none" extrusionOk="0">
                  <a:moveTo>
                    <a:pt x="1085" y="543"/>
                  </a:moveTo>
                  <a:cubicBezTo>
                    <a:pt x="1085" y="841"/>
                    <a:pt x="841" y="1085"/>
                    <a:pt x="542" y="1085"/>
                  </a:cubicBezTo>
                  <a:cubicBezTo>
                    <a:pt x="244" y="1085"/>
                    <a:pt x="0" y="841"/>
                    <a:pt x="0" y="543"/>
                  </a:cubicBezTo>
                  <a:cubicBezTo>
                    <a:pt x="0" y="244"/>
                    <a:pt x="244" y="0"/>
                    <a:pt x="542"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2" name="Google Shape;1182;p20"/>
            <p:cNvSpPr/>
            <p:nvPr/>
          </p:nvSpPr>
          <p:spPr>
            <a:xfrm>
              <a:off x="1575480" y="1011299"/>
              <a:ext cx="53941" cy="52748"/>
            </a:xfrm>
            <a:custGeom>
              <a:avLst/>
              <a:gdLst/>
              <a:ahLst/>
              <a:cxnLst/>
              <a:rect l="l" t="t" r="r" b="b"/>
              <a:pathLst>
                <a:path w="1221" h="1194" fill="none" extrusionOk="0">
                  <a:moveTo>
                    <a:pt x="1004" y="190"/>
                  </a:moveTo>
                  <a:cubicBezTo>
                    <a:pt x="787" y="0"/>
                    <a:pt x="407" y="0"/>
                    <a:pt x="217" y="190"/>
                  </a:cubicBezTo>
                  <a:cubicBezTo>
                    <a:pt x="0" y="407"/>
                    <a:pt x="0" y="787"/>
                    <a:pt x="217" y="976"/>
                  </a:cubicBezTo>
                  <a:cubicBezTo>
                    <a:pt x="407" y="1193"/>
                    <a:pt x="787" y="1193"/>
                    <a:pt x="1004" y="976"/>
                  </a:cubicBezTo>
                  <a:cubicBezTo>
                    <a:pt x="1221" y="732"/>
                    <a:pt x="1221" y="407"/>
                    <a:pt x="1004" y="190"/>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3" name="Google Shape;1183;p20"/>
            <p:cNvSpPr/>
            <p:nvPr/>
          </p:nvSpPr>
          <p:spPr>
            <a:xfrm>
              <a:off x="1256739" y="557153"/>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4"/>
                    <a:pt x="244"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4" name="Google Shape;1184;p20"/>
            <p:cNvSpPr/>
            <p:nvPr/>
          </p:nvSpPr>
          <p:spPr>
            <a:xfrm>
              <a:off x="1413702" y="702144"/>
              <a:ext cx="47977" cy="47977"/>
            </a:xfrm>
            <a:custGeom>
              <a:avLst/>
              <a:gdLst/>
              <a:ahLst/>
              <a:cxnLst/>
              <a:rect l="l" t="t" r="r" b="b"/>
              <a:pathLst>
                <a:path w="1086" h="1086" fill="none" extrusionOk="0">
                  <a:moveTo>
                    <a:pt x="1085" y="543"/>
                  </a:moveTo>
                  <a:cubicBezTo>
                    <a:pt x="1085" y="841"/>
                    <a:pt x="841" y="1085"/>
                    <a:pt x="543" y="1085"/>
                  </a:cubicBezTo>
                  <a:cubicBezTo>
                    <a:pt x="245" y="1085"/>
                    <a:pt x="1" y="841"/>
                    <a:pt x="1" y="543"/>
                  </a:cubicBezTo>
                  <a:cubicBezTo>
                    <a:pt x="1"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5" name="Google Shape;1185;p20"/>
            <p:cNvSpPr/>
            <p:nvPr/>
          </p:nvSpPr>
          <p:spPr>
            <a:xfrm>
              <a:off x="1468835" y="770442"/>
              <a:ext cx="47977" cy="47977"/>
            </a:xfrm>
            <a:custGeom>
              <a:avLst/>
              <a:gdLst/>
              <a:ahLst/>
              <a:cxnLst/>
              <a:rect l="l" t="t" r="r" b="b"/>
              <a:pathLst>
                <a:path w="1086" h="1086" fill="none" extrusionOk="0">
                  <a:moveTo>
                    <a:pt x="1085" y="543"/>
                  </a:moveTo>
                  <a:cubicBezTo>
                    <a:pt x="1085" y="841"/>
                    <a:pt x="868" y="1085"/>
                    <a:pt x="543" y="1085"/>
                  </a:cubicBezTo>
                  <a:cubicBezTo>
                    <a:pt x="244" y="1085"/>
                    <a:pt x="0" y="841"/>
                    <a:pt x="0" y="543"/>
                  </a:cubicBezTo>
                  <a:cubicBezTo>
                    <a:pt x="0" y="217"/>
                    <a:pt x="244" y="0"/>
                    <a:pt x="543" y="0"/>
                  </a:cubicBezTo>
                  <a:cubicBezTo>
                    <a:pt x="868" y="0"/>
                    <a:pt x="1085" y="217"/>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6" name="Google Shape;1186;p20"/>
            <p:cNvSpPr/>
            <p:nvPr/>
          </p:nvSpPr>
          <p:spPr>
            <a:xfrm>
              <a:off x="1944539" y="664990"/>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7" name="Google Shape;1187;p20"/>
            <p:cNvSpPr/>
            <p:nvPr/>
          </p:nvSpPr>
          <p:spPr>
            <a:xfrm>
              <a:off x="1876240" y="971716"/>
              <a:ext cx="47977" cy="47977"/>
            </a:xfrm>
            <a:custGeom>
              <a:avLst/>
              <a:gdLst/>
              <a:ahLst/>
              <a:cxnLst/>
              <a:rect l="l" t="t" r="r" b="b"/>
              <a:pathLst>
                <a:path w="1086" h="1086" fill="none" extrusionOk="0">
                  <a:moveTo>
                    <a:pt x="1085" y="543"/>
                  </a:moveTo>
                  <a:cubicBezTo>
                    <a:pt x="1085" y="842"/>
                    <a:pt x="868" y="1086"/>
                    <a:pt x="543" y="1086"/>
                  </a:cubicBezTo>
                  <a:cubicBezTo>
                    <a:pt x="244" y="1086"/>
                    <a:pt x="0" y="842"/>
                    <a:pt x="0" y="543"/>
                  </a:cubicBezTo>
                  <a:cubicBezTo>
                    <a:pt x="0" y="245"/>
                    <a:pt x="244" y="1"/>
                    <a:pt x="543" y="1"/>
                  </a:cubicBezTo>
                  <a:cubicBezTo>
                    <a:pt x="868"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8" name="Google Shape;1188;p20"/>
            <p:cNvSpPr/>
            <p:nvPr/>
          </p:nvSpPr>
          <p:spPr>
            <a:xfrm>
              <a:off x="1763588" y="1107120"/>
              <a:ext cx="49170" cy="47977"/>
            </a:xfrm>
            <a:custGeom>
              <a:avLst/>
              <a:gdLst/>
              <a:ahLst/>
              <a:cxnLst/>
              <a:rect l="l" t="t" r="r" b="b"/>
              <a:pathLst>
                <a:path w="1113" h="1086" fill="none" extrusionOk="0">
                  <a:moveTo>
                    <a:pt x="543" y="1"/>
                  </a:moveTo>
                  <a:cubicBezTo>
                    <a:pt x="218" y="1"/>
                    <a:pt x="1" y="245"/>
                    <a:pt x="1" y="543"/>
                  </a:cubicBezTo>
                  <a:cubicBezTo>
                    <a:pt x="1" y="842"/>
                    <a:pt x="218" y="1086"/>
                    <a:pt x="543" y="1086"/>
                  </a:cubicBezTo>
                  <a:cubicBezTo>
                    <a:pt x="842" y="1086"/>
                    <a:pt x="1086" y="842"/>
                    <a:pt x="1086" y="543"/>
                  </a:cubicBezTo>
                  <a:cubicBezTo>
                    <a:pt x="1113" y="245"/>
                    <a:pt x="842"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9" name="Google Shape;1189;p20"/>
            <p:cNvSpPr/>
            <p:nvPr/>
          </p:nvSpPr>
          <p:spPr>
            <a:xfrm>
              <a:off x="959557" y="809981"/>
              <a:ext cx="47977" cy="47977"/>
            </a:xfrm>
            <a:custGeom>
              <a:avLst/>
              <a:gdLst/>
              <a:ahLst/>
              <a:cxnLst/>
              <a:rect l="l" t="t" r="r" b="b"/>
              <a:pathLst>
                <a:path w="1086" h="1086" fill="none" extrusionOk="0">
                  <a:moveTo>
                    <a:pt x="1086" y="543"/>
                  </a:moveTo>
                  <a:cubicBezTo>
                    <a:pt x="1086" y="841"/>
                    <a:pt x="869" y="1085"/>
                    <a:pt x="543" y="1085"/>
                  </a:cubicBezTo>
                  <a:cubicBezTo>
                    <a:pt x="245" y="1085"/>
                    <a:pt x="1" y="841"/>
                    <a:pt x="1" y="543"/>
                  </a:cubicBezTo>
                  <a:cubicBezTo>
                    <a:pt x="1" y="244"/>
                    <a:pt x="245" y="0"/>
                    <a:pt x="543" y="0"/>
                  </a:cubicBezTo>
                  <a:cubicBezTo>
                    <a:pt x="869"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0" name="Google Shape;1190;p20"/>
            <p:cNvSpPr/>
            <p:nvPr/>
          </p:nvSpPr>
          <p:spPr>
            <a:xfrm>
              <a:off x="1135692" y="1114321"/>
              <a:ext cx="49170" cy="47977"/>
            </a:xfrm>
            <a:custGeom>
              <a:avLst/>
              <a:gdLst/>
              <a:ahLst/>
              <a:cxnLst/>
              <a:rect l="l" t="t" r="r" b="b"/>
              <a:pathLst>
                <a:path w="1113" h="1086" fill="none" extrusionOk="0">
                  <a:moveTo>
                    <a:pt x="570" y="1086"/>
                  </a:moveTo>
                  <a:cubicBezTo>
                    <a:pt x="869" y="1086"/>
                    <a:pt x="1113" y="841"/>
                    <a:pt x="1113" y="543"/>
                  </a:cubicBezTo>
                  <a:cubicBezTo>
                    <a:pt x="1113" y="245"/>
                    <a:pt x="869" y="1"/>
                    <a:pt x="570" y="1"/>
                  </a:cubicBezTo>
                  <a:cubicBezTo>
                    <a:pt x="272" y="1"/>
                    <a:pt x="28" y="245"/>
                    <a:pt x="28" y="543"/>
                  </a:cubicBezTo>
                  <a:cubicBezTo>
                    <a:pt x="1" y="841"/>
                    <a:pt x="272" y="1086"/>
                    <a:pt x="570"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1" name="Google Shape;1191;p20"/>
            <p:cNvSpPr/>
            <p:nvPr/>
          </p:nvSpPr>
          <p:spPr>
            <a:xfrm>
              <a:off x="1148901" y="718887"/>
              <a:ext cx="47977" cy="47977"/>
            </a:xfrm>
            <a:custGeom>
              <a:avLst/>
              <a:gdLst/>
              <a:ahLst/>
              <a:cxnLst/>
              <a:rect l="l" t="t" r="r" b="b"/>
              <a:pathLst>
                <a:path w="1086" h="1086" fill="none" extrusionOk="0">
                  <a:moveTo>
                    <a:pt x="543" y="1086"/>
                  </a:moveTo>
                  <a:cubicBezTo>
                    <a:pt x="841" y="1086"/>
                    <a:pt x="1085" y="842"/>
                    <a:pt x="1085" y="543"/>
                  </a:cubicBezTo>
                  <a:cubicBezTo>
                    <a:pt x="1085" y="245"/>
                    <a:pt x="841" y="1"/>
                    <a:pt x="543" y="1"/>
                  </a:cubicBezTo>
                  <a:cubicBezTo>
                    <a:pt x="244" y="1"/>
                    <a:pt x="0" y="245"/>
                    <a:pt x="0" y="543"/>
                  </a:cubicBezTo>
                  <a:cubicBezTo>
                    <a:pt x="0" y="842"/>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2" name="Google Shape;1192;p20"/>
            <p:cNvSpPr/>
            <p:nvPr/>
          </p:nvSpPr>
          <p:spPr>
            <a:xfrm>
              <a:off x="1065008" y="635038"/>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3" name="Google Shape;1193;p20"/>
            <p:cNvSpPr/>
            <p:nvPr/>
          </p:nvSpPr>
          <p:spPr>
            <a:xfrm>
              <a:off x="1304671" y="456472"/>
              <a:ext cx="47977" cy="47977"/>
            </a:xfrm>
            <a:custGeom>
              <a:avLst/>
              <a:gdLst/>
              <a:ahLst/>
              <a:cxnLst/>
              <a:rect l="l" t="t" r="r" b="b"/>
              <a:pathLst>
                <a:path w="1086" h="1086" fill="none" extrusionOk="0">
                  <a:moveTo>
                    <a:pt x="543" y="1086"/>
                  </a:moveTo>
                  <a:cubicBezTo>
                    <a:pt x="841" y="1086"/>
                    <a:pt x="1085" y="869"/>
                    <a:pt x="1085" y="543"/>
                  </a:cubicBezTo>
                  <a:cubicBezTo>
                    <a:pt x="1085" y="245"/>
                    <a:pt x="841" y="1"/>
                    <a:pt x="543" y="1"/>
                  </a:cubicBezTo>
                  <a:cubicBezTo>
                    <a:pt x="244" y="1"/>
                    <a:pt x="0" y="245"/>
                    <a:pt x="0" y="543"/>
                  </a:cubicBezTo>
                  <a:cubicBezTo>
                    <a:pt x="0" y="869"/>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4" name="Google Shape;1194;p20"/>
            <p:cNvSpPr/>
            <p:nvPr/>
          </p:nvSpPr>
          <p:spPr>
            <a:xfrm>
              <a:off x="1426866" y="449271"/>
              <a:ext cx="47977" cy="47977"/>
            </a:xfrm>
            <a:custGeom>
              <a:avLst/>
              <a:gdLst/>
              <a:ahLst/>
              <a:cxnLst/>
              <a:rect l="l" t="t" r="r" b="b"/>
              <a:pathLst>
                <a:path w="1086" h="1086" fill="none" extrusionOk="0">
                  <a:moveTo>
                    <a:pt x="1086" y="543"/>
                  </a:moveTo>
                  <a:cubicBezTo>
                    <a:pt x="1086" y="842"/>
                    <a:pt x="869" y="1086"/>
                    <a:pt x="543" y="1086"/>
                  </a:cubicBezTo>
                  <a:cubicBezTo>
                    <a:pt x="245" y="1086"/>
                    <a:pt x="1" y="842"/>
                    <a:pt x="1" y="543"/>
                  </a:cubicBezTo>
                  <a:cubicBezTo>
                    <a:pt x="1" y="245"/>
                    <a:pt x="245" y="1"/>
                    <a:pt x="543" y="1"/>
                  </a:cubicBezTo>
                  <a:cubicBezTo>
                    <a:pt x="869"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5" name="Google Shape;1195;p20"/>
            <p:cNvSpPr/>
            <p:nvPr/>
          </p:nvSpPr>
          <p:spPr>
            <a:xfrm>
              <a:off x="2042790" y="591877"/>
              <a:ext cx="50362" cy="47977"/>
            </a:xfrm>
            <a:custGeom>
              <a:avLst/>
              <a:gdLst/>
              <a:ahLst/>
              <a:cxnLst/>
              <a:rect l="l" t="t" r="r" b="b"/>
              <a:pathLst>
                <a:path w="1140" h="1086" fill="none" extrusionOk="0">
                  <a:moveTo>
                    <a:pt x="597" y="1086"/>
                  </a:moveTo>
                  <a:cubicBezTo>
                    <a:pt x="896" y="1086"/>
                    <a:pt x="1140" y="842"/>
                    <a:pt x="1140" y="543"/>
                  </a:cubicBezTo>
                  <a:cubicBezTo>
                    <a:pt x="1140" y="218"/>
                    <a:pt x="896" y="1"/>
                    <a:pt x="597" y="1"/>
                  </a:cubicBezTo>
                  <a:cubicBezTo>
                    <a:pt x="272" y="1"/>
                    <a:pt x="55" y="218"/>
                    <a:pt x="55" y="543"/>
                  </a:cubicBezTo>
                  <a:cubicBezTo>
                    <a:pt x="1" y="842"/>
                    <a:pt x="272" y="1086"/>
                    <a:pt x="597"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6" name="Google Shape;1196;p20"/>
            <p:cNvSpPr/>
            <p:nvPr/>
          </p:nvSpPr>
          <p:spPr>
            <a:xfrm>
              <a:off x="1057807" y="903417"/>
              <a:ext cx="49170" cy="47977"/>
            </a:xfrm>
            <a:custGeom>
              <a:avLst/>
              <a:gdLst/>
              <a:ahLst/>
              <a:cxnLst/>
              <a:rect l="l" t="t" r="r" b="b"/>
              <a:pathLst>
                <a:path w="1113" h="1086" fill="none" extrusionOk="0">
                  <a:moveTo>
                    <a:pt x="570" y="1086"/>
                  </a:moveTo>
                  <a:cubicBezTo>
                    <a:pt x="869" y="1086"/>
                    <a:pt x="1113" y="842"/>
                    <a:pt x="1113" y="543"/>
                  </a:cubicBezTo>
                  <a:cubicBezTo>
                    <a:pt x="1113" y="245"/>
                    <a:pt x="869" y="1"/>
                    <a:pt x="570" y="1"/>
                  </a:cubicBezTo>
                  <a:cubicBezTo>
                    <a:pt x="272" y="1"/>
                    <a:pt x="28" y="218"/>
                    <a:pt x="28" y="543"/>
                  </a:cubicBezTo>
                  <a:cubicBezTo>
                    <a:pt x="1" y="842"/>
                    <a:pt x="272" y="1086"/>
                    <a:pt x="570"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7" name="Google Shape;1197;p20"/>
            <p:cNvSpPr/>
            <p:nvPr/>
          </p:nvSpPr>
          <p:spPr>
            <a:xfrm>
              <a:off x="1172846" y="766820"/>
              <a:ext cx="487764" cy="473362"/>
            </a:xfrm>
            <a:custGeom>
              <a:avLst/>
              <a:gdLst/>
              <a:ahLst/>
              <a:cxnLst/>
              <a:rect l="l" t="t" r="r" b="b"/>
              <a:pathLst>
                <a:path w="11041" h="10715" fill="none" extrusionOk="0">
                  <a:moveTo>
                    <a:pt x="11040" y="10715"/>
                  </a:moveTo>
                  <a:lnTo>
                    <a:pt x="4178" y="3798"/>
                  </a:lnTo>
                  <a:lnTo>
                    <a:pt x="1" y="3798"/>
                  </a:lnTo>
                  <a:lnTo>
                    <a:pt x="1" y="1"/>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8" name="Google Shape;1198;p20"/>
            <p:cNvSpPr/>
            <p:nvPr/>
          </p:nvSpPr>
          <p:spPr>
            <a:xfrm>
              <a:off x="911624" y="480461"/>
              <a:ext cx="393091" cy="160585"/>
            </a:xfrm>
            <a:custGeom>
              <a:avLst/>
              <a:gdLst/>
              <a:ahLst/>
              <a:cxnLst/>
              <a:rect l="l" t="t" r="r" b="b"/>
              <a:pathLst>
                <a:path w="8898" h="3635" fill="none" extrusionOk="0">
                  <a:moveTo>
                    <a:pt x="3635" y="3635"/>
                  </a:moveTo>
                  <a:lnTo>
                    <a:pt x="1" y="0"/>
                  </a:lnTo>
                  <a:lnTo>
                    <a:pt x="8897" y="0"/>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9" name="Google Shape;1199;p20"/>
            <p:cNvSpPr/>
            <p:nvPr/>
          </p:nvSpPr>
          <p:spPr>
            <a:xfrm>
              <a:off x="1477229" y="473260"/>
              <a:ext cx="565605" cy="142649"/>
            </a:xfrm>
            <a:custGeom>
              <a:avLst/>
              <a:gdLst/>
              <a:ahLst/>
              <a:cxnLst/>
              <a:rect l="l" t="t" r="r" b="b"/>
              <a:pathLst>
                <a:path w="12803" h="3229" fill="none" extrusionOk="0">
                  <a:moveTo>
                    <a:pt x="0" y="0"/>
                  </a:moveTo>
                  <a:lnTo>
                    <a:pt x="4937" y="0"/>
                  </a:lnTo>
                  <a:lnTo>
                    <a:pt x="8137" y="3228"/>
                  </a:lnTo>
                  <a:lnTo>
                    <a:pt x="12803" y="3228"/>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0" name="Google Shape;1200;p20"/>
            <p:cNvSpPr/>
            <p:nvPr/>
          </p:nvSpPr>
          <p:spPr>
            <a:xfrm>
              <a:off x="1170460" y="608664"/>
              <a:ext cx="357131" cy="354745"/>
            </a:xfrm>
            <a:custGeom>
              <a:avLst/>
              <a:gdLst/>
              <a:ahLst/>
              <a:cxnLst/>
              <a:rect l="l" t="t" r="r" b="b"/>
              <a:pathLst>
                <a:path w="8084" h="8030" fill="none" extrusionOk="0">
                  <a:moveTo>
                    <a:pt x="0" y="0"/>
                  </a:moveTo>
                  <a:lnTo>
                    <a:pt x="2794" y="2794"/>
                  </a:lnTo>
                  <a:lnTo>
                    <a:pt x="2794" y="4964"/>
                  </a:lnTo>
                  <a:lnTo>
                    <a:pt x="5073" y="4964"/>
                  </a:lnTo>
                  <a:lnTo>
                    <a:pt x="8083" y="802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1" name="Google Shape;1201;p20"/>
            <p:cNvSpPr/>
            <p:nvPr/>
          </p:nvSpPr>
          <p:spPr>
            <a:xfrm>
              <a:off x="1297470" y="541558"/>
              <a:ext cx="645919" cy="147420"/>
            </a:xfrm>
            <a:custGeom>
              <a:avLst/>
              <a:gdLst/>
              <a:ahLst/>
              <a:cxnLst/>
              <a:rect l="l" t="t" r="r" b="b"/>
              <a:pathLst>
                <a:path w="14621" h="3337" fill="none" extrusionOk="0">
                  <a:moveTo>
                    <a:pt x="1" y="1275"/>
                  </a:moveTo>
                  <a:lnTo>
                    <a:pt x="1953" y="3228"/>
                  </a:lnTo>
                  <a:lnTo>
                    <a:pt x="5154" y="0"/>
                  </a:lnTo>
                  <a:lnTo>
                    <a:pt x="8029" y="0"/>
                  </a:lnTo>
                  <a:lnTo>
                    <a:pt x="11311" y="3337"/>
                  </a:lnTo>
                  <a:lnTo>
                    <a:pt x="14620" y="3337"/>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2" name="Google Shape;1202;p20"/>
            <p:cNvSpPr/>
            <p:nvPr/>
          </p:nvSpPr>
          <p:spPr>
            <a:xfrm>
              <a:off x="1455626" y="629030"/>
              <a:ext cx="391899" cy="195353"/>
            </a:xfrm>
            <a:custGeom>
              <a:avLst/>
              <a:gdLst/>
              <a:ahLst/>
              <a:cxnLst/>
              <a:rect l="l" t="t" r="r" b="b"/>
              <a:pathLst>
                <a:path w="8871" h="4422" fill="none" extrusionOk="0">
                  <a:moveTo>
                    <a:pt x="1" y="1845"/>
                  </a:moveTo>
                  <a:lnTo>
                    <a:pt x="1845" y="1"/>
                  </a:lnTo>
                  <a:lnTo>
                    <a:pt x="4449" y="1"/>
                  </a:lnTo>
                  <a:lnTo>
                    <a:pt x="8870" y="4422"/>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3" name="Google Shape;1203;p20"/>
            <p:cNvSpPr/>
            <p:nvPr/>
          </p:nvSpPr>
          <p:spPr>
            <a:xfrm>
              <a:off x="1509567" y="809981"/>
              <a:ext cx="370296" cy="184574"/>
            </a:xfrm>
            <a:custGeom>
              <a:avLst/>
              <a:gdLst/>
              <a:ahLst/>
              <a:cxnLst/>
              <a:rect l="l" t="t" r="r" b="b"/>
              <a:pathLst>
                <a:path w="8382" h="4178" fill="none" extrusionOk="0">
                  <a:moveTo>
                    <a:pt x="0" y="0"/>
                  </a:moveTo>
                  <a:lnTo>
                    <a:pt x="4178" y="4177"/>
                  </a:lnTo>
                  <a:lnTo>
                    <a:pt x="8382" y="4177"/>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4" name="Google Shape;1204;p20"/>
            <p:cNvSpPr/>
            <p:nvPr/>
          </p:nvSpPr>
          <p:spPr>
            <a:xfrm>
              <a:off x="1604239" y="741683"/>
              <a:ext cx="142605" cy="143842"/>
            </a:xfrm>
            <a:custGeom>
              <a:avLst/>
              <a:gdLst/>
              <a:ahLst/>
              <a:cxnLst/>
              <a:rect l="l" t="t" r="r" b="b"/>
              <a:pathLst>
                <a:path w="3228" h="3256" fill="none" extrusionOk="0">
                  <a:moveTo>
                    <a:pt x="0" y="0"/>
                  </a:moveTo>
                  <a:lnTo>
                    <a:pt x="3228" y="3255"/>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5" name="Google Shape;1205;p20"/>
            <p:cNvSpPr/>
            <p:nvPr/>
          </p:nvSpPr>
          <p:spPr>
            <a:xfrm>
              <a:off x="1616211" y="1054416"/>
              <a:ext cx="148613" cy="77929"/>
            </a:xfrm>
            <a:custGeom>
              <a:avLst/>
              <a:gdLst/>
              <a:ahLst/>
              <a:cxnLst/>
              <a:rect l="l" t="t" r="r" b="b"/>
              <a:pathLst>
                <a:path w="3364" h="1764" fill="none" extrusionOk="0">
                  <a:moveTo>
                    <a:pt x="0" y="0"/>
                  </a:moveTo>
                  <a:lnTo>
                    <a:pt x="1764" y="1764"/>
                  </a:lnTo>
                  <a:lnTo>
                    <a:pt x="3364" y="1764"/>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06" name="Google Shape;1206;p20"/>
          <p:cNvGrpSpPr/>
          <p:nvPr/>
        </p:nvGrpSpPr>
        <p:grpSpPr>
          <a:xfrm rot="10800000">
            <a:off x="9805341" y="4705556"/>
            <a:ext cx="2678648" cy="2152453"/>
            <a:chOff x="476652" y="408539"/>
            <a:chExt cx="1616500" cy="1298954"/>
          </a:xfrm>
        </p:grpSpPr>
        <p:sp>
          <p:nvSpPr>
            <p:cNvPr id="1207" name="Google Shape;1207;p20"/>
            <p:cNvSpPr/>
            <p:nvPr/>
          </p:nvSpPr>
          <p:spPr>
            <a:xfrm>
              <a:off x="589305" y="573896"/>
              <a:ext cx="983789" cy="684265"/>
            </a:xfrm>
            <a:custGeom>
              <a:avLst/>
              <a:gdLst/>
              <a:ahLst/>
              <a:cxnLst/>
              <a:rect l="l" t="t" r="r" b="b"/>
              <a:pathLst>
                <a:path w="22269" h="15489" fill="none" extrusionOk="0">
                  <a:moveTo>
                    <a:pt x="0" y="1"/>
                  </a:moveTo>
                  <a:lnTo>
                    <a:pt x="10226" y="10226"/>
                  </a:lnTo>
                  <a:lnTo>
                    <a:pt x="17034" y="10226"/>
                  </a:lnTo>
                  <a:lnTo>
                    <a:pt x="22269" y="1548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8" name="Google Shape;1208;p20"/>
            <p:cNvSpPr/>
            <p:nvPr/>
          </p:nvSpPr>
          <p:spPr>
            <a:xfrm>
              <a:off x="532978" y="627837"/>
              <a:ext cx="1140796" cy="1037729"/>
            </a:xfrm>
            <a:custGeom>
              <a:avLst/>
              <a:gdLst/>
              <a:ahLst/>
              <a:cxnLst/>
              <a:rect l="l" t="t" r="r" b="b"/>
              <a:pathLst>
                <a:path w="25823" h="23490" fill="none" extrusionOk="0">
                  <a:moveTo>
                    <a:pt x="0" y="0"/>
                  </a:moveTo>
                  <a:lnTo>
                    <a:pt x="14078" y="14078"/>
                  </a:lnTo>
                  <a:lnTo>
                    <a:pt x="16383" y="14078"/>
                  </a:lnTo>
                  <a:lnTo>
                    <a:pt x="25822" y="23490"/>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9" name="Google Shape;1209;p20"/>
            <p:cNvSpPr/>
            <p:nvPr/>
          </p:nvSpPr>
          <p:spPr>
            <a:xfrm>
              <a:off x="656410" y="506790"/>
              <a:ext cx="311584" cy="310391"/>
            </a:xfrm>
            <a:custGeom>
              <a:avLst/>
              <a:gdLst/>
              <a:ahLst/>
              <a:cxnLst/>
              <a:rect l="l" t="t" r="r" b="b"/>
              <a:pathLst>
                <a:path w="7053" h="7026" fill="none" extrusionOk="0">
                  <a:moveTo>
                    <a:pt x="0" y="1"/>
                  </a:moveTo>
                  <a:lnTo>
                    <a:pt x="7052" y="7026"/>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0" name="Google Shape;1210;p20"/>
            <p:cNvSpPr/>
            <p:nvPr/>
          </p:nvSpPr>
          <p:spPr>
            <a:xfrm>
              <a:off x="476652" y="686549"/>
              <a:ext cx="751371" cy="752564"/>
            </a:xfrm>
            <a:custGeom>
              <a:avLst/>
              <a:gdLst/>
              <a:ahLst/>
              <a:cxnLst/>
              <a:rect l="l" t="t" r="r" b="b"/>
              <a:pathLst>
                <a:path w="17008" h="17035" fill="none" extrusionOk="0">
                  <a:moveTo>
                    <a:pt x="1" y="0"/>
                  </a:moveTo>
                  <a:lnTo>
                    <a:pt x="17007" y="17034"/>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1" name="Google Shape;1211;p20"/>
            <p:cNvSpPr/>
            <p:nvPr/>
          </p:nvSpPr>
          <p:spPr>
            <a:xfrm>
              <a:off x="715122" y="408539"/>
              <a:ext cx="367910" cy="492535"/>
            </a:xfrm>
            <a:custGeom>
              <a:avLst/>
              <a:gdLst/>
              <a:ahLst/>
              <a:cxnLst/>
              <a:rect l="l" t="t" r="r" b="b"/>
              <a:pathLst>
                <a:path w="8328" h="11149" fill="none" extrusionOk="0">
                  <a:moveTo>
                    <a:pt x="0" y="1"/>
                  </a:moveTo>
                  <a:lnTo>
                    <a:pt x="8327" y="8382"/>
                  </a:lnTo>
                  <a:lnTo>
                    <a:pt x="8327" y="1114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2" name="Google Shape;1212;p20"/>
            <p:cNvSpPr/>
            <p:nvPr/>
          </p:nvSpPr>
          <p:spPr>
            <a:xfrm>
              <a:off x="1184818" y="1138309"/>
              <a:ext cx="492535" cy="357131"/>
            </a:xfrm>
            <a:custGeom>
              <a:avLst/>
              <a:gdLst/>
              <a:ahLst/>
              <a:cxnLst/>
              <a:rect l="l" t="t" r="r" b="b"/>
              <a:pathLst>
                <a:path w="11149" h="8084" fill="none" extrusionOk="0">
                  <a:moveTo>
                    <a:pt x="11149" y="8083"/>
                  </a:moveTo>
                  <a:lnTo>
                    <a:pt x="3066" y="0"/>
                  </a:lnTo>
                  <a:lnTo>
                    <a:pt x="1" y="0"/>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3" name="Google Shape;1213;p20"/>
            <p:cNvSpPr/>
            <p:nvPr/>
          </p:nvSpPr>
          <p:spPr>
            <a:xfrm>
              <a:off x="1221971" y="1431870"/>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45"/>
                    <a:pt x="245" y="0"/>
                    <a:pt x="543" y="0"/>
                  </a:cubicBezTo>
                  <a:cubicBezTo>
                    <a:pt x="842" y="0"/>
                    <a:pt x="1086" y="245"/>
                    <a:pt x="1086"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4" name="Google Shape;1214;p20"/>
            <p:cNvSpPr/>
            <p:nvPr/>
          </p:nvSpPr>
          <p:spPr>
            <a:xfrm>
              <a:off x="1666530" y="1659517"/>
              <a:ext cx="47977" cy="47977"/>
            </a:xfrm>
            <a:custGeom>
              <a:avLst/>
              <a:gdLst/>
              <a:ahLst/>
              <a:cxnLst/>
              <a:rect l="l" t="t" r="r" b="b"/>
              <a:pathLst>
                <a:path w="1086" h="1086" extrusionOk="0">
                  <a:moveTo>
                    <a:pt x="543" y="1"/>
                  </a:moveTo>
                  <a:cubicBezTo>
                    <a:pt x="245" y="1"/>
                    <a:pt x="1" y="245"/>
                    <a:pt x="1" y="543"/>
                  </a:cubicBezTo>
                  <a:cubicBezTo>
                    <a:pt x="1" y="842"/>
                    <a:pt x="245" y="1086"/>
                    <a:pt x="543" y="1086"/>
                  </a:cubicBezTo>
                  <a:cubicBezTo>
                    <a:pt x="869" y="1086"/>
                    <a:pt x="1086" y="842"/>
                    <a:pt x="1086" y="543"/>
                  </a:cubicBezTo>
                  <a:cubicBezTo>
                    <a:pt x="1086" y="245"/>
                    <a:pt x="869"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5" name="Google Shape;1215;p20"/>
            <p:cNvSpPr/>
            <p:nvPr/>
          </p:nvSpPr>
          <p:spPr>
            <a:xfrm>
              <a:off x="1671345" y="1489389"/>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17"/>
                    <a:pt x="244" y="0"/>
                    <a:pt x="543" y="0"/>
                  </a:cubicBezTo>
                  <a:cubicBezTo>
                    <a:pt x="841" y="0"/>
                    <a:pt x="1085" y="217"/>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6" name="Google Shape;1216;p20"/>
            <p:cNvSpPr/>
            <p:nvPr/>
          </p:nvSpPr>
          <p:spPr>
            <a:xfrm>
              <a:off x="1563508" y="1249725"/>
              <a:ext cx="47933" cy="47977"/>
            </a:xfrm>
            <a:custGeom>
              <a:avLst/>
              <a:gdLst/>
              <a:ahLst/>
              <a:cxnLst/>
              <a:rect l="l" t="t" r="r" b="b"/>
              <a:pathLst>
                <a:path w="1085" h="1086" fill="none" extrusionOk="0">
                  <a:moveTo>
                    <a:pt x="1085" y="543"/>
                  </a:moveTo>
                  <a:cubicBezTo>
                    <a:pt x="1085" y="841"/>
                    <a:pt x="841" y="1086"/>
                    <a:pt x="542" y="1086"/>
                  </a:cubicBezTo>
                  <a:cubicBezTo>
                    <a:pt x="244" y="1086"/>
                    <a:pt x="0" y="841"/>
                    <a:pt x="0" y="543"/>
                  </a:cubicBezTo>
                  <a:cubicBezTo>
                    <a:pt x="0" y="218"/>
                    <a:pt x="244" y="1"/>
                    <a:pt x="542" y="1"/>
                  </a:cubicBezTo>
                  <a:cubicBezTo>
                    <a:pt x="841" y="1"/>
                    <a:pt x="1085" y="218"/>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7" name="Google Shape;1217;p20"/>
            <p:cNvSpPr/>
            <p:nvPr/>
          </p:nvSpPr>
          <p:spPr>
            <a:xfrm>
              <a:off x="1130921" y="564310"/>
              <a:ext cx="47977" cy="47977"/>
            </a:xfrm>
            <a:custGeom>
              <a:avLst/>
              <a:gdLst/>
              <a:ahLst/>
              <a:cxnLst/>
              <a:rect l="l" t="t" r="r" b="b"/>
              <a:pathLst>
                <a:path w="1086" h="1086" fill="none" extrusionOk="0">
                  <a:moveTo>
                    <a:pt x="1085" y="543"/>
                  </a:moveTo>
                  <a:cubicBezTo>
                    <a:pt x="1085" y="842"/>
                    <a:pt x="841" y="1086"/>
                    <a:pt x="543" y="1086"/>
                  </a:cubicBezTo>
                  <a:cubicBezTo>
                    <a:pt x="244" y="1086"/>
                    <a:pt x="0" y="842"/>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8" name="Google Shape;1218;p20"/>
            <p:cNvSpPr/>
            <p:nvPr/>
          </p:nvSpPr>
          <p:spPr>
            <a:xfrm>
              <a:off x="1521539" y="956165"/>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17"/>
                    <a:pt x="245" y="0"/>
                    <a:pt x="543" y="0"/>
                  </a:cubicBezTo>
                  <a:cubicBezTo>
                    <a:pt x="842" y="0"/>
                    <a:pt x="1086" y="217"/>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9" name="Google Shape;1219;p20"/>
            <p:cNvSpPr/>
            <p:nvPr/>
          </p:nvSpPr>
          <p:spPr>
            <a:xfrm>
              <a:off x="1839087" y="814753"/>
              <a:ext cx="47977" cy="47977"/>
            </a:xfrm>
            <a:custGeom>
              <a:avLst/>
              <a:gdLst/>
              <a:ahLst/>
              <a:cxnLst/>
              <a:rect l="l" t="t" r="r" b="b"/>
              <a:pathLst>
                <a:path w="1086" h="1086" fill="none" extrusionOk="0">
                  <a:moveTo>
                    <a:pt x="1085" y="543"/>
                  </a:moveTo>
                  <a:cubicBezTo>
                    <a:pt x="1085" y="842"/>
                    <a:pt x="841" y="1086"/>
                    <a:pt x="543" y="1086"/>
                  </a:cubicBezTo>
                  <a:cubicBezTo>
                    <a:pt x="245" y="1086"/>
                    <a:pt x="0" y="842"/>
                    <a:pt x="0" y="543"/>
                  </a:cubicBezTo>
                  <a:cubicBezTo>
                    <a:pt x="0" y="245"/>
                    <a:pt x="245" y="1"/>
                    <a:pt x="543" y="1"/>
                  </a:cubicBezTo>
                  <a:cubicBezTo>
                    <a:pt x="841" y="1"/>
                    <a:pt x="1085" y="245"/>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0" name="Google Shape;1220;p20"/>
            <p:cNvSpPr/>
            <p:nvPr/>
          </p:nvSpPr>
          <p:spPr>
            <a:xfrm>
              <a:off x="1738451" y="877087"/>
              <a:ext cx="47977" cy="47977"/>
            </a:xfrm>
            <a:custGeom>
              <a:avLst/>
              <a:gdLst/>
              <a:ahLst/>
              <a:cxnLst/>
              <a:rect l="l" t="t" r="r" b="b"/>
              <a:pathLst>
                <a:path w="1086" h="1086" fill="none" extrusionOk="0">
                  <a:moveTo>
                    <a:pt x="1085" y="543"/>
                  </a:moveTo>
                  <a:cubicBezTo>
                    <a:pt x="1085" y="868"/>
                    <a:pt x="868" y="1085"/>
                    <a:pt x="543" y="1085"/>
                  </a:cubicBezTo>
                  <a:cubicBezTo>
                    <a:pt x="244" y="1085"/>
                    <a:pt x="0" y="868"/>
                    <a:pt x="0" y="543"/>
                  </a:cubicBezTo>
                  <a:cubicBezTo>
                    <a:pt x="0" y="244"/>
                    <a:pt x="244" y="0"/>
                    <a:pt x="543" y="0"/>
                  </a:cubicBezTo>
                  <a:cubicBezTo>
                    <a:pt x="868"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1" name="Google Shape;1221;p20"/>
            <p:cNvSpPr/>
            <p:nvPr/>
          </p:nvSpPr>
          <p:spPr>
            <a:xfrm>
              <a:off x="1563508" y="702144"/>
              <a:ext cx="47933" cy="47977"/>
            </a:xfrm>
            <a:custGeom>
              <a:avLst/>
              <a:gdLst/>
              <a:ahLst/>
              <a:cxnLst/>
              <a:rect l="l" t="t" r="r" b="b"/>
              <a:pathLst>
                <a:path w="1085" h="1086" fill="none" extrusionOk="0">
                  <a:moveTo>
                    <a:pt x="1085" y="543"/>
                  </a:moveTo>
                  <a:cubicBezTo>
                    <a:pt x="1085" y="841"/>
                    <a:pt x="841" y="1085"/>
                    <a:pt x="542" y="1085"/>
                  </a:cubicBezTo>
                  <a:cubicBezTo>
                    <a:pt x="244" y="1085"/>
                    <a:pt x="0" y="841"/>
                    <a:pt x="0" y="543"/>
                  </a:cubicBezTo>
                  <a:cubicBezTo>
                    <a:pt x="0" y="244"/>
                    <a:pt x="244" y="0"/>
                    <a:pt x="542"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2" name="Google Shape;1222;p20"/>
            <p:cNvSpPr/>
            <p:nvPr/>
          </p:nvSpPr>
          <p:spPr>
            <a:xfrm>
              <a:off x="1575480" y="1011299"/>
              <a:ext cx="53941" cy="52748"/>
            </a:xfrm>
            <a:custGeom>
              <a:avLst/>
              <a:gdLst/>
              <a:ahLst/>
              <a:cxnLst/>
              <a:rect l="l" t="t" r="r" b="b"/>
              <a:pathLst>
                <a:path w="1221" h="1194" fill="none" extrusionOk="0">
                  <a:moveTo>
                    <a:pt x="1004" y="190"/>
                  </a:moveTo>
                  <a:cubicBezTo>
                    <a:pt x="787" y="0"/>
                    <a:pt x="407" y="0"/>
                    <a:pt x="217" y="190"/>
                  </a:cubicBezTo>
                  <a:cubicBezTo>
                    <a:pt x="0" y="407"/>
                    <a:pt x="0" y="787"/>
                    <a:pt x="217" y="976"/>
                  </a:cubicBezTo>
                  <a:cubicBezTo>
                    <a:pt x="407" y="1193"/>
                    <a:pt x="787" y="1193"/>
                    <a:pt x="1004" y="976"/>
                  </a:cubicBezTo>
                  <a:cubicBezTo>
                    <a:pt x="1221" y="732"/>
                    <a:pt x="1221" y="407"/>
                    <a:pt x="1004" y="190"/>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3" name="Google Shape;1223;p20"/>
            <p:cNvSpPr/>
            <p:nvPr/>
          </p:nvSpPr>
          <p:spPr>
            <a:xfrm>
              <a:off x="1256739" y="557153"/>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4"/>
                    <a:pt x="244"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4" name="Google Shape;1224;p20"/>
            <p:cNvSpPr/>
            <p:nvPr/>
          </p:nvSpPr>
          <p:spPr>
            <a:xfrm>
              <a:off x="1413702" y="702144"/>
              <a:ext cx="47977" cy="47977"/>
            </a:xfrm>
            <a:custGeom>
              <a:avLst/>
              <a:gdLst/>
              <a:ahLst/>
              <a:cxnLst/>
              <a:rect l="l" t="t" r="r" b="b"/>
              <a:pathLst>
                <a:path w="1086" h="1086" fill="none" extrusionOk="0">
                  <a:moveTo>
                    <a:pt x="1085" y="543"/>
                  </a:moveTo>
                  <a:cubicBezTo>
                    <a:pt x="1085" y="841"/>
                    <a:pt x="841" y="1085"/>
                    <a:pt x="543" y="1085"/>
                  </a:cubicBezTo>
                  <a:cubicBezTo>
                    <a:pt x="245" y="1085"/>
                    <a:pt x="1" y="841"/>
                    <a:pt x="1" y="543"/>
                  </a:cubicBezTo>
                  <a:cubicBezTo>
                    <a:pt x="1"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5" name="Google Shape;1225;p20"/>
            <p:cNvSpPr/>
            <p:nvPr/>
          </p:nvSpPr>
          <p:spPr>
            <a:xfrm>
              <a:off x="1468835" y="770442"/>
              <a:ext cx="47977" cy="47977"/>
            </a:xfrm>
            <a:custGeom>
              <a:avLst/>
              <a:gdLst/>
              <a:ahLst/>
              <a:cxnLst/>
              <a:rect l="l" t="t" r="r" b="b"/>
              <a:pathLst>
                <a:path w="1086" h="1086" fill="none" extrusionOk="0">
                  <a:moveTo>
                    <a:pt x="1085" y="543"/>
                  </a:moveTo>
                  <a:cubicBezTo>
                    <a:pt x="1085" y="841"/>
                    <a:pt x="868" y="1085"/>
                    <a:pt x="543" y="1085"/>
                  </a:cubicBezTo>
                  <a:cubicBezTo>
                    <a:pt x="244" y="1085"/>
                    <a:pt x="0" y="841"/>
                    <a:pt x="0" y="543"/>
                  </a:cubicBezTo>
                  <a:cubicBezTo>
                    <a:pt x="0" y="217"/>
                    <a:pt x="244" y="0"/>
                    <a:pt x="543" y="0"/>
                  </a:cubicBezTo>
                  <a:cubicBezTo>
                    <a:pt x="868" y="0"/>
                    <a:pt x="1085" y="217"/>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6" name="Google Shape;1226;p20"/>
            <p:cNvSpPr/>
            <p:nvPr/>
          </p:nvSpPr>
          <p:spPr>
            <a:xfrm>
              <a:off x="1944539" y="664990"/>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7" name="Google Shape;1227;p20"/>
            <p:cNvSpPr/>
            <p:nvPr/>
          </p:nvSpPr>
          <p:spPr>
            <a:xfrm>
              <a:off x="1876240" y="971716"/>
              <a:ext cx="47977" cy="47977"/>
            </a:xfrm>
            <a:custGeom>
              <a:avLst/>
              <a:gdLst/>
              <a:ahLst/>
              <a:cxnLst/>
              <a:rect l="l" t="t" r="r" b="b"/>
              <a:pathLst>
                <a:path w="1086" h="1086" fill="none" extrusionOk="0">
                  <a:moveTo>
                    <a:pt x="1085" y="543"/>
                  </a:moveTo>
                  <a:cubicBezTo>
                    <a:pt x="1085" y="842"/>
                    <a:pt x="868" y="1086"/>
                    <a:pt x="543" y="1086"/>
                  </a:cubicBezTo>
                  <a:cubicBezTo>
                    <a:pt x="244" y="1086"/>
                    <a:pt x="0" y="842"/>
                    <a:pt x="0" y="543"/>
                  </a:cubicBezTo>
                  <a:cubicBezTo>
                    <a:pt x="0" y="245"/>
                    <a:pt x="244" y="1"/>
                    <a:pt x="543" y="1"/>
                  </a:cubicBezTo>
                  <a:cubicBezTo>
                    <a:pt x="868"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8" name="Google Shape;1228;p20"/>
            <p:cNvSpPr/>
            <p:nvPr/>
          </p:nvSpPr>
          <p:spPr>
            <a:xfrm>
              <a:off x="1763588" y="1107120"/>
              <a:ext cx="49170" cy="47977"/>
            </a:xfrm>
            <a:custGeom>
              <a:avLst/>
              <a:gdLst/>
              <a:ahLst/>
              <a:cxnLst/>
              <a:rect l="l" t="t" r="r" b="b"/>
              <a:pathLst>
                <a:path w="1113" h="1086" fill="none" extrusionOk="0">
                  <a:moveTo>
                    <a:pt x="543" y="1"/>
                  </a:moveTo>
                  <a:cubicBezTo>
                    <a:pt x="218" y="1"/>
                    <a:pt x="1" y="245"/>
                    <a:pt x="1" y="543"/>
                  </a:cubicBezTo>
                  <a:cubicBezTo>
                    <a:pt x="1" y="842"/>
                    <a:pt x="218" y="1086"/>
                    <a:pt x="543" y="1086"/>
                  </a:cubicBezTo>
                  <a:cubicBezTo>
                    <a:pt x="842" y="1086"/>
                    <a:pt x="1086" y="842"/>
                    <a:pt x="1086" y="543"/>
                  </a:cubicBezTo>
                  <a:cubicBezTo>
                    <a:pt x="1113" y="245"/>
                    <a:pt x="842"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9" name="Google Shape;1229;p20"/>
            <p:cNvSpPr/>
            <p:nvPr/>
          </p:nvSpPr>
          <p:spPr>
            <a:xfrm>
              <a:off x="959557" y="809981"/>
              <a:ext cx="47977" cy="47977"/>
            </a:xfrm>
            <a:custGeom>
              <a:avLst/>
              <a:gdLst/>
              <a:ahLst/>
              <a:cxnLst/>
              <a:rect l="l" t="t" r="r" b="b"/>
              <a:pathLst>
                <a:path w="1086" h="1086" fill="none" extrusionOk="0">
                  <a:moveTo>
                    <a:pt x="1086" y="543"/>
                  </a:moveTo>
                  <a:cubicBezTo>
                    <a:pt x="1086" y="841"/>
                    <a:pt x="869" y="1085"/>
                    <a:pt x="543" y="1085"/>
                  </a:cubicBezTo>
                  <a:cubicBezTo>
                    <a:pt x="245" y="1085"/>
                    <a:pt x="1" y="841"/>
                    <a:pt x="1" y="543"/>
                  </a:cubicBezTo>
                  <a:cubicBezTo>
                    <a:pt x="1" y="244"/>
                    <a:pt x="245" y="0"/>
                    <a:pt x="543" y="0"/>
                  </a:cubicBezTo>
                  <a:cubicBezTo>
                    <a:pt x="869"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0" name="Google Shape;1230;p20"/>
            <p:cNvSpPr/>
            <p:nvPr/>
          </p:nvSpPr>
          <p:spPr>
            <a:xfrm>
              <a:off x="1135692" y="1114321"/>
              <a:ext cx="49170" cy="47977"/>
            </a:xfrm>
            <a:custGeom>
              <a:avLst/>
              <a:gdLst/>
              <a:ahLst/>
              <a:cxnLst/>
              <a:rect l="l" t="t" r="r" b="b"/>
              <a:pathLst>
                <a:path w="1113" h="1086" fill="none" extrusionOk="0">
                  <a:moveTo>
                    <a:pt x="570" y="1086"/>
                  </a:moveTo>
                  <a:cubicBezTo>
                    <a:pt x="869" y="1086"/>
                    <a:pt x="1113" y="841"/>
                    <a:pt x="1113" y="543"/>
                  </a:cubicBezTo>
                  <a:cubicBezTo>
                    <a:pt x="1113" y="245"/>
                    <a:pt x="869" y="1"/>
                    <a:pt x="570" y="1"/>
                  </a:cubicBezTo>
                  <a:cubicBezTo>
                    <a:pt x="272" y="1"/>
                    <a:pt x="28" y="245"/>
                    <a:pt x="28" y="543"/>
                  </a:cubicBezTo>
                  <a:cubicBezTo>
                    <a:pt x="1" y="841"/>
                    <a:pt x="272" y="1086"/>
                    <a:pt x="570"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1" name="Google Shape;1231;p20"/>
            <p:cNvSpPr/>
            <p:nvPr/>
          </p:nvSpPr>
          <p:spPr>
            <a:xfrm>
              <a:off x="1148901" y="718887"/>
              <a:ext cx="47977" cy="47977"/>
            </a:xfrm>
            <a:custGeom>
              <a:avLst/>
              <a:gdLst/>
              <a:ahLst/>
              <a:cxnLst/>
              <a:rect l="l" t="t" r="r" b="b"/>
              <a:pathLst>
                <a:path w="1086" h="1086" fill="none" extrusionOk="0">
                  <a:moveTo>
                    <a:pt x="543" y="1086"/>
                  </a:moveTo>
                  <a:cubicBezTo>
                    <a:pt x="841" y="1086"/>
                    <a:pt x="1085" y="842"/>
                    <a:pt x="1085" y="543"/>
                  </a:cubicBezTo>
                  <a:cubicBezTo>
                    <a:pt x="1085" y="245"/>
                    <a:pt x="841" y="1"/>
                    <a:pt x="543" y="1"/>
                  </a:cubicBezTo>
                  <a:cubicBezTo>
                    <a:pt x="244" y="1"/>
                    <a:pt x="0" y="245"/>
                    <a:pt x="0" y="543"/>
                  </a:cubicBezTo>
                  <a:cubicBezTo>
                    <a:pt x="0" y="842"/>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2" name="Google Shape;1232;p20"/>
            <p:cNvSpPr/>
            <p:nvPr/>
          </p:nvSpPr>
          <p:spPr>
            <a:xfrm>
              <a:off x="1065008" y="635038"/>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3" name="Google Shape;1233;p20"/>
            <p:cNvSpPr/>
            <p:nvPr/>
          </p:nvSpPr>
          <p:spPr>
            <a:xfrm>
              <a:off x="1304671" y="456472"/>
              <a:ext cx="47977" cy="47977"/>
            </a:xfrm>
            <a:custGeom>
              <a:avLst/>
              <a:gdLst/>
              <a:ahLst/>
              <a:cxnLst/>
              <a:rect l="l" t="t" r="r" b="b"/>
              <a:pathLst>
                <a:path w="1086" h="1086" fill="none" extrusionOk="0">
                  <a:moveTo>
                    <a:pt x="543" y="1086"/>
                  </a:moveTo>
                  <a:cubicBezTo>
                    <a:pt x="841" y="1086"/>
                    <a:pt x="1085" y="869"/>
                    <a:pt x="1085" y="543"/>
                  </a:cubicBezTo>
                  <a:cubicBezTo>
                    <a:pt x="1085" y="245"/>
                    <a:pt x="841" y="1"/>
                    <a:pt x="543" y="1"/>
                  </a:cubicBezTo>
                  <a:cubicBezTo>
                    <a:pt x="244" y="1"/>
                    <a:pt x="0" y="245"/>
                    <a:pt x="0" y="543"/>
                  </a:cubicBezTo>
                  <a:cubicBezTo>
                    <a:pt x="0" y="869"/>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4" name="Google Shape;1234;p20"/>
            <p:cNvSpPr/>
            <p:nvPr/>
          </p:nvSpPr>
          <p:spPr>
            <a:xfrm>
              <a:off x="1426866" y="449271"/>
              <a:ext cx="47977" cy="47977"/>
            </a:xfrm>
            <a:custGeom>
              <a:avLst/>
              <a:gdLst/>
              <a:ahLst/>
              <a:cxnLst/>
              <a:rect l="l" t="t" r="r" b="b"/>
              <a:pathLst>
                <a:path w="1086" h="1086" fill="none" extrusionOk="0">
                  <a:moveTo>
                    <a:pt x="1086" y="543"/>
                  </a:moveTo>
                  <a:cubicBezTo>
                    <a:pt x="1086" y="842"/>
                    <a:pt x="869" y="1086"/>
                    <a:pt x="543" y="1086"/>
                  </a:cubicBezTo>
                  <a:cubicBezTo>
                    <a:pt x="245" y="1086"/>
                    <a:pt x="1" y="842"/>
                    <a:pt x="1" y="543"/>
                  </a:cubicBezTo>
                  <a:cubicBezTo>
                    <a:pt x="1" y="245"/>
                    <a:pt x="245" y="1"/>
                    <a:pt x="543" y="1"/>
                  </a:cubicBezTo>
                  <a:cubicBezTo>
                    <a:pt x="869"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5" name="Google Shape;1235;p20"/>
            <p:cNvSpPr/>
            <p:nvPr/>
          </p:nvSpPr>
          <p:spPr>
            <a:xfrm>
              <a:off x="2042790" y="591877"/>
              <a:ext cx="50362" cy="47977"/>
            </a:xfrm>
            <a:custGeom>
              <a:avLst/>
              <a:gdLst/>
              <a:ahLst/>
              <a:cxnLst/>
              <a:rect l="l" t="t" r="r" b="b"/>
              <a:pathLst>
                <a:path w="1140" h="1086" fill="none" extrusionOk="0">
                  <a:moveTo>
                    <a:pt x="597" y="1086"/>
                  </a:moveTo>
                  <a:cubicBezTo>
                    <a:pt x="896" y="1086"/>
                    <a:pt x="1140" y="842"/>
                    <a:pt x="1140" y="543"/>
                  </a:cubicBezTo>
                  <a:cubicBezTo>
                    <a:pt x="1140" y="218"/>
                    <a:pt x="896" y="1"/>
                    <a:pt x="597" y="1"/>
                  </a:cubicBezTo>
                  <a:cubicBezTo>
                    <a:pt x="272" y="1"/>
                    <a:pt x="55" y="218"/>
                    <a:pt x="55" y="543"/>
                  </a:cubicBezTo>
                  <a:cubicBezTo>
                    <a:pt x="1" y="842"/>
                    <a:pt x="272" y="1086"/>
                    <a:pt x="597"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6" name="Google Shape;1236;p20"/>
            <p:cNvSpPr/>
            <p:nvPr/>
          </p:nvSpPr>
          <p:spPr>
            <a:xfrm>
              <a:off x="1057807" y="903417"/>
              <a:ext cx="49170" cy="47977"/>
            </a:xfrm>
            <a:custGeom>
              <a:avLst/>
              <a:gdLst/>
              <a:ahLst/>
              <a:cxnLst/>
              <a:rect l="l" t="t" r="r" b="b"/>
              <a:pathLst>
                <a:path w="1113" h="1086" fill="none" extrusionOk="0">
                  <a:moveTo>
                    <a:pt x="570" y="1086"/>
                  </a:moveTo>
                  <a:cubicBezTo>
                    <a:pt x="869" y="1086"/>
                    <a:pt x="1113" y="842"/>
                    <a:pt x="1113" y="543"/>
                  </a:cubicBezTo>
                  <a:cubicBezTo>
                    <a:pt x="1113" y="245"/>
                    <a:pt x="869" y="1"/>
                    <a:pt x="570" y="1"/>
                  </a:cubicBezTo>
                  <a:cubicBezTo>
                    <a:pt x="272" y="1"/>
                    <a:pt x="28" y="218"/>
                    <a:pt x="28" y="543"/>
                  </a:cubicBezTo>
                  <a:cubicBezTo>
                    <a:pt x="1" y="842"/>
                    <a:pt x="272" y="1086"/>
                    <a:pt x="570"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7" name="Google Shape;1237;p20"/>
            <p:cNvSpPr/>
            <p:nvPr/>
          </p:nvSpPr>
          <p:spPr>
            <a:xfrm>
              <a:off x="1172846" y="766820"/>
              <a:ext cx="487764" cy="473362"/>
            </a:xfrm>
            <a:custGeom>
              <a:avLst/>
              <a:gdLst/>
              <a:ahLst/>
              <a:cxnLst/>
              <a:rect l="l" t="t" r="r" b="b"/>
              <a:pathLst>
                <a:path w="11041" h="10715" fill="none" extrusionOk="0">
                  <a:moveTo>
                    <a:pt x="11040" y="10715"/>
                  </a:moveTo>
                  <a:lnTo>
                    <a:pt x="4178" y="3798"/>
                  </a:lnTo>
                  <a:lnTo>
                    <a:pt x="1" y="3798"/>
                  </a:lnTo>
                  <a:lnTo>
                    <a:pt x="1" y="1"/>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8" name="Google Shape;1238;p20"/>
            <p:cNvSpPr/>
            <p:nvPr/>
          </p:nvSpPr>
          <p:spPr>
            <a:xfrm>
              <a:off x="911624" y="480461"/>
              <a:ext cx="393091" cy="160585"/>
            </a:xfrm>
            <a:custGeom>
              <a:avLst/>
              <a:gdLst/>
              <a:ahLst/>
              <a:cxnLst/>
              <a:rect l="l" t="t" r="r" b="b"/>
              <a:pathLst>
                <a:path w="8898" h="3635" fill="none" extrusionOk="0">
                  <a:moveTo>
                    <a:pt x="3635" y="3635"/>
                  </a:moveTo>
                  <a:lnTo>
                    <a:pt x="1" y="0"/>
                  </a:lnTo>
                  <a:lnTo>
                    <a:pt x="8897" y="0"/>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9" name="Google Shape;1239;p20"/>
            <p:cNvSpPr/>
            <p:nvPr/>
          </p:nvSpPr>
          <p:spPr>
            <a:xfrm>
              <a:off x="1477229" y="473260"/>
              <a:ext cx="565605" cy="142649"/>
            </a:xfrm>
            <a:custGeom>
              <a:avLst/>
              <a:gdLst/>
              <a:ahLst/>
              <a:cxnLst/>
              <a:rect l="l" t="t" r="r" b="b"/>
              <a:pathLst>
                <a:path w="12803" h="3229" fill="none" extrusionOk="0">
                  <a:moveTo>
                    <a:pt x="0" y="0"/>
                  </a:moveTo>
                  <a:lnTo>
                    <a:pt x="4937" y="0"/>
                  </a:lnTo>
                  <a:lnTo>
                    <a:pt x="8137" y="3228"/>
                  </a:lnTo>
                  <a:lnTo>
                    <a:pt x="12803" y="3228"/>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0" name="Google Shape;1240;p20"/>
            <p:cNvSpPr/>
            <p:nvPr/>
          </p:nvSpPr>
          <p:spPr>
            <a:xfrm>
              <a:off x="1170460" y="608664"/>
              <a:ext cx="357131" cy="354745"/>
            </a:xfrm>
            <a:custGeom>
              <a:avLst/>
              <a:gdLst/>
              <a:ahLst/>
              <a:cxnLst/>
              <a:rect l="l" t="t" r="r" b="b"/>
              <a:pathLst>
                <a:path w="8084" h="8030" fill="none" extrusionOk="0">
                  <a:moveTo>
                    <a:pt x="0" y="0"/>
                  </a:moveTo>
                  <a:lnTo>
                    <a:pt x="2794" y="2794"/>
                  </a:lnTo>
                  <a:lnTo>
                    <a:pt x="2794" y="4964"/>
                  </a:lnTo>
                  <a:lnTo>
                    <a:pt x="5073" y="4964"/>
                  </a:lnTo>
                  <a:lnTo>
                    <a:pt x="8083" y="802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1" name="Google Shape;1241;p20"/>
            <p:cNvSpPr/>
            <p:nvPr/>
          </p:nvSpPr>
          <p:spPr>
            <a:xfrm>
              <a:off x="1297470" y="541558"/>
              <a:ext cx="645919" cy="147420"/>
            </a:xfrm>
            <a:custGeom>
              <a:avLst/>
              <a:gdLst/>
              <a:ahLst/>
              <a:cxnLst/>
              <a:rect l="l" t="t" r="r" b="b"/>
              <a:pathLst>
                <a:path w="14621" h="3337" fill="none" extrusionOk="0">
                  <a:moveTo>
                    <a:pt x="1" y="1275"/>
                  </a:moveTo>
                  <a:lnTo>
                    <a:pt x="1953" y="3228"/>
                  </a:lnTo>
                  <a:lnTo>
                    <a:pt x="5154" y="0"/>
                  </a:lnTo>
                  <a:lnTo>
                    <a:pt x="8029" y="0"/>
                  </a:lnTo>
                  <a:lnTo>
                    <a:pt x="11311" y="3337"/>
                  </a:lnTo>
                  <a:lnTo>
                    <a:pt x="14620" y="3337"/>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2" name="Google Shape;1242;p20"/>
            <p:cNvSpPr/>
            <p:nvPr/>
          </p:nvSpPr>
          <p:spPr>
            <a:xfrm>
              <a:off x="1455626" y="629030"/>
              <a:ext cx="391899" cy="195353"/>
            </a:xfrm>
            <a:custGeom>
              <a:avLst/>
              <a:gdLst/>
              <a:ahLst/>
              <a:cxnLst/>
              <a:rect l="l" t="t" r="r" b="b"/>
              <a:pathLst>
                <a:path w="8871" h="4422" fill="none" extrusionOk="0">
                  <a:moveTo>
                    <a:pt x="1" y="1845"/>
                  </a:moveTo>
                  <a:lnTo>
                    <a:pt x="1845" y="1"/>
                  </a:lnTo>
                  <a:lnTo>
                    <a:pt x="4449" y="1"/>
                  </a:lnTo>
                  <a:lnTo>
                    <a:pt x="8870" y="4422"/>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3" name="Google Shape;1243;p20"/>
            <p:cNvSpPr/>
            <p:nvPr/>
          </p:nvSpPr>
          <p:spPr>
            <a:xfrm>
              <a:off x="1509567" y="809981"/>
              <a:ext cx="370296" cy="184574"/>
            </a:xfrm>
            <a:custGeom>
              <a:avLst/>
              <a:gdLst/>
              <a:ahLst/>
              <a:cxnLst/>
              <a:rect l="l" t="t" r="r" b="b"/>
              <a:pathLst>
                <a:path w="8382" h="4178" fill="none" extrusionOk="0">
                  <a:moveTo>
                    <a:pt x="0" y="0"/>
                  </a:moveTo>
                  <a:lnTo>
                    <a:pt x="4178" y="4177"/>
                  </a:lnTo>
                  <a:lnTo>
                    <a:pt x="8382" y="4177"/>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4" name="Google Shape;1244;p20"/>
            <p:cNvSpPr/>
            <p:nvPr/>
          </p:nvSpPr>
          <p:spPr>
            <a:xfrm>
              <a:off x="1604239" y="741683"/>
              <a:ext cx="142605" cy="143842"/>
            </a:xfrm>
            <a:custGeom>
              <a:avLst/>
              <a:gdLst/>
              <a:ahLst/>
              <a:cxnLst/>
              <a:rect l="l" t="t" r="r" b="b"/>
              <a:pathLst>
                <a:path w="3228" h="3256" fill="none" extrusionOk="0">
                  <a:moveTo>
                    <a:pt x="0" y="0"/>
                  </a:moveTo>
                  <a:lnTo>
                    <a:pt x="3228" y="3255"/>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5" name="Google Shape;1245;p20"/>
            <p:cNvSpPr/>
            <p:nvPr/>
          </p:nvSpPr>
          <p:spPr>
            <a:xfrm>
              <a:off x="1616211" y="1054416"/>
              <a:ext cx="148613" cy="77929"/>
            </a:xfrm>
            <a:custGeom>
              <a:avLst/>
              <a:gdLst/>
              <a:ahLst/>
              <a:cxnLst/>
              <a:rect l="l" t="t" r="r" b="b"/>
              <a:pathLst>
                <a:path w="3364" h="1764" fill="none" extrusionOk="0">
                  <a:moveTo>
                    <a:pt x="0" y="0"/>
                  </a:moveTo>
                  <a:lnTo>
                    <a:pt x="1764" y="1764"/>
                  </a:lnTo>
                  <a:lnTo>
                    <a:pt x="3364" y="1764"/>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46" name="Google Shape;1246;p20"/>
          <p:cNvGrpSpPr/>
          <p:nvPr/>
        </p:nvGrpSpPr>
        <p:grpSpPr>
          <a:xfrm flipH="1">
            <a:off x="9805341" y="-11"/>
            <a:ext cx="2678648" cy="2152453"/>
            <a:chOff x="476652" y="408539"/>
            <a:chExt cx="1616500" cy="1298954"/>
          </a:xfrm>
        </p:grpSpPr>
        <p:sp>
          <p:nvSpPr>
            <p:cNvPr id="1247" name="Google Shape;1247;p20"/>
            <p:cNvSpPr/>
            <p:nvPr/>
          </p:nvSpPr>
          <p:spPr>
            <a:xfrm>
              <a:off x="589305" y="573896"/>
              <a:ext cx="983789" cy="684265"/>
            </a:xfrm>
            <a:custGeom>
              <a:avLst/>
              <a:gdLst/>
              <a:ahLst/>
              <a:cxnLst/>
              <a:rect l="l" t="t" r="r" b="b"/>
              <a:pathLst>
                <a:path w="22269" h="15489" fill="none" extrusionOk="0">
                  <a:moveTo>
                    <a:pt x="0" y="1"/>
                  </a:moveTo>
                  <a:lnTo>
                    <a:pt x="10226" y="10226"/>
                  </a:lnTo>
                  <a:lnTo>
                    <a:pt x="17034" y="10226"/>
                  </a:lnTo>
                  <a:lnTo>
                    <a:pt x="22269" y="1548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8" name="Google Shape;1248;p20"/>
            <p:cNvSpPr/>
            <p:nvPr/>
          </p:nvSpPr>
          <p:spPr>
            <a:xfrm>
              <a:off x="532978" y="627837"/>
              <a:ext cx="1140796" cy="1037729"/>
            </a:xfrm>
            <a:custGeom>
              <a:avLst/>
              <a:gdLst/>
              <a:ahLst/>
              <a:cxnLst/>
              <a:rect l="l" t="t" r="r" b="b"/>
              <a:pathLst>
                <a:path w="25823" h="23490" fill="none" extrusionOk="0">
                  <a:moveTo>
                    <a:pt x="0" y="0"/>
                  </a:moveTo>
                  <a:lnTo>
                    <a:pt x="14078" y="14078"/>
                  </a:lnTo>
                  <a:lnTo>
                    <a:pt x="16383" y="14078"/>
                  </a:lnTo>
                  <a:lnTo>
                    <a:pt x="25822" y="23490"/>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9" name="Google Shape;1249;p20"/>
            <p:cNvSpPr/>
            <p:nvPr/>
          </p:nvSpPr>
          <p:spPr>
            <a:xfrm>
              <a:off x="656410" y="506790"/>
              <a:ext cx="311584" cy="310391"/>
            </a:xfrm>
            <a:custGeom>
              <a:avLst/>
              <a:gdLst/>
              <a:ahLst/>
              <a:cxnLst/>
              <a:rect l="l" t="t" r="r" b="b"/>
              <a:pathLst>
                <a:path w="7053" h="7026" fill="none" extrusionOk="0">
                  <a:moveTo>
                    <a:pt x="0" y="1"/>
                  </a:moveTo>
                  <a:lnTo>
                    <a:pt x="7052" y="7026"/>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0" name="Google Shape;1250;p20"/>
            <p:cNvSpPr/>
            <p:nvPr/>
          </p:nvSpPr>
          <p:spPr>
            <a:xfrm>
              <a:off x="476652" y="686549"/>
              <a:ext cx="751371" cy="752564"/>
            </a:xfrm>
            <a:custGeom>
              <a:avLst/>
              <a:gdLst/>
              <a:ahLst/>
              <a:cxnLst/>
              <a:rect l="l" t="t" r="r" b="b"/>
              <a:pathLst>
                <a:path w="17008" h="17035" fill="none" extrusionOk="0">
                  <a:moveTo>
                    <a:pt x="1" y="0"/>
                  </a:moveTo>
                  <a:lnTo>
                    <a:pt x="17007" y="17034"/>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1" name="Google Shape;1251;p20"/>
            <p:cNvSpPr/>
            <p:nvPr/>
          </p:nvSpPr>
          <p:spPr>
            <a:xfrm>
              <a:off x="715122" y="408539"/>
              <a:ext cx="367910" cy="492535"/>
            </a:xfrm>
            <a:custGeom>
              <a:avLst/>
              <a:gdLst/>
              <a:ahLst/>
              <a:cxnLst/>
              <a:rect l="l" t="t" r="r" b="b"/>
              <a:pathLst>
                <a:path w="8328" h="11149" fill="none" extrusionOk="0">
                  <a:moveTo>
                    <a:pt x="0" y="1"/>
                  </a:moveTo>
                  <a:lnTo>
                    <a:pt x="8327" y="8382"/>
                  </a:lnTo>
                  <a:lnTo>
                    <a:pt x="8327" y="1114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2" name="Google Shape;1252;p20"/>
            <p:cNvSpPr/>
            <p:nvPr/>
          </p:nvSpPr>
          <p:spPr>
            <a:xfrm>
              <a:off x="1184818" y="1138309"/>
              <a:ext cx="492535" cy="357131"/>
            </a:xfrm>
            <a:custGeom>
              <a:avLst/>
              <a:gdLst/>
              <a:ahLst/>
              <a:cxnLst/>
              <a:rect l="l" t="t" r="r" b="b"/>
              <a:pathLst>
                <a:path w="11149" h="8084" fill="none" extrusionOk="0">
                  <a:moveTo>
                    <a:pt x="11149" y="8083"/>
                  </a:moveTo>
                  <a:lnTo>
                    <a:pt x="3066" y="0"/>
                  </a:lnTo>
                  <a:lnTo>
                    <a:pt x="1" y="0"/>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3" name="Google Shape;1253;p20"/>
            <p:cNvSpPr/>
            <p:nvPr/>
          </p:nvSpPr>
          <p:spPr>
            <a:xfrm>
              <a:off x="1221971" y="1431870"/>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45"/>
                    <a:pt x="245" y="0"/>
                    <a:pt x="543" y="0"/>
                  </a:cubicBezTo>
                  <a:cubicBezTo>
                    <a:pt x="842" y="0"/>
                    <a:pt x="1086" y="245"/>
                    <a:pt x="1086"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4" name="Google Shape;1254;p20"/>
            <p:cNvSpPr/>
            <p:nvPr/>
          </p:nvSpPr>
          <p:spPr>
            <a:xfrm>
              <a:off x="1666530" y="1659517"/>
              <a:ext cx="47977" cy="47977"/>
            </a:xfrm>
            <a:custGeom>
              <a:avLst/>
              <a:gdLst/>
              <a:ahLst/>
              <a:cxnLst/>
              <a:rect l="l" t="t" r="r" b="b"/>
              <a:pathLst>
                <a:path w="1086" h="1086" extrusionOk="0">
                  <a:moveTo>
                    <a:pt x="543" y="1"/>
                  </a:moveTo>
                  <a:cubicBezTo>
                    <a:pt x="245" y="1"/>
                    <a:pt x="1" y="245"/>
                    <a:pt x="1" y="543"/>
                  </a:cubicBezTo>
                  <a:cubicBezTo>
                    <a:pt x="1" y="842"/>
                    <a:pt x="245" y="1086"/>
                    <a:pt x="543" y="1086"/>
                  </a:cubicBezTo>
                  <a:cubicBezTo>
                    <a:pt x="869" y="1086"/>
                    <a:pt x="1086" y="842"/>
                    <a:pt x="1086" y="543"/>
                  </a:cubicBezTo>
                  <a:cubicBezTo>
                    <a:pt x="1086" y="245"/>
                    <a:pt x="869"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5" name="Google Shape;1255;p20"/>
            <p:cNvSpPr/>
            <p:nvPr/>
          </p:nvSpPr>
          <p:spPr>
            <a:xfrm>
              <a:off x="1671345" y="1489389"/>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17"/>
                    <a:pt x="244" y="0"/>
                    <a:pt x="543" y="0"/>
                  </a:cubicBezTo>
                  <a:cubicBezTo>
                    <a:pt x="841" y="0"/>
                    <a:pt x="1085" y="217"/>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6" name="Google Shape;1256;p20"/>
            <p:cNvSpPr/>
            <p:nvPr/>
          </p:nvSpPr>
          <p:spPr>
            <a:xfrm>
              <a:off x="1563508" y="1249725"/>
              <a:ext cx="47933" cy="47977"/>
            </a:xfrm>
            <a:custGeom>
              <a:avLst/>
              <a:gdLst/>
              <a:ahLst/>
              <a:cxnLst/>
              <a:rect l="l" t="t" r="r" b="b"/>
              <a:pathLst>
                <a:path w="1085" h="1086" fill="none" extrusionOk="0">
                  <a:moveTo>
                    <a:pt x="1085" y="543"/>
                  </a:moveTo>
                  <a:cubicBezTo>
                    <a:pt x="1085" y="841"/>
                    <a:pt x="841" y="1086"/>
                    <a:pt x="542" y="1086"/>
                  </a:cubicBezTo>
                  <a:cubicBezTo>
                    <a:pt x="244" y="1086"/>
                    <a:pt x="0" y="841"/>
                    <a:pt x="0" y="543"/>
                  </a:cubicBezTo>
                  <a:cubicBezTo>
                    <a:pt x="0" y="218"/>
                    <a:pt x="244" y="1"/>
                    <a:pt x="542" y="1"/>
                  </a:cubicBezTo>
                  <a:cubicBezTo>
                    <a:pt x="841" y="1"/>
                    <a:pt x="1085" y="218"/>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7" name="Google Shape;1257;p20"/>
            <p:cNvSpPr/>
            <p:nvPr/>
          </p:nvSpPr>
          <p:spPr>
            <a:xfrm>
              <a:off x="1130921" y="564310"/>
              <a:ext cx="47977" cy="47977"/>
            </a:xfrm>
            <a:custGeom>
              <a:avLst/>
              <a:gdLst/>
              <a:ahLst/>
              <a:cxnLst/>
              <a:rect l="l" t="t" r="r" b="b"/>
              <a:pathLst>
                <a:path w="1086" h="1086" fill="none" extrusionOk="0">
                  <a:moveTo>
                    <a:pt x="1085" y="543"/>
                  </a:moveTo>
                  <a:cubicBezTo>
                    <a:pt x="1085" y="842"/>
                    <a:pt x="841" y="1086"/>
                    <a:pt x="543" y="1086"/>
                  </a:cubicBezTo>
                  <a:cubicBezTo>
                    <a:pt x="244" y="1086"/>
                    <a:pt x="0" y="842"/>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8" name="Google Shape;1258;p20"/>
            <p:cNvSpPr/>
            <p:nvPr/>
          </p:nvSpPr>
          <p:spPr>
            <a:xfrm>
              <a:off x="1521539" y="956165"/>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17"/>
                    <a:pt x="245" y="0"/>
                    <a:pt x="543" y="0"/>
                  </a:cubicBezTo>
                  <a:cubicBezTo>
                    <a:pt x="842" y="0"/>
                    <a:pt x="1086" y="217"/>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9" name="Google Shape;1259;p20"/>
            <p:cNvSpPr/>
            <p:nvPr/>
          </p:nvSpPr>
          <p:spPr>
            <a:xfrm>
              <a:off x="1839087" y="814753"/>
              <a:ext cx="47977" cy="47977"/>
            </a:xfrm>
            <a:custGeom>
              <a:avLst/>
              <a:gdLst/>
              <a:ahLst/>
              <a:cxnLst/>
              <a:rect l="l" t="t" r="r" b="b"/>
              <a:pathLst>
                <a:path w="1086" h="1086" fill="none" extrusionOk="0">
                  <a:moveTo>
                    <a:pt x="1085" y="543"/>
                  </a:moveTo>
                  <a:cubicBezTo>
                    <a:pt x="1085" y="842"/>
                    <a:pt x="841" y="1086"/>
                    <a:pt x="543" y="1086"/>
                  </a:cubicBezTo>
                  <a:cubicBezTo>
                    <a:pt x="245" y="1086"/>
                    <a:pt x="0" y="842"/>
                    <a:pt x="0" y="543"/>
                  </a:cubicBezTo>
                  <a:cubicBezTo>
                    <a:pt x="0" y="245"/>
                    <a:pt x="245" y="1"/>
                    <a:pt x="543" y="1"/>
                  </a:cubicBezTo>
                  <a:cubicBezTo>
                    <a:pt x="841" y="1"/>
                    <a:pt x="1085" y="245"/>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0" name="Google Shape;1260;p20"/>
            <p:cNvSpPr/>
            <p:nvPr/>
          </p:nvSpPr>
          <p:spPr>
            <a:xfrm>
              <a:off x="1738451" y="877087"/>
              <a:ext cx="47977" cy="47977"/>
            </a:xfrm>
            <a:custGeom>
              <a:avLst/>
              <a:gdLst/>
              <a:ahLst/>
              <a:cxnLst/>
              <a:rect l="l" t="t" r="r" b="b"/>
              <a:pathLst>
                <a:path w="1086" h="1086" fill="none" extrusionOk="0">
                  <a:moveTo>
                    <a:pt x="1085" y="543"/>
                  </a:moveTo>
                  <a:cubicBezTo>
                    <a:pt x="1085" y="868"/>
                    <a:pt x="868" y="1085"/>
                    <a:pt x="543" y="1085"/>
                  </a:cubicBezTo>
                  <a:cubicBezTo>
                    <a:pt x="244" y="1085"/>
                    <a:pt x="0" y="868"/>
                    <a:pt x="0" y="543"/>
                  </a:cubicBezTo>
                  <a:cubicBezTo>
                    <a:pt x="0" y="244"/>
                    <a:pt x="244" y="0"/>
                    <a:pt x="543" y="0"/>
                  </a:cubicBezTo>
                  <a:cubicBezTo>
                    <a:pt x="868"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1" name="Google Shape;1261;p20"/>
            <p:cNvSpPr/>
            <p:nvPr/>
          </p:nvSpPr>
          <p:spPr>
            <a:xfrm>
              <a:off x="1563508" y="702144"/>
              <a:ext cx="47933" cy="47977"/>
            </a:xfrm>
            <a:custGeom>
              <a:avLst/>
              <a:gdLst/>
              <a:ahLst/>
              <a:cxnLst/>
              <a:rect l="l" t="t" r="r" b="b"/>
              <a:pathLst>
                <a:path w="1085" h="1086" fill="none" extrusionOk="0">
                  <a:moveTo>
                    <a:pt x="1085" y="543"/>
                  </a:moveTo>
                  <a:cubicBezTo>
                    <a:pt x="1085" y="841"/>
                    <a:pt x="841" y="1085"/>
                    <a:pt x="542" y="1085"/>
                  </a:cubicBezTo>
                  <a:cubicBezTo>
                    <a:pt x="244" y="1085"/>
                    <a:pt x="0" y="841"/>
                    <a:pt x="0" y="543"/>
                  </a:cubicBezTo>
                  <a:cubicBezTo>
                    <a:pt x="0" y="244"/>
                    <a:pt x="244" y="0"/>
                    <a:pt x="542"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2" name="Google Shape;1262;p20"/>
            <p:cNvSpPr/>
            <p:nvPr/>
          </p:nvSpPr>
          <p:spPr>
            <a:xfrm>
              <a:off x="1575480" y="1011299"/>
              <a:ext cx="53941" cy="52748"/>
            </a:xfrm>
            <a:custGeom>
              <a:avLst/>
              <a:gdLst/>
              <a:ahLst/>
              <a:cxnLst/>
              <a:rect l="l" t="t" r="r" b="b"/>
              <a:pathLst>
                <a:path w="1221" h="1194" fill="none" extrusionOk="0">
                  <a:moveTo>
                    <a:pt x="1004" y="190"/>
                  </a:moveTo>
                  <a:cubicBezTo>
                    <a:pt x="787" y="0"/>
                    <a:pt x="407" y="0"/>
                    <a:pt x="217" y="190"/>
                  </a:cubicBezTo>
                  <a:cubicBezTo>
                    <a:pt x="0" y="407"/>
                    <a:pt x="0" y="787"/>
                    <a:pt x="217" y="976"/>
                  </a:cubicBezTo>
                  <a:cubicBezTo>
                    <a:pt x="407" y="1193"/>
                    <a:pt x="787" y="1193"/>
                    <a:pt x="1004" y="976"/>
                  </a:cubicBezTo>
                  <a:cubicBezTo>
                    <a:pt x="1221" y="732"/>
                    <a:pt x="1221" y="407"/>
                    <a:pt x="1004" y="190"/>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3" name="Google Shape;1263;p20"/>
            <p:cNvSpPr/>
            <p:nvPr/>
          </p:nvSpPr>
          <p:spPr>
            <a:xfrm>
              <a:off x="1256739" y="557153"/>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4"/>
                    <a:pt x="244"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4" name="Google Shape;1264;p20"/>
            <p:cNvSpPr/>
            <p:nvPr/>
          </p:nvSpPr>
          <p:spPr>
            <a:xfrm>
              <a:off x="1413702" y="702144"/>
              <a:ext cx="47977" cy="47977"/>
            </a:xfrm>
            <a:custGeom>
              <a:avLst/>
              <a:gdLst/>
              <a:ahLst/>
              <a:cxnLst/>
              <a:rect l="l" t="t" r="r" b="b"/>
              <a:pathLst>
                <a:path w="1086" h="1086" fill="none" extrusionOk="0">
                  <a:moveTo>
                    <a:pt x="1085" y="543"/>
                  </a:moveTo>
                  <a:cubicBezTo>
                    <a:pt x="1085" y="841"/>
                    <a:pt x="841" y="1085"/>
                    <a:pt x="543" y="1085"/>
                  </a:cubicBezTo>
                  <a:cubicBezTo>
                    <a:pt x="245" y="1085"/>
                    <a:pt x="1" y="841"/>
                    <a:pt x="1" y="543"/>
                  </a:cubicBezTo>
                  <a:cubicBezTo>
                    <a:pt x="1"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5" name="Google Shape;1265;p20"/>
            <p:cNvSpPr/>
            <p:nvPr/>
          </p:nvSpPr>
          <p:spPr>
            <a:xfrm>
              <a:off x="1468835" y="770442"/>
              <a:ext cx="47977" cy="47977"/>
            </a:xfrm>
            <a:custGeom>
              <a:avLst/>
              <a:gdLst/>
              <a:ahLst/>
              <a:cxnLst/>
              <a:rect l="l" t="t" r="r" b="b"/>
              <a:pathLst>
                <a:path w="1086" h="1086" fill="none" extrusionOk="0">
                  <a:moveTo>
                    <a:pt x="1085" y="543"/>
                  </a:moveTo>
                  <a:cubicBezTo>
                    <a:pt x="1085" y="841"/>
                    <a:pt x="868" y="1085"/>
                    <a:pt x="543" y="1085"/>
                  </a:cubicBezTo>
                  <a:cubicBezTo>
                    <a:pt x="244" y="1085"/>
                    <a:pt x="0" y="841"/>
                    <a:pt x="0" y="543"/>
                  </a:cubicBezTo>
                  <a:cubicBezTo>
                    <a:pt x="0" y="217"/>
                    <a:pt x="244" y="0"/>
                    <a:pt x="543" y="0"/>
                  </a:cubicBezTo>
                  <a:cubicBezTo>
                    <a:pt x="868" y="0"/>
                    <a:pt x="1085" y="217"/>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6" name="Google Shape;1266;p20"/>
            <p:cNvSpPr/>
            <p:nvPr/>
          </p:nvSpPr>
          <p:spPr>
            <a:xfrm>
              <a:off x="1944539" y="664990"/>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7" name="Google Shape;1267;p20"/>
            <p:cNvSpPr/>
            <p:nvPr/>
          </p:nvSpPr>
          <p:spPr>
            <a:xfrm>
              <a:off x="1876240" y="971716"/>
              <a:ext cx="47977" cy="47977"/>
            </a:xfrm>
            <a:custGeom>
              <a:avLst/>
              <a:gdLst/>
              <a:ahLst/>
              <a:cxnLst/>
              <a:rect l="l" t="t" r="r" b="b"/>
              <a:pathLst>
                <a:path w="1086" h="1086" fill="none" extrusionOk="0">
                  <a:moveTo>
                    <a:pt x="1085" y="543"/>
                  </a:moveTo>
                  <a:cubicBezTo>
                    <a:pt x="1085" y="842"/>
                    <a:pt x="868" y="1086"/>
                    <a:pt x="543" y="1086"/>
                  </a:cubicBezTo>
                  <a:cubicBezTo>
                    <a:pt x="244" y="1086"/>
                    <a:pt x="0" y="842"/>
                    <a:pt x="0" y="543"/>
                  </a:cubicBezTo>
                  <a:cubicBezTo>
                    <a:pt x="0" y="245"/>
                    <a:pt x="244" y="1"/>
                    <a:pt x="543" y="1"/>
                  </a:cubicBezTo>
                  <a:cubicBezTo>
                    <a:pt x="868"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8" name="Google Shape;1268;p20"/>
            <p:cNvSpPr/>
            <p:nvPr/>
          </p:nvSpPr>
          <p:spPr>
            <a:xfrm>
              <a:off x="1763588" y="1107120"/>
              <a:ext cx="49170" cy="47977"/>
            </a:xfrm>
            <a:custGeom>
              <a:avLst/>
              <a:gdLst/>
              <a:ahLst/>
              <a:cxnLst/>
              <a:rect l="l" t="t" r="r" b="b"/>
              <a:pathLst>
                <a:path w="1113" h="1086" fill="none" extrusionOk="0">
                  <a:moveTo>
                    <a:pt x="543" y="1"/>
                  </a:moveTo>
                  <a:cubicBezTo>
                    <a:pt x="218" y="1"/>
                    <a:pt x="1" y="245"/>
                    <a:pt x="1" y="543"/>
                  </a:cubicBezTo>
                  <a:cubicBezTo>
                    <a:pt x="1" y="842"/>
                    <a:pt x="218" y="1086"/>
                    <a:pt x="543" y="1086"/>
                  </a:cubicBezTo>
                  <a:cubicBezTo>
                    <a:pt x="842" y="1086"/>
                    <a:pt x="1086" y="842"/>
                    <a:pt x="1086" y="543"/>
                  </a:cubicBezTo>
                  <a:cubicBezTo>
                    <a:pt x="1113" y="245"/>
                    <a:pt x="842"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9" name="Google Shape;1269;p20"/>
            <p:cNvSpPr/>
            <p:nvPr/>
          </p:nvSpPr>
          <p:spPr>
            <a:xfrm>
              <a:off x="959557" y="809981"/>
              <a:ext cx="47977" cy="47977"/>
            </a:xfrm>
            <a:custGeom>
              <a:avLst/>
              <a:gdLst/>
              <a:ahLst/>
              <a:cxnLst/>
              <a:rect l="l" t="t" r="r" b="b"/>
              <a:pathLst>
                <a:path w="1086" h="1086" fill="none" extrusionOk="0">
                  <a:moveTo>
                    <a:pt x="1086" y="543"/>
                  </a:moveTo>
                  <a:cubicBezTo>
                    <a:pt x="1086" y="841"/>
                    <a:pt x="869" y="1085"/>
                    <a:pt x="543" y="1085"/>
                  </a:cubicBezTo>
                  <a:cubicBezTo>
                    <a:pt x="245" y="1085"/>
                    <a:pt x="1" y="841"/>
                    <a:pt x="1" y="543"/>
                  </a:cubicBezTo>
                  <a:cubicBezTo>
                    <a:pt x="1" y="244"/>
                    <a:pt x="245" y="0"/>
                    <a:pt x="543" y="0"/>
                  </a:cubicBezTo>
                  <a:cubicBezTo>
                    <a:pt x="869"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0" name="Google Shape;1270;p20"/>
            <p:cNvSpPr/>
            <p:nvPr/>
          </p:nvSpPr>
          <p:spPr>
            <a:xfrm>
              <a:off x="1135692" y="1114321"/>
              <a:ext cx="49170" cy="47977"/>
            </a:xfrm>
            <a:custGeom>
              <a:avLst/>
              <a:gdLst/>
              <a:ahLst/>
              <a:cxnLst/>
              <a:rect l="l" t="t" r="r" b="b"/>
              <a:pathLst>
                <a:path w="1113" h="1086" fill="none" extrusionOk="0">
                  <a:moveTo>
                    <a:pt x="570" y="1086"/>
                  </a:moveTo>
                  <a:cubicBezTo>
                    <a:pt x="869" y="1086"/>
                    <a:pt x="1113" y="841"/>
                    <a:pt x="1113" y="543"/>
                  </a:cubicBezTo>
                  <a:cubicBezTo>
                    <a:pt x="1113" y="245"/>
                    <a:pt x="869" y="1"/>
                    <a:pt x="570" y="1"/>
                  </a:cubicBezTo>
                  <a:cubicBezTo>
                    <a:pt x="272" y="1"/>
                    <a:pt x="28" y="245"/>
                    <a:pt x="28" y="543"/>
                  </a:cubicBezTo>
                  <a:cubicBezTo>
                    <a:pt x="1" y="841"/>
                    <a:pt x="272" y="1086"/>
                    <a:pt x="570"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1" name="Google Shape;1271;p20"/>
            <p:cNvSpPr/>
            <p:nvPr/>
          </p:nvSpPr>
          <p:spPr>
            <a:xfrm>
              <a:off x="1148901" y="718887"/>
              <a:ext cx="47977" cy="47977"/>
            </a:xfrm>
            <a:custGeom>
              <a:avLst/>
              <a:gdLst/>
              <a:ahLst/>
              <a:cxnLst/>
              <a:rect l="l" t="t" r="r" b="b"/>
              <a:pathLst>
                <a:path w="1086" h="1086" fill="none" extrusionOk="0">
                  <a:moveTo>
                    <a:pt x="543" y="1086"/>
                  </a:moveTo>
                  <a:cubicBezTo>
                    <a:pt x="841" y="1086"/>
                    <a:pt x="1085" y="842"/>
                    <a:pt x="1085" y="543"/>
                  </a:cubicBezTo>
                  <a:cubicBezTo>
                    <a:pt x="1085" y="245"/>
                    <a:pt x="841" y="1"/>
                    <a:pt x="543" y="1"/>
                  </a:cubicBezTo>
                  <a:cubicBezTo>
                    <a:pt x="244" y="1"/>
                    <a:pt x="0" y="245"/>
                    <a:pt x="0" y="543"/>
                  </a:cubicBezTo>
                  <a:cubicBezTo>
                    <a:pt x="0" y="842"/>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2" name="Google Shape;1272;p20"/>
            <p:cNvSpPr/>
            <p:nvPr/>
          </p:nvSpPr>
          <p:spPr>
            <a:xfrm>
              <a:off x="1065008" y="635038"/>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3" name="Google Shape;1273;p20"/>
            <p:cNvSpPr/>
            <p:nvPr/>
          </p:nvSpPr>
          <p:spPr>
            <a:xfrm>
              <a:off x="1304671" y="456472"/>
              <a:ext cx="47977" cy="47977"/>
            </a:xfrm>
            <a:custGeom>
              <a:avLst/>
              <a:gdLst/>
              <a:ahLst/>
              <a:cxnLst/>
              <a:rect l="l" t="t" r="r" b="b"/>
              <a:pathLst>
                <a:path w="1086" h="1086" fill="none" extrusionOk="0">
                  <a:moveTo>
                    <a:pt x="543" y="1086"/>
                  </a:moveTo>
                  <a:cubicBezTo>
                    <a:pt x="841" y="1086"/>
                    <a:pt x="1085" y="869"/>
                    <a:pt x="1085" y="543"/>
                  </a:cubicBezTo>
                  <a:cubicBezTo>
                    <a:pt x="1085" y="245"/>
                    <a:pt x="841" y="1"/>
                    <a:pt x="543" y="1"/>
                  </a:cubicBezTo>
                  <a:cubicBezTo>
                    <a:pt x="244" y="1"/>
                    <a:pt x="0" y="245"/>
                    <a:pt x="0" y="543"/>
                  </a:cubicBezTo>
                  <a:cubicBezTo>
                    <a:pt x="0" y="869"/>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4" name="Google Shape;1274;p20"/>
            <p:cNvSpPr/>
            <p:nvPr/>
          </p:nvSpPr>
          <p:spPr>
            <a:xfrm>
              <a:off x="1426866" y="449271"/>
              <a:ext cx="47977" cy="47977"/>
            </a:xfrm>
            <a:custGeom>
              <a:avLst/>
              <a:gdLst/>
              <a:ahLst/>
              <a:cxnLst/>
              <a:rect l="l" t="t" r="r" b="b"/>
              <a:pathLst>
                <a:path w="1086" h="1086" fill="none" extrusionOk="0">
                  <a:moveTo>
                    <a:pt x="1086" y="543"/>
                  </a:moveTo>
                  <a:cubicBezTo>
                    <a:pt x="1086" y="842"/>
                    <a:pt x="869" y="1086"/>
                    <a:pt x="543" y="1086"/>
                  </a:cubicBezTo>
                  <a:cubicBezTo>
                    <a:pt x="245" y="1086"/>
                    <a:pt x="1" y="842"/>
                    <a:pt x="1" y="543"/>
                  </a:cubicBezTo>
                  <a:cubicBezTo>
                    <a:pt x="1" y="245"/>
                    <a:pt x="245" y="1"/>
                    <a:pt x="543" y="1"/>
                  </a:cubicBezTo>
                  <a:cubicBezTo>
                    <a:pt x="869"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5" name="Google Shape;1275;p20"/>
            <p:cNvSpPr/>
            <p:nvPr/>
          </p:nvSpPr>
          <p:spPr>
            <a:xfrm>
              <a:off x="2042790" y="591877"/>
              <a:ext cx="50362" cy="47977"/>
            </a:xfrm>
            <a:custGeom>
              <a:avLst/>
              <a:gdLst/>
              <a:ahLst/>
              <a:cxnLst/>
              <a:rect l="l" t="t" r="r" b="b"/>
              <a:pathLst>
                <a:path w="1140" h="1086" fill="none" extrusionOk="0">
                  <a:moveTo>
                    <a:pt x="597" y="1086"/>
                  </a:moveTo>
                  <a:cubicBezTo>
                    <a:pt x="896" y="1086"/>
                    <a:pt x="1140" y="842"/>
                    <a:pt x="1140" y="543"/>
                  </a:cubicBezTo>
                  <a:cubicBezTo>
                    <a:pt x="1140" y="218"/>
                    <a:pt x="896" y="1"/>
                    <a:pt x="597" y="1"/>
                  </a:cubicBezTo>
                  <a:cubicBezTo>
                    <a:pt x="272" y="1"/>
                    <a:pt x="55" y="218"/>
                    <a:pt x="55" y="543"/>
                  </a:cubicBezTo>
                  <a:cubicBezTo>
                    <a:pt x="1" y="842"/>
                    <a:pt x="272" y="1086"/>
                    <a:pt x="597"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6" name="Google Shape;1276;p20"/>
            <p:cNvSpPr/>
            <p:nvPr/>
          </p:nvSpPr>
          <p:spPr>
            <a:xfrm>
              <a:off x="1057807" y="903417"/>
              <a:ext cx="49170" cy="47977"/>
            </a:xfrm>
            <a:custGeom>
              <a:avLst/>
              <a:gdLst/>
              <a:ahLst/>
              <a:cxnLst/>
              <a:rect l="l" t="t" r="r" b="b"/>
              <a:pathLst>
                <a:path w="1113" h="1086" fill="none" extrusionOk="0">
                  <a:moveTo>
                    <a:pt x="570" y="1086"/>
                  </a:moveTo>
                  <a:cubicBezTo>
                    <a:pt x="869" y="1086"/>
                    <a:pt x="1113" y="842"/>
                    <a:pt x="1113" y="543"/>
                  </a:cubicBezTo>
                  <a:cubicBezTo>
                    <a:pt x="1113" y="245"/>
                    <a:pt x="869" y="1"/>
                    <a:pt x="570" y="1"/>
                  </a:cubicBezTo>
                  <a:cubicBezTo>
                    <a:pt x="272" y="1"/>
                    <a:pt x="28" y="218"/>
                    <a:pt x="28" y="543"/>
                  </a:cubicBezTo>
                  <a:cubicBezTo>
                    <a:pt x="1" y="842"/>
                    <a:pt x="272" y="1086"/>
                    <a:pt x="570"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7" name="Google Shape;1277;p20"/>
            <p:cNvSpPr/>
            <p:nvPr/>
          </p:nvSpPr>
          <p:spPr>
            <a:xfrm>
              <a:off x="1172846" y="766820"/>
              <a:ext cx="487764" cy="473362"/>
            </a:xfrm>
            <a:custGeom>
              <a:avLst/>
              <a:gdLst/>
              <a:ahLst/>
              <a:cxnLst/>
              <a:rect l="l" t="t" r="r" b="b"/>
              <a:pathLst>
                <a:path w="11041" h="10715" fill="none" extrusionOk="0">
                  <a:moveTo>
                    <a:pt x="11040" y="10715"/>
                  </a:moveTo>
                  <a:lnTo>
                    <a:pt x="4178" y="3798"/>
                  </a:lnTo>
                  <a:lnTo>
                    <a:pt x="1" y="3798"/>
                  </a:lnTo>
                  <a:lnTo>
                    <a:pt x="1" y="1"/>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8" name="Google Shape;1278;p20"/>
            <p:cNvSpPr/>
            <p:nvPr/>
          </p:nvSpPr>
          <p:spPr>
            <a:xfrm>
              <a:off x="911624" y="480461"/>
              <a:ext cx="393091" cy="160585"/>
            </a:xfrm>
            <a:custGeom>
              <a:avLst/>
              <a:gdLst/>
              <a:ahLst/>
              <a:cxnLst/>
              <a:rect l="l" t="t" r="r" b="b"/>
              <a:pathLst>
                <a:path w="8898" h="3635" fill="none" extrusionOk="0">
                  <a:moveTo>
                    <a:pt x="3635" y="3635"/>
                  </a:moveTo>
                  <a:lnTo>
                    <a:pt x="1" y="0"/>
                  </a:lnTo>
                  <a:lnTo>
                    <a:pt x="8897" y="0"/>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9" name="Google Shape;1279;p20"/>
            <p:cNvSpPr/>
            <p:nvPr/>
          </p:nvSpPr>
          <p:spPr>
            <a:xfrm>
              <a:off x="1477229" y="473260"/>
              <a:ext cx="565605" cy="142649"/>
            </a:xfrm>
            <a:custGeom>
              <a:avLst/>
              <a:gdLst/>
              <a:ahLst/>
              <a:cxnLst/>
              <a:rect l="l" t="t" r="r" b="b"/>
              <a:pathLst>
                <a:path w="12803" h="3229" fill="none" extrusionOk="0">
                  <a:moveTo>
                    <a:pt x="0" y="0"/>
                  </a:moveTo>
                  <a:lnTo>
                    <a:pt x="4937" y="0"/>
                  </a:lnTo>
                  <a:lnTo>
                    <a:pt x="8137" y="3228"/>
                  </a:lnTo>
                  <a:lnTo>
                    <a:pt x="12803" y="3228"/>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0" name="Google Shape;1280;p20"/>
            <p:cNvSpPr/>
            <p:nvPr/>
          </p:nvSpPr>
          <p:spPr>
            <a:xfrm>
              <a:off x="1170460" y="608664"/>
              <a:ext cx="357131" cy="354745"/>
            </a:xfrm>
            <a:custGeom>
              <a:avLst/>
              <a:gdLst/>
              <a:ahLst/>
              <a:cxnLst/>
              <a:rect l="l" t="t" r="r" b="b"/>
              <a:pathLst>
                <a:path w="8084" h="8030" fill="none" extrusionOk="0">
                  <a:moveTo>
                    <a:pt x="0" y="0"/>
                  </a:moveTo>
                  <a:lnTo>
                    <a:pt x="2794" y="2794"/>
                  </a:lnTo>
                  <a:lnTo>
                    <a:pt x="2794" y="4964"/>
                  </a:lnTo>
                  <a:lnTo>
                    <a:pt x="5073" y="4964"/>
                  </a:lnTo>
                  <a:lnTo>
                    <a:pt x="8083" y="802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1" name="Google Shape;1281;p20"/>
            <p:cNvSpPr/>
            <p:nvPr/>
          </p:nvSpPr>
          <p:spPr>
            <a:xfrm>
              <a:off x="1297470" y="541558"/>
              <a:ext cx="645919" cy="147420"/>
            </a:xfrm>
            <a:custGeom>
              <a:avLst/>
              <a:gdLst/>
              <a:ahLst/>
              <a:cxnLst/>
              <a:rect l="l" t="t" r="r" b="b"/>
              <a:pathLst>
                <a:path w="14621" h="3337" fill="none" extrusionOk="0">
                  <a:moveTo>
                    <a:pt x="1" y="1275"/>
                  </a:moveTo>
                  <a:lnTo>
                    <a:pt x="1953" y="3228"/>
                  </a:lnTo>
                  <a:lnTo>
                    <a:pt x="5154" y="0"/>
                  </a:lnTo>
                  <a:lnTo>
                    <a:pt x="8029" y="0"/>
                  </a:lnTo>
                  <a:lnTo>
                    <a:pt x="11311" y="3337"/>
                  </a:lnTo>
                  <a:lnTo>
                    <a:pt x="14620" y="3337"/>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2" name="Google Shape;1282;p20"/>
            <p:cNvSpPr/>
            <p:nvPr/>
          </p:nvSpPr>
          <p:spPr>
            <a:xfrm>
              <a:off x="1455626" y="629030"/>
              <a:ext cx="391899" cy="195353"/>
            </a:xfrm>
            <a:custGeom>
              <a:avLst/>
              <a:gdLst/>
              <a:ahLst/>
              <a:cxnLst/>
              <a:rect l="l" t="t" r="r" b="b"/>
              <a:pathLst>
                <a:path w="8871" h="4422" fill="none" extrusionOk="0">
                  <a:moveTo>
                    <a:pt x="1" y="1845"/>
                  </a:moveTo>
                  <a:lnTo>
                    <a:pt x="1845" y="1"/>
                  </a:lnTo>
                  <a:lnTo>
                    <a:pt x="4449" y="1"/>
                  </a:lnTo>
                  <a:lnTo>
                    <a:pt x="8870" y="4422"/>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3" name="Google Shape;1283;p20"/>
            <p:cNvSpPr/>
            <p:nvPr/>
          </p:nvSpPr>
          <p:spPr>
            <a:xfrm>
              <a:off x="1509567" y="809981"/>
              <a:ext cx="370296" cy="184574"/>
            </a:xfrm>
            <a:custGeom>
              <a:avLst/>
              <a:gdLst/>
              <a:ahLst/>
              <a:cxnLst/>
              <a:rect l="l" t="t" r="r" b="b"/>
              <a:pathLst>
                <a:path w="8382" h="4178" fill="none" extrusionOk="0">
                  <a:moveTo>
                    <a:pt x="0" y="0"/>
                  </a:moveTo>
                  <a:lnTo>
                    <a:pt x="4178" y="4177"/>
                  </a:lnTo>
                  <a:lnTo>
                    <a:pt x="8382" y="4177"/>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4" name="Google Shape;1284;p20"/>
            <p:cNvSpPr/>
            <p:nvPr/>
          </p:nvSpPr>
          <p:spPr>
            <a:xfrm>
              <a:off x="1604239" y="741683"/>
              <a:ext cx="142605" cy="143842"/>
            </a:xfrm>
            <a:custGeom>
              <a:avLst/>
              <a:gdLst/>
              <a:ahLst/>
              <a:cxnLst/>
              <a:rect l="l" t="t" r="r" b="b"/>
              <a:pathLst>
                <a:path w="3228" h="3256" fill="none" extrusionOk="0">
                  <a:moveTo>
                    <a:pt x="0" y="0"/>
                  </a:moveTo>
                  <a:lnTo>
                    <a:pt x="3228" y="3255"/>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5" name="Google Shape;1285;p20"/>
            <p:cNvSpPr/>
            <p:nvPr/>
          </p:nvSpPr>
          <p:spPr>
            <a:xfrm>
              <a:off x="1616211" y="1054416"/>
              <a:ext cx="148613" cy="77929"/>
            </a:xfrm>
            <a:custGeom>
              <a:avLst/>
              <a:gdLst/>
              <a:ahLst/>
              <a:cxnLst/>
              <a:rect l="l" t="t" r="r" b="b"/>
              <a:pathLst>
                <a:path w="3364" h="1764" fill="none" extrusionOk="0">
                  <a:moveTo>
                    <a:pt x="0" y="0"/>
                  </a:moveTo>
                  <a:lnTo>
                    <a:pt x="1764" y="1764"/>
                  </a:lnTo>
                  <a:lnTo>
                    <a:pt x="3364" y="1764"/>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86" name="Google Shape;1286;p20"/>
          <p:cNvGrpSpPr/>
          <p:nvPr/>
        </p:nvGrpSpPr>
        <p:grpSpPr>
          <a:xfrm rot="10800000" flipH="1">
            <a:off x="-300359" y="4705556"/>
            <a:ext cx="2678648" cy="2152453"/>
            <a:chOff x="476652" y="408539"/>
            <a:chExt cx="1616500" cy="1298954"/>
          </a:xfrm>
        </p:grpSpPr>
        <p:sp>
          <p:nvSpPr>
            <p:cNvPr id="1287" name="Google Shape;1287;p20"/>
            <p:cNvSpPr/>
            <p:nvPr/>
          </p:nvSpPr>
          <p:spPr>
            <a:xfrm>
              <a:off x="589305" y="573896"/>
              <a:ext cx="983789" cy="684265"/>
            </a:xfrm>
            <a:custGeom>
              <a:avLst/>
              <a:gdLst/>
              <a:ahLst/>
              <a:cxnLst/>
              <a:rect l="l" t="t" r="r" b="b"/>
              <a:pathLst>
                <a:path w="22269" h="15489" fill="none" extrusionOk="0">
                  <a:moveTo>
                    <a:pt x="0" y="1"/>
                  </a:moveTo>
                  <a:lnTo>
                    <a:pt x="10226" y="10226"/>
                  </a:lnTo>
                  <a:lnTo>
                    <a:pt x="17034" y="10226"/>
                  </a:lnTo>
                  <a:lnTo>
                    <a:pt x="22269" y="1548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8" name="Google Shape;1288;p20"/>
            <p:cNvSpPr/>
            <p:nvPr/>
          </p:nvSpPr>
          <p:spPr>
            <a:xfrm>
              <a:off x="532978" y="627837"/>
              <a:ext cx="1140796" cy="1037729"/>
            </a:xfrm>
            <a:custGeom>
              <a:avLst/>
              <a:gdLst/>
              <a:ahLst/>
              <a:cxnLst/>
              <a:rect l="l" t="t" r="r" b="b"/>
              <a:pathLst>
                <a:path w="25823" h="23490" fill="none" extrusionOk="0">
                  <a:moveTo>
                    <a:pt x="0" y="0"/>
                  </a:moveTo>
                  <a:lnTo>
                    <a:pt x="14078" y="14078"/>
                  </a:lnTo>
                  <a:lnTo>
                    <a:pt x="16383" y="14078"/>
                  </a:lnTo>
                  <a:lnTo>
                    <a:pt x="25822" y="23490"/>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9" name="Google Shape;1289;p20"/>
            <p:cNvSpPr/>
            <p:nvPr/>
          </p:nvSpPr>
          <p:spPr>
            <a:xfrm>
              <a:off x="656410" y="506790"/>
              <a:ext cx="311584" cy="310391"/>
            </a:xfrm>
            <a:custGeom>
              <a:avLst/>
              <a:gdLst/>
              <a:ahLst/>
              <a:cxnLst/>
              <a:rect l="l" t="t" r="r" b="b"/>
              <a:pathLst>
                <a:path w="7053" h="7026" fill="none" extrusionOk="0">
                  <a:moveTo>
                    <a:pt x="0" y="1"/>
                  </a:moveTo>
                  <a:lnTo>
                    <a:pt x="7052" y="7026"/>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0" name="Google Shape;1290;p20"/>
            <p:cNvSpPr/>
            <p:nvPr/>
          </p:nvSpPr>
          <p:spPr>
            <a:xfrm>
              <a:off x="476652" y="686549"/>
              <a:ext cx="751371" cy="752564"/>
            </a:xfrm>
            <a:custGeom>
              <a:avLst/>
              <a:gdLst/>
              <a:ahLst/>
              <a:cxnLst/>
              <a:rect l="l" t="t" r="r" b="b"/>
              <a:pathLst>
                <a:path w="17008" h="17035" fill="none" extrusionOk="0">
                  <a:moveTo>
                    <a:pt x="1" y="0"/>
                  </a:moveTo>
                  <a:lnTo>
                    <a:pt x="17007" y="17034"/>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1" name="Google Shape;1291;p20"/>
            <p:cNvSpPr/>
            <p:nvPr/>
          </p:nvSpPr>
          <p:spPr>
            <a:xfrm>
              <a:off x="715122" y="408539"/>
              <a:ext cx="367910" cy="492535"/>
            </a:xfrm>
            <a:custGeom>
              <a:avLst/>
              <a:gdLst/>
              <a:ahLst/>
              <a:cxnLst/>
              <a:rect l="l" t="t" r="r" b="b"/>
              <a:pathLst>
                <a:path w="8328" h="11149" fill="none" extrusionOk="0">
                  <a:moveTo>
                    <a:pt x="0" y="1"/>
                  </a:moveTo>
                  <a:lnTo>
                    <a:pt x="8327" y="8382"/>
                  </a:lnTo>
                  <a:lnTo>
                    <a:pt x="8327" y="1114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2" name="Google Shape;1292;p20"/>
            <p:cNvSpPr/>
            <p:nvPr/>
          </p:nvSpPr>
          <p:spPr>
            <a:xfrm>
              <a:off x="1184818" y="1138309"/>
              <a:ext cx="492535" cy="357131"/>
            </a:xfrm>
            <a:custGeom>
              <a:avLst/>
              <a:gdLst/>
              <a:ahLst/>
              <a:cxnLst/>
              <a:rect l="l" t="t" r="r" b="b"/>
              <a:pathLst>
                <a:path w="11149" h="8084" fill="none" extrusionOk="0">
                  <a:moveTo>
                    <a:pt x="11149" y="8083"/>
                  </a:moveTo>
                  <a:lnTo>
                    <a:pt x="3066" y="0"/>
                  </a:lnTo>
                  <a:lnTo>
                    <a:pt x="1" y="0"/>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3" name="Google Shape;1293;p20"/>
            <p:cNvSpPr/>
            <p:nvPr/>
          </p:nvSpPr>
          <p:spPr>
            <a:xfrm>
              <a:off x="1221971" y="1431870"/>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45"/>
                    <a:pt x="245" y="0"/>
                    <a:pt x="543" y="0"/>
                  </a:cubicBezTo>
                  <a:cubicBezTo>
                    <a:pt x="842" y="0"/>
                    <a:pt x="1086" y="245"/>
                    <a:pt x="1086"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4" name="Google Shape;1294;p20"/>
            <p:cNvSpPr/>
            <p:nvPr/>
          </p:nvSpPr>
          <p:spPr>
            <a:xfrm>
              <a:off x="1666530" y="1659517"/>
              <a:ext cx="47977" cy="47977"/>
            </a:xfrm>
            <a:custGeom>
              <a:avLst/>
              <a:gdLst/>
              <a:ahLst/>
              <a:cxnLst/>
              <a:rect l="l" t="t" r="r" b="b"/>
              <a:pathLst>
                <a:path w="1086" h="1086" extrusionOk="0">
                  <a:moveTo>
                    <a:pt x="543" y="1"/>
                  </a:moveTo>
                  <a:cubicBezTo>
                    <a:pt x="245" y="1"/>
                    <a:pt x="1" y="245"/>
                    <a:pt x="1" y="543"/>
                  </a:cubicBezTo>
                  <a:cubicBezTo>
                    <a:pt x="1" y="842"/>
                    <a:pt x="245" y="1086"/>
                    <a:pt x="543" y="1086"/>
                  </a:cubicBezTo>
                  <a:cubicBezTo>
                    <a:pt x="869" y="1086"/>
                    <a:pt x="1086" y="842"/>
                    <a:pt x="1086" y="543"/>
                  </a:cubicBezTo>
                  <a:cubicBezTo>
                    <a:pt x="1086" y="245"/>
                    <a:pt x="869"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5" name="Google Shape;1295;p20"/>
            <p:cNvSpPr/>
            <p:nvPr/>
          </p:nvSpPr>
          <p:spPr>
            <a:xfrm>
              <a:off x="1671345" y="1489389"/>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17"/>
                    <a:pt x="244" y="0"/>
                    <a:pt x="543" y="0"/>
                  </a:cubicBezTo>
                  <a:cubicBezTo>
                    <a:pt x="841" y="0"/>
                    <a:pt x="1085" y="217"/>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6" name="Google Shape;1296;p20"/>
            <p:cNvSpPr/>
            <p:nvPr/>
          </p:nvSpPr>
          <p:spPr>
            <a:xfrm>
              <a:off x="1563508" y="1249725"/>
              <a:ext cx="47933" cy="47977"/>
            </a:xfrm>
            <a:custGeom>
              <a:avLst/>
              <a:gdLst/>
              <a:ahLst/>
              <a:cxnLst/>
              <a:rect l="l" t="t" r="r" b="b"/>
              <a:pathLst>
                <a:path w="1085" h="1086" fill="none" extrusionOk="0">
                  <a:moveTo>
                    <a:pt x="1085" y="543"/>
                  </a:moveTo>
                  <a:cubicBezTo>
                    <a:pt x="1085" y="841"/>
                    <a:pt x="841" y="1086"/>
                    <a:pt x="542" y="1086"/>
                  </a:cubicBezTo>
                  <a:cubicBezTo>
                    <a:pt x="244" y="1086"/>
                    <a:pt x="0" y="841"/>
                    <a:pt x="0" y="543"/>
                  </a:cubicBezTo>
                  <a:cubicBezTo>
                    <a:pt x="0" y="218"/>
                    <a:pt x="244" y="1"/>
                    <a:pt x="542" y="1"/>
                  </a:cubicBezTo>
                  <a:cubicBezTo>
                    <a:pt x="841" y="1"/>
                    <a:pt x="1085" y="218"/>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7" name="Google Shape;1297;p20"/>
            <p:cNvSpPr/>
            <p:nvPr/>
          </p:nvSpPr>
          <p:spPr>
            <a:xfrm>
              <a:off x="1130921" y="564310"/>
              <a:ext cx="47977" cy="47977"/>
            </a:xfrm>
            <a:custGeom>
              <a:avLst/>
              <a:gdLst/>
              <a:ahLst/>
              <a:cxnLst/>
              <a:rect l="l" t="t" r="r" b="b"/>
              <a:pathLst>
                <a:path w="1086" h="1086" fill="none" extrusionOk="0">
                  <a:moveTo>
                    <a:pt x="1085" y="543"/>
                  </a:moveTo>
                  <a:cubicBezTo>
                    <a:pt x="1085" y="842"/>
                    <a:pt x="841" y="1086"/>
                    <a:pt x="543" y="1086"/>
                  </a:cubicBezTo>
                  <a:cubicBezTo>
                    <a:pt x="244" y="1086"/>
                    <a:pt x="0" y="842"/>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8" name="Google Shape;1298;p20"/>
            <p:cNvSpPr/>
            <p:nvPr/>
          </p:nvSpPr>
          <p:spPr>
            <a:xfrm>
              <a:off x="1521539" y="956165"/>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17"/>
                    <a:pt x="245" y="0"/>
                    <a:pt x="543" y="0"/>
                  </a:cubicBezTo>
                  <a:cubicBezTo>
                    <a:pt x="842" y="0"/>
                    <a:pt x="1086" y="217"/>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9" name="Google Shape;1299;p20"/>
            <p:cNvSpPr/>
            <p:nvPr/>
          </p:nvSpPr>
          <p:spPr>
            <a:xfrm>
              <a:off x="1839087" y="814753"/>
              <a:ext cx="47977" cy="47977"/>
            </a:xfrm>
            <a:custGeom>
              <a:avLst/>
              <a:gdLst/>
              <a:ahLst/>
              <a:cxnLst/>
              <a:rect l="l" t="t" r="r" b="b"/>
              <a:pathLst>
                <a:path w="1086" h="1086" fill="none" extrusionOk="0">
                  <a:moveTo>
                    <a:pt x="1085" y="543"/>
                  </a:moveTo>
                  <a:cubicBezTo>
                    <a:pt x="1085" y="842"/>
                    <a:pt x="841" y="1086"/>
                    <a:pt x="543" y="1086"/>
                  </a:cubicBezTo>
                  <a:cubicBezTo>
                    <a:pt x="245" y="1086"/>
                    <a:pt x="0" y="842"/>
                    <a:pt x="0" y="543"/>
                  </a:cubicBezTo>
                  <a:cubicBezTo>
                    <a:pt x="0" y="245"/>
                    <a:pt x="245" y="1"/>
                    <a:pt x="543" y="1"/>
                  </a:cubicBezTo>
                  <a:cubicBezTo>
                    <a:pt x="841" y="1"/>
                    <a:pt x="1085" y="245"/>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0" name="Google Shape;1300;p20"/>
            <p:cNvSpPr/>
            <p:nvPr/>
          </p:nvSpPr>
          <p:spPr>
            <a:xfrm>
              <a:off x="1738451" y="877087"/>
              <a:ext cx="47977" cy="47977"/>
            </a:xfrm>
            <a:custGeom>
              <a:avLst/>
              <a:gdLst/>
              <a:ahLst/>
              <a:cxnLst/>
              <a:rect l="l" t="t" r="r" b="b"/>
              <a:pathLst>
                <a:path w="1086" h="1086" fill="none" extrusionOk="0">
                  <a:moveTo>
                    <a:pt x="1085" y="543"/>
                  </a:moveTo>
                  <a:cubicBezTo>
                    <a:pt x="1085" y="868"/>
                    <a:pt x="868" y="1085"/>
                    <a:pt x="543" y="1085"/>
                  </a:cubicBezTo>
                  <a:cubicBezTo>
                    <a:pt x="244" y="1085"/>
                    <a:pt x="0" y="868"/>
                    <a:pt x="0" y="543"/>
                  </a:cubicBezTo>
                  <a:cubicBezTo>
                    <a:pt x="0" y="244"/>
                    <a:pt x="244" y="0"/>
                    <a:pt x="543" y="0"/>
                  </a:cubicBezTo>
                  <a:cubicBezTo>
                    <a:pt x="868"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1" name="Google Shape;1301;p20"/>
            <p:cNvSpPr/>
            <p:nvPr/>
          </p:nvSpPr>
          <p:spPr>
            <a:xfrm>
              <a:off x="1563508" y="702144"/>
              <a:ext cx="47933" cy="47977"/>
            </a:xfrm>
            <a:custGeom>
              <a:avLst/>
              <a:gdLst/>
              <a:ahLst/>
              <a:cxnLst/>
              <a:rect l="l" t="t" r="r" b="b"/>
              <a:pathLst>
                <a:path w="1085" h="1086" fill="none" extrusionOk="0">
                  <a:moveTo>
                    <a:pt x="1085" y="543"/>
                  </a:moveTo>
                  <a:cubicBezTo>
                    <a:pt x="1085" y="841"/>
                    <a:pt x="841" y="1085"/>
                    <a:pt x="542" y="1085"/>
                  </a:cubicBezTo>
                  <a:cubicBezTo>
                    <a:pt x="244" y="1085"/>
                    <a:pt x="0" y="841"/>
                    <a:pt x="0" y="543"/>
                  </a:cubicBezTo>
                  <a:cubicBezTo>
                    <a:pt x="0" y="244"/>
                    <a:pt x="244" y="0"/>
                    <a:pt x="542"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2" name="Google Shape;1302;p20"/>
            <p:cNvSpPr/>
            <p:nvPr/>
          </p:nvSpPr>
          <p:spPr>
            <a:xfrm>
              <a:off x="1575480" y="1011299"/>
              <a:ext cx="53941" cy="52748"/>
            </a:xfrm>
            <a:custGeom>
              <a:avLst/>
              <a:gdLst/>
              <a:ahLst/>
              <a:cxnLst/>
              <a:rect l="l" t="t" r="r" b="b"/>
              <a:pathLst>
                <a:path w="1221" h="1194" fill="none" extrusionOk="0">
                  <a:moveTo>
                    <a:pt x="1004" y="190"/>
                  </a:moveTo>
                  <a:cubicBezTo>
                    <a:pt x="787" y="0"/>
                    <a:pt x="407" y="0"/>
                    <a:pt x="217" y="190"/>
                  </a:cubicBezTo>
                  <a:cubicBezTo>
                    <a:pt x="0" y="407"/>
                    <a:pt x="0" y="787"/>
                    <a:pt x="217" y="976"/>
                  </a:cubicBezTo>
                  <a:cubicBezTo>
                    <a:pt x="407" y="1193"/>
                    <a:pt x="787" y="1193"/>
                    <a:pt x="1004" y="976"/>
                  </a:cubicBezTo>
                  <a:cubicBezTo>
                    <a:pt x="1221" y="732"/>
                    <a:pt x="1221" y="407"/>
                    <a:pt x="1004" y="190"/>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3" name="Google Shape;1303;p20"/>
            <p:cNvSpPr/>
            <p:nvPr/>
          </p:nvSpPr>
          <p:spPr>
            <a:xfrm>
              <a:off x="1256739" y="557153"/>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4"/>
                    <a:pt x="244"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4" name="Google Shape;1304;p20"/>
            <p:cNvSpPr/>
            <p:nvPr/>
          </p:nvSpPr>
          <p:spPr>
            <a:xfrm>
              <a:off x="1413702" y="702144"/>
              <a:ext cx="47977" cy="47977"/>
            </a:xfrm>
            <a:custGeom>
              <a:avLst/>
              <a:gdLst/>
              <a:ahLst/>
              <a:cxnLst/>
              <a:rect l="l" t="t" r="r" b="b"/>
              <a:pathLst>
                <a:path w="1086" h="1086" fill="none" extrusionOk="0">
                  <a:moveTo>
                    <a:pt x="1085" y="543"/>
                  </a:moveTo>
                  <a:cubicBezTo>
                    <a:pt x="1085" y="841"/>
                    <a:pt x="841" y="1085"/>
                    <a:pt x="543" y="1085"/>
                  </a:cubicBezTo>
                  <a:cubicBezTo>
                    <a:pt x="245" y="1085"/>
                    <a:pt x="1" y="841"/>
                    <a:pt x="1" y="543"/>
                  </a:cubicBezTo>
                  <a:cubicBezTo>
                    <a:pt x="1"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5" name="Google Shape;1305;p20"/>
            <p:cNvSpPr/>
            <p:nvPr/>
          </p:nvSpPr>
          <p:spPr>
            <a:xfrm>
              <a:off x="1468835" y="770442"/>
              <a:ext cx="47977" cy="47977"/>
            </a:xfrm>
            <a:custGeom>
              <a:avLst/>
              <a:gdLst/>
              <a:ahLst/>
              <a:cxnLst/>
              <a:rect l="l" t="t" r="r" b="b"/>
              <a:pathLst>
                <a:path w="1086" h="1086" fill="none" extrusionOk="0">
                  <a:moveTo>
                    <a:pt x="1085" y="543"/>
                  </a:moveTo>
                  <a:cubicBezTo>
                    <a:pt x="1085" y="841"/>
                    <a:pt x="868" y="1085"/>
                    <a:pt x="543" y="1085"/>
                  </a:cubicBezTo>
                  <a:cubicBezTo>
                    <a:pt x="244" y="1085"/>
                    <a:pt x="0" y="841"/>
                    <a:pt x="0" y="543"/>
                  </a:cubicBezTo>
                  <a:cubicBezTo>
                    <a:pt x="0" y="217"/>
                    <a:pt x="244" y="0"/>
                    <a:pt x="543" y="0"/>
                  </a:cubicBezTo>
                  <a:cubicBezTo>
                    <a:pt x="868" y="0"/>
                    <a:pt x="1085" y="217"/>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6" name="Google Shape;1306;p20"/>
            <p:cNvSpPr/>
            <p:nvPr/>
          </p:nvSpPr>
          <p:spPr>
            <a:xfrm>
              <a:off x="1944539" y="664990"/>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7" name="Google Shape;1307;p20"/>
            <p:cNvSpPr/>
            <p:nvPr/>
          </p:nvSpPr>
          <p:spPr>
            <a:xfrm>
              <a:off x="1876240" y="971716"/>
              <a:ext cx="47977" cy="47977"/>
            </a:xfrm>
            <a:custGeom>
              <a:avLst/>
              <a:gdLst/>
              <a:ahLst/>
              <a:cxnLst/>
              <a:rect l="l" t="t" r="r" b="b"/>
              <a:pathLst>
                <a:path w="1086" h="1086" fill="none" extrusionOk="0">
                  <a:moveTo>
                    <a:pt x="1085" y="543"/>
                  </a:moveTo>
                  <a:cubicBezTo>
                    <a:pt x="1085" y="842"/>
                    <a:pt x="868" y="1086"/>
                    <a:pt x="543" y="1086"/>
                  </a:cubicBezTo>
                  <a:cubicBezTo>
                    <a:pt x="244" y="1086"/>
                    <a:pt x="0" y="842"/>
                    <a:pt x="0" y="543"/>
                  </a:cubicBezTo>
                  <a:cubicBezTo>
                    <a:pt x="0" y="245"/>
                    <a:pt x="244" y="1"/>
                    <a:pt x="543" y="1"/>
                  </a:cubicBezTo>
                  <a:cubicBezTo>
                    <a:pt x="868"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8" name="Google Shape;1308;p20"/>
            <p:cNvSpPr/>
            <p:nvPr/>
          </p:nvSpPr>
          <p:spPr>
            <a:xfrm>
              <a:off x="1763588" y="1107120"/>
              <a:ext cx="49170" cy="47977"/>
            </a:xfrm>
            <a:custGeom>
              <a:avLst/>
              <a:gdLst/>
              <a:ahLst/>
              <a:cxnLst/>
              <a:rect l="l" t="t" r="r" b="b"/>
              <a:pathLst>
                <a:path w="1113" h="1086" fill="none" extrusionOk="0">
                  <a:moveTo>
                    <a:pt x="543" y="1"/>
                  </a:moveTo>
                  <a:cubicBezTo>
                    <a:pt x="218" y="1"/>
                    <a:pt x="1" y="245"/>
                    <a:pt x="1" y="543"/>
                  </a:cubicBezTo>
                  <a:cubicBezTo>
                    <a:pt x="1" y="842"/>
                    <a:pt x="218" y="1086"/>
                    <a:pt x="543" y="1086"/>
                  </a:cubicBezTo>
                  <a:cubicBezTo>
                    <a:pt x="842" y="1086"/>
                    <a:pt x="1086" y="842"/>
                    <a:pt x="1086" y="543"/>
                  </a:cubicBezTo>
                  <a:cubicBezTo>
                    <a:pt x="1113" y="245"/>
                    <a:pt x="842"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9" name="Google Shape;1309;p20"/>
            <p:cNvSpPr/>
            <p:nvPr/>
          </p:nvSpPr>
          <p:spPr>
            <a:xfrm>
              <a:off x="959557" y="809981"/>
              <a:ext cx="47977" cy="47977"/>
            </a:xfrm>
            <a:custGeom>
              <a:avLst/>
              <a:gdLst/>
              <a:ahLst/>
              <a:cxnLst/>
              <a:rect l="l" t="t" r="r" b="b"/>
              <a:pathLst>
                <a:path w="1086" h="1086" fill="none" extrusionOk="0">
                  <a:moveTo>
                    <a:pt x="1086" y="543"/>
                  </a:moveTo>
                  <a:cubicBezTo>
                    <a:pt x="1086" y="841"/>
                    <a:pt x="869" y="1085"/>
                    <a:pt x="543" y="1085"/>
                  </a:cubicBezTo>
                  <a:cubicBezTo>
                    <a:pt x="245" y="1085"/>
                    <a:pt x="1" y="841"/>
                    <a:pt x="1" y="543"/>
                  </a:cubicBezTo>
                  <a:cubicBezTo>
                    <a:pt x="1" y="244"/>
                    <a:pt x="245" y="0"/>
                    <a:pt x="543" y="0"/>
                  </a:cubicBezTo>
                  <a:cubicBezTo>
                    <a:pt x="869"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0" name="Google Shape;1310;p20"/>
            <p:cNvSpPr/>
            <p:nvPr/>
          </p:nvSpPr>
          <p:spPr>
            <a:xfrm>
              <a:off x="1135692" y="1114321"/>
              <a:ext cx="49170" cy="47977"/>
            </a:xfrm>
            <a:custGeom>
              <a:avLst/>
              <a:gdLst/>
              <a:ahLst/>
              <a:cxnLst/>
              <a:rect l="l" t="t" r="r" b="b"/>
              <a:pathLst>
                <a:path w="1113" h="1086" fill="none" extrusionOk="0">
                  <a:moveTo>
                    <a:pt x="570" y="1086"/>
                  </a:moveTo>
                  <a:cubicBezTo>
                    <a:pt x="869" y="1086"/>
                    <a:pt x="1113" y="841"/>
                    <a:pt x="1113" y="543"/>
                  </a:cubicBezTo>
                  <a:cubicBezTo>
                    <a:pt x="1113" y="245"/>
                    <a:pt x="869" y="1"/>
                    <a:pt x="570" y="1"/>
                  </a:cubicBezTo>
                  <a:cubicBezTo>
                    <a:pt x="272" y="1"/>
                    <a:pt x="28" y="245"/>
                    <a:pt x="28" y="543"/>
                  </a:cubicBezTo>
                  <a:cubicBezTo>
                    <a:pt x="1" y="841"/>
                    <a:pt x="272" y="1086"/>
                    <a:pt x="570"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1" name="Google Shape;1311;p20"/>
            <p:cNvSpPr/>
            <p:nvPr/>
          </p:nvSpPr>
          <p:spPr>
            <a:xfrm>
              <a:off x="1148901" y="718887"/>
              <a:ext cx="47977" cy="47977"/>
            </a:xfrm>
            <a:custGeom>
              <a:avLst/>
              <a:gdLst/>
              <a:ahLst/>
              <a:cxnLst/>
              <a:rect l="l" t="t" r="r" b="b"/>
              <a:pathLst>
                <a:path w="1086" h="1086" fill="none" extrusionOk="0">
                  <a:moveTo>
                    <a:pt x="543" y="1086"/>
                  </a:moveTo>
                  <a:cubicBezTo>
                    <a:pt x="841" y="1086"/>
                    <a:pt x="1085" y="842"/>
                    <a:pt x="1085" y="543"/>
                  </a:cubicBezTo>
                  <a:cubicBezTo>
                    <a:pt x="1085" y="245"/>
                    <a:pt x="841" y="1"/>
                    <a:pt x="543" y="1"/>
                  </a:cubicBezTo>
                  <a:cubicBezTo>
                    <a:pt x="244" y="1"/>
                    <a:pt x="0" y="245"/>
                    <a:pt x="0" y="543"/>
                  </a:cubicBezTo>
                  <a:cubicBezTo>
                    <a:pt x="0" y="842"/>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2" name="Google Shape;1312;p20"/>
            <p:cNvSpPr/>
            <p:nvPr/>
          </p:nvSpPr>
          <p:spPr>
            <a:xfrm>
              <a:off x="1065008" y="635038"/>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3" name="Google Shape;1313;p20"/>
            <p:cNvSpPr/>
            <p:nvPr/>
          </p:nvSpPr>
          <p:spPr>
            <a:xfrm>
              <a:off x="1304671" y="456472"/>
              <a:ext cx="47977" cy="47977"/>
            </a:xfrm>
            <a:custGeom>
              <a:avLst/>
              <a:gdLst/>
              <a:ahLst/>
              <a:cxnLst/>
              <a:rect l="l" t="t" r="r" b="b"/>
              <a:pathLst>
                <a:path w="1086" h="1086" fill="none" extrusionOk="0">
                  <a:moveTo>
                    <a:pt x="543" y="1086"/>
                  </a:moveTo>
                  <a:cubicBezTo>
                    <a:pt x="841" y="1086"/>
                    <a:pt x="1085" y="869"/>
                    <a:pt x="1085" y="543"/>
                  </a:cubicBezTo>
                  <a:cubicBezTo>
                    <a:pt x="1085" y="245"/>
                    <a:pt x="841" y="1"/>
                    <a:pt x="543" y="1"/>
                  </a:cubicBezTo>
                  <a:cubicBezTo>
                    <a:pt x="244" y="1"/>
                    <a:pt x="0" y="245"/>
                    <a:pt x="0" y="543"/>
                  </a:cubicBezTo>
                  <a:cubicBezTo>
                    <a:pt x="0" y="869"/>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4" name="Google Shape;1314;p20"/>
            <p:cNvSpPr/>
            <p:nvPr/>
          </p:nvSpPr>
          <p:spPr>
            <a:xfrm>
              <a:off x="1426866" y="449271"/>
              <a:ext cx="47977" cy="47977"/>
            </a:xfrm>
            <a:custGeom>
              <a:avLst/>
              <a:gdLst/>
              <a:ahLst/>
              <a:cxnLst/>
              <a:rect l="l" t="t" r="r" b="b"/>
              <a:pathLst>
                <a:path w="1086" h="1086" fill="none" extrusionOk="0">
                  <a:moveTo>
                    <a:pt x="1086" y="543"/>
                  </a:moveTo>
                  <a:cubicBezTo>
                    <a:pt x="1086" y="842"/>
                    <a:pt x="869" y="1086"/>
                    <a:pt x="543" y="1086"/>
                  </a:cubicBezTo>
                  <a:cubicBezTo>
                    <a:pt x="245" y="1086"/>
                    <a:pt x="1" y="842"/>
                    <a:pt x="1" y="543"/>
                  </a:cubicBezTo>
                  <a:cubicBezTo>
                    <a:pt x="1" y="245"/>
                    <a:pt x="245" y="1"/>
                    <a:pt x="543" y="1"/>
                  </a:cubicBezTo>
                  <a:cubicBezTo>
                    <a:pt x="869"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5" name="Google Shape;1315;p20"/>
            <p:cNvSpPr/>
            <p:nvPr/>
          </p:nvSpPr>
          <p:spPr>
            <a:xfrm>
              <a:off x="2042790" y="591877"/>
              <a:ext cx="50362" cy="47977"/>
            </a:xfrm>
            <a:custGeom>
              <a:avLst/>
              <a:gdLst/>
              <a:ahLst/>
              <a:cxnLst/>
              <a:rect l="l" t="t" r="r" b="b"/>
              <a:pathLst>
                <a:path w="1140" h="1086" fill="none" extrusionOk="0">
                  <a:moveTo>
                    <a:pt x="597" y="1086"/>
                  </a:moveTo>
                  <a:cubicBezTo>
                    <a:pt x="896" y="1086"/>
                    <a:pt x="1140" y="842"/>
                    <a:pt x="1140" y="543"/>
                  </a:cubicBezTo>
                  <a:cubicBezTo>
                    <a:pt x="1140" y="218"/>
                    <a:pt x="896" y="1"/>
                    <a:pt x="597" y="1"/>
                  </a:cubicBezTo>
                  <a:cubicBezTo>
                    <a:pt x="272" y="1"/>
                    <a:pt x="55" y="218"/>
                    <a:pt x="55" y="543"/>
                  </a:cubicBezTo>
                  <a:cubicBezTo>
                    <a:pt x="1" y="842"/>
                    <a:pt x="272" y="1086"/>
                    <a:pt x="597"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6" name="Google Shape;1316;p20"/>
            <p:cNvSpPr/>
            <p:nvPr/>
          </p:nvSpPr>
          <p:spPr>
            <a:xfrm>
              <a:off x="1057807" y="903417"/>
              <a:ext cx="49170" cy="47977"/>
            </a:xfrm>
            <a:custGeom>
              <a:avLst/>
              <a:gdLst/>
              <a:ahLst/>
              <a:cxnLst/>
              <a:rect l="l" t="t" r="r" b="b"/>
              <a:pathLst>
                <a:path w="1113" h="1086" fill="none" extrusionOk="0">
                  <a:moveTo>
                    <a:pt x="570" y="1086"/>
                  </a:moveTo>
                  <a:cubicBezTo>
                    <a:pt x="869" y="1086"/>
                    <a:pt x="1113" y="842"/>
                    <a:pt x="1113" y="543"/>
                  </a:cubicBezTo>
                  <a:cubicBezTo>
                    <a:pt x="1113" y="245"/>
                    <a:pt x="869" y="1"/>
                    <a:pt x="570" y="1"/>
                  </a:cubicBezTo>
                  <a:cubicBezTo>
                    <a:pt x="272" y="1"/>
                    <a:pt x="28" y="218"/>
                    <a:pt x="28" y="543"/>
                  </a:cubicBezTo>
                  <a:cubicBezTo>
                    <a:pt x="1" y="842"/>
                    <a:pt x="272" y="1086"/>
                    <a:pt x="570"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7" name="Google Shape;1317;p20"/>
            <p:cNvSpPr/>
            <p:nvPr/>
          </p:nvSpPr>
          <p:spPr>
            <a:xfrm>
              <a:off x="1172846" y="766820"/>
              <a:ext cx="487764" cy="473362"/>
            </a:xfrm>
            <a:custGeom>
              <a:avLst/>
              <a:gdLst/>
              <a:ahLst/>
              <a:cxnLst/>
              <a:rect l="l" t="t" r="r" b="b"/>
              <a:pathLst>
                <a:path w="11041" h="10715" fill="none" extrusionOk="0">
                  <a:moveTo>
                    <a:pt x="11040" y="10715"/>
                  </a:moveTo>
                  <a:lnTo>
                    <a:pt x="4178" y="3798"/>
                  </a:lnTo>
                  <a:lnTo>
                    <a:pt x="1" y="3798"/>
                  </a:lnTo>
                  <a:lnTo>
                    <a:pt x="1" y="1"/>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8" name="Google Shape;1318;p20"/>
            <p:cNvSpPr/>
            <p:nvPr/>
          </p:nvSpPr>
          <p:spPr>
            <a:xfrm>
              <a:off x="911624" y="480461"/>
              <a:ext cx="393091" cy="160585"/>
            </a:xfrm>
            <a:custGeom>
              <a:avLst/>
              <a:gdLst/>
              <a:ahLst/>
              <a:cxnLst/>
              <a:rect l="l" t="t" r="r" b="b"/>
              <a:pathLst>
                <a:path w="8898" h="3635" fill="none" extrusionOk="0">
                  <a:moveTo>
                    <a:pt x="3635" y="3635"/>
                  </a:moveTo>
                  <a:lnTo>
                    <a:pt x="1" y="0"/>
                  </a:lnTo>
                  <a:lnTo>
                    <a:pt x="8897" y="0"/>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9" name="Google Shape;1319;p20"/>
            <p:cNvSpPr/>
            <p:nvPr/>
          </p:nvSpPr>
          <p:spPr>
            <a:xfrm>
              <a:off x="1477229" y="473260"/>
              <a:ext cx="565605" cy="142649"/>
            </a:xfrm>
            <a:custGeom>
              <a:avLst/>
              <a:gdLst/>
              <a:ahLst/>
              <a:cxnLst/>
              <a:rect l="l" t="t" r="r" b="b"/>
              <a:pathLst>
                <a:path w="12803" h="3229" fill="none" extrusionOk="0">
                  <a:moveTo>
                    <a:pt x="0" y="0"/>
                  </a:moveTo>
                  <a:lnTo>
                    <a:pt x="4937" y="0"/>
                  </a:lnTo>
                  <a:lnTo>
                    <a:pt x="8137" y="3228"/>
                  </a:lnTo>
                  <a:lnTo>
                    <a:pt x="12803" y="3228"/>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0" name="Google Shape;1320;p20"/>
            <p:cNvSpPr/>
            <p:nvPr/>
          </p:nvSpPr>
          <p:spPr>
            <a:xfrm>
              <a:off x="1170460" y="608664"/>
              <a:ext cx="357131" cy="354745"/>
            </a:xfrm>
            <a:custGeom>
              <a:avLst/>
              <a:gdLst/>
              <a:ahLst/>
              <a:cxnLst/>
              <a:rect l="l" t="t" r="r" b="b"/>
              <a:pathLst>
                <a:path w="8084" h="8030" fill="none" extrusionOk="0">
                  <a:moveTo>
                    <a:pt x="0" y="0"/>
                  </a:moveTo>
                  <a:lnTo>
                    <a:pt x="2794" y="2794"/>
                  </a:lnTo>
                  <a:lnTo>
                    <a:pt x="2794" y="4964"/>
                  </a:lnTo>
                  <a:lnTo>
                    <a:pt x="5073" y="4964"/>
                  </a:lnTo>
                  <a:lnTo>
                    <a:pt x="8083" y="802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1" name="Google Shape;1321;p20"/>
            <p:cNvSpPr/>
            <p:nvPr/>
          </p:nvSpPr>
          <p:spPr>
            <a:xfrm>
              <a:off x="1297470" y="541558"/>
              <a:ext cx="645919" cy="147420"/>
            </a:xfrm>
            <a:custGeom>
              <a:avLst/>
              <a:gdLst/>
              <a:ahLst/>
              <a:cxnLst/>
              <a:rect l="l" t="t" r="r" b="b"/>
              <a:pathLst>
                <a:path w="14621" h="3337" fill="none" extrusionOk="0">
                  <a:moveTo>
                    <a:pt x="1" y="1275"/>
                  </a:moveTo>
                  <a:lnTo>
                    <a:pt x="1953" y="3228"/>
                  </a:lnTo>
                  <a:lnTo>
                    <a:pt x="5154" y="0"/>
                  </a:lnTo>
                  <a:lnTo>
                    <a:pt x="8029" y="0"/>
                  </a:lnTo>
                  <a:lnTo>
                    <a:pt x="11311" y="3337"/>
                  </a:lnTo>
                  <a:lnTo>
                    <a:pt x="14620" y="3337"/>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2" name="Google Shape;1322;p20"/>
            <p:cNvSpPr/>
            <p:nvPr/>
          </p:nvSpPr>
          <p:spPr>
            <a:xfrm>
              <a:off x="1455626" y="629030"/>
              <a:ext cx="391899" cy="195353"/>
            </a:xfrm>
            <a:custGeom>
              <a:avLst/>
              <a:gdLst/>
              <a:ahLst/>
              <a:cxnLst/>
              <a:rect l="l" t="t" r="r" b="b"/>
              <a:pathLst>
                <a:path w="8871" h="4422" fill="none" extrusionOk="0">
                  <a:moveTo>
                    <a:pt x="1" y="1845"/>
                  </a:moveTo>
                  <a:lnTo>
                    <a:pt x="1845" y="1"/>
                  </a:lnTo>
                  <a:lnTo>
                    <a:pt x="4449" y="1"/>
                  </a:lnTo>
                  <a:lnTo>
                    <a:pt x="8870" y="4422"/>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3" name="Google Shape;1323;p20"/>
            <p:cNvSpPr/>
            <p:nvPr/>
          </p:nvSpPr>
          <p:spPr>
            <a:xfrm>
              <a:off x="1509567" y="809981"/>
              <a:ext cx="370296" cy="184574"/>
            </a:xfrm>
            <a:custGeom>
              <a:avLst/>
              <a:gdLst/>
              <a:ahLst/>
              <a:cxnLst/>
              <a:rect l="l" t="t" r="r" b="b"/>
              <a:pathLst>
                <a:path w="8382" h="4178" fill="none" extrusionOk="0">
                  <a:moveTo>
                    <a:pt x="0" y="0"/>
                  </a:moveTo>
                  <a:lnTo>
                    <a:pt x="4178" y="4177"/>
                  </a:lnTo>
                  <a:lnTo>
                    <a:pt x="8382" y="4177"/>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4" name="Google Shape;1324;p20"/>
            <p:cNvSpPr/>
            <p:nvPr/>
          </p:nvSpPr>
          <p:spPr>
            <a:xfrm>
              <a:off x="1604239" y="741683"/>
              <a:ext cx="142605" cy="143842"/>
            </a:xfrm>
            <a:custGeom>
              <a:avLst/>
              <a:gdLst/>
              <a:ahLst/>
              <a:cxnLst/>
              <a:rect l="l" t="t" r="r" b="b"/>
              <a:pathLst>
                <a:path w="3228" h="3256" fill="none" extrusionOk="0">
                  <a:moveTo>
                    <a:pt x="0" y="0"/>
                  </a:moveTo>
                  <a:lnTo>
                    <a:pt x="3228" y="3255"/>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5" name="Google Shape;1325;p20"/>
            <p:cNvSpPr/>
            <p:nvPr/>
          </p:nvSpPr>
          <p:spPr>
            <a:xfrm>
              <a:off x="1616211" y="1054416"/>
              <a:ext cx="148613" cy="77929"/>
            </a:xfrm>
            <a:custGeom>
              <a:avLst/>
              <a:gdLst/>
              <a:ahLst/>
              <a:cxnLst/>
              <a:rect l="l" t="t" r="r" b="b"/>
              <a:pathLst>
                <a:path w="3364" h="1764" fill="none" extrusionOk="0">
                  <a:moveTo>
                    <a:pt x="0" y="0"/>
                  </a:moveTo>
                  <a:lnTo>
                    <a:pt x="1764" y="1764"/>
                  </a:lnTo>
                  <a:lnTo>
                    <a:pt x="3364" y="1764"/>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18894793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326"/>
        <p:cNvGrpSpPr/>
        <p:nvPr/>
      </p:nvGrpSpPr>
      <p:grpSpPr>
        <a:xfrm>
          <a:off x="0" y="0"/>
          <a:ext cx="0" cy="0"/>
          <a:chOff x="0" y="0"/>
          <a:chExt cx="0" cy="0"/>
        </a:xfrm>
      </p:grpSpPr>
      <p:sp>
        <p:nvSpPr>
          <p:cNvPr id="1327" name="Google Shape;1327;p21"/>
          <p:cNvSpPr/>
          <p:nvPr/>
        </p:nvSpPr>
        <p:spPr>
          <a:xfrm flipH="1">
            <a:off x="11768286" y="1823830"/>
            <a:ext cx="135725" cy="135725"/>
          </a:xfrm>
          <a:custGeom>
            <a:avLst/>
            <a:gdLst/>
            <a:ahLst/>
            <a:cxnLst/>
            <a:rect l="l" t="t" r="r" b="b"/>
            <a:pathLst>
              <a:path w="3392" h="3392" extrusionOk="0">
                <a:moveTo>
                  <a:pt x="1710" y="1"/>
                </a:moveTo>
                <a:cubicBezTo>
                  <a:pt x="787" y="1"/>
                  <a:pt x="1" y="733"/>
                  <a:pt x="1" y="1682"/>
                </a:cubicBezTo>
                <a:cubicBezTo>
                  <a:pt x="1" y="2642"/>
                  <a:pt x="760" y="3392"/>
                  <a:pt x="1662" y="3392"/>
                </a:cubicBezTo>
                <a:cubicBezTo>
                  <a:pt x="1678" y="3392"/>
                  <a:pt x="1694" y="3391"/>
                  <a:pt x="1710" y="3391"/>
                </a:cubicBezTo>
                <a:cubicBezTo>
                  <a:pt x="2605" y="3391"/>
                  <a:pt x="3391" y="2659"/>
                  <a:pt x="3391" y="1682"/>
                </a:cubicBezTo>
                <a:cubicBezTo>
                  <a:pt x="3391" y="787"/>
                  <a:pt x="2659" y="1"/>
                  <a:pt x="1710"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28" name="Google Shape;1328;p21"/>
          <p:cNvSpPr/>
          <p:nvPr/>
        </p:nvSpPr>
        <p:spPr>
          <a:xfrm flipH="1">
            <a:off x="11768276" y="52242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29" name="Google Shape;1329;p21"/>
          <p:cNvSpPr/>
          <p:nvPr/>
        </p:nvSpPr>
        <p:spPr>
          <a:xfrm flipH="1">
            <a:off x="549087" y="179562"/>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0" name="Google Shape;1330;p21"/>
          <p:cNvSpPr/>
          <p:nvPr/>
        </p:nvSpPr>
        <p:spPr>
          <a:xfrm flipH="1">
            <a:off x="10075202" y="1233432"/>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1" name="Google Shape;1331;p21"/>
          <p:cNvSpPr/>
          <p:nvPr/>
        </p:nvSpPr>
        <p:spPr>
          <a:xfrm flipH="1">
            <a:off x="9812929" y="315286"/>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2" name="Google Shape;1332;p21"/>
          <p:cNvSpPr/>
          <p:nvPr/>
        </p:nvSpPr>
        <p:spPr>
          <a:xfrm flipH="1">
            <a:off x="7779643" y="11772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3" name="Google Shape;1333;p21"/>
          <p:cNvSpPr/>
          <p:nvPr/>
        </p:nvSpPr>
        <p:spPr>
          <a:xfrm flipH="1">
            <a:off x="260129" y="2259219"/>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4" name="Google Shape;1334;p21"/>
          <p:cNvSpPr/>
          <p:nvPr/>
        </p:nvSpPr>
        <p:spPr>
          <a:xfrm flipH="1">
            <a:off x="1882302" y="315299"/>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5" name="Google Shape;1335;p21"/>
          <p:cNvSpPr/>
          <p:nvPr/>
        </p:nvSpPr>
        <p:spPr>
          <a:xfrm flipH="1">
            <a:off x="10384220" y="6464495"/>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6" name="Google Shape;1336;p21"/>
          <p:cNvSpPr/>
          <p:nvPr/>
        </p:nvSpPr>
        <p:spPr>
          <a:xfrm flipH="1">
            <a:off x="549076" y="594112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7" name="Google Shape;1337;p21"/>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38" name="Google Shape;1338;p21"/>
          <p:cNvSpPr/>
          <p:nvPr/>
        </p:nvSpPr>
        <p:spPr>
          <a:xfrm rot="10800000">
            <a:off x="11768286" y="4432527"/>
            <a:ext cx="135725" cy="135725"/>
          </a:xfrm>
          <a:custGeom>
            <a:avLst/>
            <a:gdLst/>
            <a:ahLst/>
            <a:cxnLst/>
            <a:rect l="l" t="t" r="r" b="b"/>
            <a:pathLst>
              <a:path w="3392" h="3392" extrusionOk="0">
                <a:moveTo>
                  <a:pt x="1710" y="1"/>
                </a:moveTo>
                <a:cubicBezTo>
                  <a:pt x="787" y="1"/>
                  <a:pt x="1" y="733"/>
                  <a:pt x="1" y="1682"/>
                </a:cubicBezTo>
                <a:cubicBezTo>
                  <a:pt x="1" y="2642"/>
                  <a:pt x="760" y="3392"/>
                  <a:pt x="1662" y="3392"/>
                </a:cubicBezTo>
                <a:cubicBezTo>
                  <a:pt x="1678" y="3392"/>
                  <a:pt x="1694" y="3391"/>
                  <a:pt x="1710" y="3391"/>
                </a:cubicBezTo>
                <a:cubicBezTo>
                  <a:pt x="2605" y="3391"/>
                  <a:pt x="3391" y="2659"/>
                  <a:pt x="3391" y="1682"/>
                </a:cubicBezTo>
                <a:cubicBezTo>
                  <a:pt x="3391" y="787"/>
                  <a:pt x="2659" y="1"/>
                  <a:pt x="1710"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9" name="Google Shape;1339;p21"/>
          <p:cNvSpPr/>
          <p:nvPr/>
        </p:nvSpPr>
        <p:spPr>
          <a:xfrm rot="10800000">
            <a:off x="11768276" y="573396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40" name="Google Shape;1340;p21"/>
          <p:cNvSpPr/>
          <p:nvPr/>
        </p:nvSpPr>
        <p:spPr>
          <a:xfrm rot="10800000">
            <a:off x="9145462" y="6506354"/>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41" name="Google Shape;1341;p21"/>
          <p:cNvSpPr/>
          <p:nvPr/>
        </p:nvSpPr>
        <p:spPr>
          <a:xfrm rot="10800000">
            <a:off x="260129" y="4065521"/>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42" name="Google Shape;1342;p21"/>
          <p:cNvSpPr/>
          <p:nvPr/>
        </p:nvSpPr>
        <p:spPr>
          <a:xfrm rot="10800000">
            <a:off x="1265002" y="6472198"/>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43" name="Google Shape;1343;p21"/>
          <p:cNvSpPr/>
          <p:nvPr/>
        </p:nvSpPr>
        <p:spPr>
          <a:xfrm rot="10800000">
            <a:off x="582711" y="1952287"/>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44" name="Google Shape;1344;p21"/>
          <p:cNvSpPr/>
          <p:nvPr/>
        </p:nvSpPr>
        <p:spPr>
          <a:xfrm rot="10800000">
            <a:off x="2853445" y="526021"/>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260259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36BE-5F6F-2619-533E-207427A903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85284CD-96F6-7848-F284-85B91AD5BA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B435D7F-020F-BF0B-BC13-2A3F53CD0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08BDD-0412-0D6D-09B2-AFC60A1465B1}"/>
              </a:ext>
            </a:extLst>
          </p:cNvPr>
          <p:cNvSpPr>
            <a:spLocks noGrp="1"/>
          </p:cNvSpPr>
          <p:nvPr>
            <p:ph type="dt" sz="half" idx="10"/>
          </p:nvPr>
        </p:nvSpPr>
        <p:spPr/>
        <p:txBody>
          <a:bodyPr/>
          <a:lstStyle/>
          <a:p>
            <a:fld id="{E076CA7C-4563-47FF-BAA2-E830878826EB}" type="datetimeFigureOut">
              <a:rPr lang="en-GB" smtClean="0"/>
              <a:t>11/07/2024</a:t>
            </a:fld>
            <a:endParaRPr lang="en-GB"/>
          </a:p>
        </p:txBody>
      </p:sp>
      <p:sp>
        <p:nvSpPr>
          <p:cNvPr id="6" name="Footer Placeholder 5">
            <a:extLst>
              <a:ext uri="{FF2B5EF4-FFF2-40B4-BE49-F238E27FC236}">
                <a16:creationId xmlns:a16="http://schemas.microsoft.com/office/drawing/2014/main" id="{A7466980-1D95-B9DA-4DB3-21EE7B37594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A099644-BB78-724E-8012-02FB6DD12198}"/>
              </a:ext>
            </a:extLst>
          </p:cNvPr>
          <p:cNvSpPr>
            <a:spLocks noGrp="1"/>
          </p:cNvSpPr>
          <p:nvPr>
            <p:ph type="sldNum" sz="quarter" idx="12"/>
          </p:nvPr>
        </p:nvSpPr>
        <p:spPr/>
        <p:txBody>
          <a:bodyPr/>
          <a:lstStyle/>
          <a:p>
            <a:fld id="{EA1C2712-AE81-40CF-9EC7-79A94BC670F2}" type="slidenum">
              <a:rPr lang="en-GB" smtClean="0"/>
              <a:t>‹#›</a:t>
            </a:fld>
            <a:endParaRPr lang="en-GB"/>
          </a:p>
        </p:txBody>
      </p:sp>
    </p:spTree>
    <p:extLst>
      <p:ext uri="{BB962C8B-B14F-4D97-AF65-F5344CB8AC3E}">
        <p14:creationId xmlns:p14="http://schemas.microsoft.com/office/powerpoint/2010/main" val="3346677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345"/>
        <p:cNvGrpSpPr/>
        <p:nvPr/>
      </p:nvGrpSpPr>
      <p:grpSpPr>
        <a:xfrm>
          <a:off x="0" y="0"/>
          <a:ext cx="0" cy="0"/>
          <a:chOff x="0" y="0"/>
          <a:chExt cx="0" cy="0"/>
        </a:xfrm>
      </p:grpSpPr>
      <p:sp>
        <p:nvSpPr>
          <p:cNvPr id="1346" name="Google Shape;1346;p22"/>
          <p:cNvSpPr/>
          <p:nvPr/>
        </p:nvSpPr>
        <p:spPr>
          <a:xfrm>
            <a:off x="260128" y="1823830"/>
            <a:ext cx="135725" cy="135725"/>
          </a:xfrm>
          <a:custGeom>
            <a:avLst/>
            <a:gdLst/>
            <a:ahLst/>
            <a:cxnLst/>
            <a:rect l="l" t="t" r="r" b="b"/>
            <a:pathLst>
              <a:path w="3392" h="3392" extrusionOk="0">
                <a:moveTo>
                  <a:pt x="1710" y="1"/>
                </a:moveTo>
                <a:cubicBezTo>
                  <a:pt x="787" y="1"/>
                  <a:pt x="1" y="733"/>
                  <a:pt x="1" y="1682"/>
                </a:cubicBezTo>
                <a:cubicBezTo>
                  <a:pt x="1" y="2642"/>
                  <a:pt x="760" y="3392"/>
                  <a:pt x="1662" y="3392"/>
                </a:cubicBezTo>
                <a:cubicBezTo>
                  <a:pt x="1678" y="3392"/>
                  <a:pt x="1694" y="3391"/>
                  <a:pt x="1710" y="3391"/>
                </a:cubicBezTo>
                <a:cubicBezTo>
                  <a:pt x="2605" y="3391"/>
                  <a:pt x="3391" y="2659"/>
                  <a:pt x="3391" y="1682"/>
                </a:cubicBezTo>
                <a:cubicBezTo>
                  <a:pt x="3391" y="787"/>
                  <a:pt x="2659" y="1"/>
                  <a:pt x="1710"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47" name="Google Shape;1347;p22"/>
          <p:cNvSpPr/>
          <p:nvPr/>
        </p:nvSpPr>
        <p:spPr>
          <a:xfrm>
            <a:off x="260136" y="52242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48" name="Google Shape;1348;p22"/>
          <p:cNvSpPr/>
          <p:nvPr/>
        </p:nvSpPr>
        <p:spPr>
          <a:xfrm>
            <a:off x="1296634" y="179562"/>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49" name="Google Shape;1349;p22"/>
          <p:cNvSpPr/>
          <p:nvPr/>
        </p:nvSpPr>
        <p:spPr>
          <a:xfrm>
            <a:off x="2282789" y="315286"/>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0" name="Google Shape;1350;p22"/>
          <p:cNvSpPr/>
          <p:nvPr/>
        </p:nvSpPr>
        <p:spPr>
          <a:xfrm>
            <a:off x="11615070" y="246962"/>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1" name="Google Shape;1351;p22"/>
          <p:cNvSpPr/>
          <p:nvPr/>
        </p:nvSpPr>
        <p:spPr>
          <a:xfrm>
            <a:off x="11479336" y="594112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2" name="Google Shape;1352;p22"/>
          <p:cNvSpPr/>
          <p:nvPr/>
        </p:nvSpPr>
        <p:spPr>
          <a:xfrm flipH="1">
            <a:off x="11768286" y="1823830"/>
            <a:ext cx="135725" cy="135725"/>
          </a:xfrm>
          <a:custGeom>
            <a:avLst/>
            <a:gdLst/>
            <a:ahLst/>
            <a:cxnLst/>
            <a:rect l="l" t="t" r="r" b="b"/>
            <a:pathLst>
              <a:path w="3392" h="3392" extrusionOk="0">
                <a:moveTo>
                  <a:pt x="1710" y="1"/>
                </a:moveTo>
                <a:cubicBezTo>
                  <a:pt x="787" y="1"/>
                  <a:pt x="1" y="733"/>
                  <a:pt x="1" y="1682"/>
                </a:cubicBezTo>
                <a:cubicBezTo>
                  <a:pt x="1" y="2642"/>
                  <a:pt x="760" y="3392"/>
                  <a:pt x="1662" y="3392"/>
                </a:cubicBezTo>
                <a:cubicBezTo>
                  <a:pt x="1678" y="3392"/>
                  <a:pt x="1694" y="3391"/>
                  <a:pt x="1710" y="3391"/>
                </a:cubicBezTo>
                <a:cubicBezTo>
                  <a:pt x="2605" y="3391"/>
                  <a:pt x="3391" y="2659"/>
                  <a:pt x="3391" y="1682"/>
                </a:cubicBezTo>
                <a:cubicBezTo>
                  <a:pt x="3391" y="787"/>
                  <a:pt x="2659" y="1"/>
                  <a:pt x="1710"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3" name="Google Shape;1353;p22"/>
          <p:cNvSpPr/>
          <p:nvPr/>
        </p:nvSpPr>
        <p:spPr>
          <a:xfrm flipH="1">
            <a:off x="11768276" y="52242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4" name="Google Shape;1354;p22"/>
          <p:cNvSpPr/>
          <p:nvPr/>
        </p:nvSpPr>
        <p:spPr>
          <a:xfrm flipH="1">
            <a:off x="10731820" y="179562"/>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5" name="Google Shape;1355;p22"/>
          <p:cNvSpPr/>
          <p:nvPr/>
        </p:nvSpPr>
        <p:spPr>
          <a:xfrm flipH="1">
            <a:off x="9812929" y="315286"/>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6" name="Google Shape;1356;p22"/>
          <p:cNvSpPr/>
          <p:nvPr/>
        </p:nvSpPr>
        <p:spPr>
          <a:xfrm flipH="1">
            <a:off x="11632620" y="6361795"/>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7" name="Google Shape;1357;p22"/>
          <p:cNvSpPr/>
          <p:nvPr/>
        </p:nvSpPr>
        <p:spPr>
          <a:xfrm flipH="1">
            <a:off x="493729" y="455086"/>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8" name="Google Shape;1358;p22"/>
          <p:cNvSpPr/>
          <p:nvPr/>
        </p:nvSpPr>
        <p:spPr>
          <a:xfrm flipH="1">
            <a:off x="1397843" y="5904162"/>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9" name="Google Shape;1359;p22"/>
          <p:cNvSpPr/>
          <p:nvPr/>
        </p:nvSpPr>
        <p:spPr>
          <a:xfrm flipH="1">
            <a:off x="11632629" y="5779986"/>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60" name="Google Shape;1360;p22"/>
          <p:cNvSpPr/>
          <p:nvPr/>
        </p:nvSpPr>
        <p:spPr>
          <a:xfrm flipH="1">
            <a:off x="1160954" y="1075162"/>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61" name="Google Shape;1361;p22"/>
          <p:cNvSpPr/>
          <p:nvPr/>
        </p:nvSpPr>
        <p:spPr>
          <a:xfrm flipH="1">
            <a:off x="460102" y="6226099"/>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62" name="Google Shape;1362;p22"/>
          <p:cNvSpPr/>
          <p:nvPr/>
        </p:nvSpPr>
        <p:spPr>
          <a:xfrm flipH="1">
            <a:off x="1249562" y="6361786"/>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63" name="Google Shape;1363;p22"/>
          <p:cNvSpPr/>
          <p:nvPr/>
        </p:nvSpPr>
        <p:spPr>
          <a:xfrm rot="10800000" flipH="1">
            <a:off x="260128" y="4432527"/>
            <a:ext cx="135725" cy="135725"/>
          </a:xfrm>
          <a:custGeom>
            <a:avLst/>
            <a:gdLst/>
            <a:ahLst/>
            <a:cxnLst/>
            <a:rect l="l" t="t" r="r" b="b"/>
            <a:pathLst>
              <a:path w="3392" h="3392" extrusionOk="0">
                <a:moveTo>
                  <a:pt x="1710" y="1"/>
                </a:moveTo>
                <a:cubicBezTo>
                  <a:pt x="787" y="1"/>
                  <a:pt x="1" y="733"/>
                  <a:pt x="1" y="1682"/>
                </a:cubicBezTo>
                <a:cubicBezTo>
                  <a:pt x="1" y="2642"/>
                  <a:pt x="760" y="3392"/>
                  <a:pt x="1662" y="3392"/>
                </a:cubicBezTo>
                <a:cubicBezTo>
                  <a:pt x="1678" y="3392"/>
                  <a:pt x="1694" y="3391"/>
                  <a:pt x="1710" y="3391"/>
                </a:cubicBezTo>
                <a:cubicBezTo>
                  <a:pt x="2605" y="3391"/>
                  <a:pt x="3391" y="2659"/>
                  <a:pt x="3391" y="1682"/>
                </a:cubicBezTo>
                <a:cubicBezTo>
                  <a:pt x="3391" y="787"/>
                  <a:pt x="2659" y="1"/>
                  <a:pt x="1710"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64" name="Google Shape;1364;p22"/>
          <p:cNvSpPr/>
          <p:nvPr/>
        </p:nvSpPr>
        <p:spPr>
          <a:xfrm rot="10800000" flipH="1">
            <a:off x="1136136" y="6484835"/>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65" name="Google Shape;1365;p22"/>
          <p:cNvSpPr/>
          <p:nvPr/>
        </p:nvSpPr>
        <p:spPr>
          <a:xfrm rot="10800000" flipH="1">
            <a:off x="954752" y="1151764"/>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66" name="Google Shape;1366;p22"/>
          <p:cNvSpPr/>
          <p:nvPr/>
        </p:nvSpPr>
        <p:spPr>
          <a:xfrm rot="10800000" flipH="1">
            <a:off x="3905555" y="6685821"/>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67" name="Google Shape;1367;p22"/>
          <p:cNvSpPr/>
          <p:nvPr/>
        </p:nvSpPr>
        <p:spPr>
          <a:xfrm rot="10800000" flipH="1">
            <a:off x="11835589" y="4065521"/>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68" name="Google Shape;1368;p22"/>
          <p:cNvSpPr/>
          <p:nvPr/>
        </p:nvSpPr>
        <p:spPr>
          <a:xfrm rot="10800000" flipH="1">
            <a:off x="9879186" y="6408298"/>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69" name="Google Shape;1369;p22"/>
          <p:cNvSpPr/>
          <p:nvPr/>
        </p:nvSpPr>
        <p:spPr>
          <a:xfrm rot="10800000" flipH="1">
            <a:off x="8934703" y="179585"/>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70" name="Google Shape;1370;p22"/>
          <p:cNvSpPr/>
          <p:nvPr/>
        </p:nvSpPr>
        <p:spPr>
          <a:xfrm rot="10800000" flipH="1">
            <a:off x="11281370" y="135696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71" name="Google Shape;1371;p22"/>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35556295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1372"/>
        <p:cNvGrpSpPr/>
        <p:nvPr/>
      </p:nvGrpSpPr>
      <p:grpSpPr>
        <a:xfrm>
          <a:off x="0" y="0"/>
          <a:ext cx="0" cy="0"/>
          <a:chOff x="0" y="0"/>
          <a:chExt cx="0" cy="0"/>
        </a:xfrm>
      </p:grpSpPr>
      <p:sp>
        <p:nvSpPr>
          <p:cNvPr id="1373" name="Google Shape;1373;p23"/>
          <p:cNvSpPr/>
          <p:nvPr/>
        </p:nvSpPr>
        <p:spPr>
          <a:xfrm flipH="1">
            <a:off x="413343" y="246962"/>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74" name="Google Shape;1374;p23"/>
          <p:cNvSpPr/>
          <p:nvPr/>
        </p:nvSpPr>
        <p:spPr>
          <a:xfrm flipH="1">
            <a:off x="260129" y="2259219"/>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75" name="Google Shape;1375;p23"/>
          <p:cNvSpPr/>
          <p:nvPr/>
        </p:nvSpPr>
        <p:spPr>
          <a:xfrm flipH="1">
            <a:off x="1882302" y="315299"/>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76" name="Google Shape;1376;p23"/>
          <p:cNvSpPr/>
          <p:nvPr/>
        </p:nvSpPr>
        <p:spPr>
          <a:xfrm flipH="1">
            <a:off x="5843820" y="179562"/>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77" name="Google Shape;1377;p23"/>
          <p:cNvSpPr/>
          <p:nvPr/>
        </p:nvSpPr>
        <p:spPr>
          <a:xfrm flipH="1">
            <a:off x="549076" y="594112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78" name="Google Shape;1378;p23"/>
          <p:cNvSpPr/>
          <p:nvPr/>
        </p:nvSpPr>
        <p:spPr>
          <a:xfrm flipH="1">
            <a:off x="3347062" y="6530853"/>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79" name="Google Shape;1379;p23"/>
          <p:cNvSpPr txBox="1">
            <a:spLocks noGrp="1"/>
          </p:cNvSpPr>
          <p:nvPr>
            <p:ph type="subTitle" idx="1"/>
          </p:nvPr>
        </p:nvSpPr>
        <p:spPr>
          <a:xfrm>
            <a:off x="5530967" y="2638500"/>
            <a:ext cx="5077600" cy="200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rtl="0">
              <a:spcBef>
                <a:spcPts val="0"/>
              </a:spcBef>
              <a:spcAft>
                <a:spcPts val="0"/>
              </a:spcAft>
              <a:buSzPts val="1500"/>
              <a:buNone/>
              <a:defRPr sz="2000"/>
            </a:lvl2pPr>
            <a:lvl3pPr lvl="2" rtl="0">
              <a:spcBef>
                <a:spcPts val="0"/>
              </a:spcBef>
              <a:spcAft>
                <a:spcPts val="0"/>
              </a:spcAft>
              <a:buSzPts val="1500"/>
              <a:buNone/>
              <a:defRPr sz="2000"/>
            </a:lvl3pPr>
            <a:lvl4pPr lvl="3" rtl="0">
              <a:spcBef>
                <a:spcPts val="0"/>
              </a:spcBef>
              <a:spcAft>
                <a:spcPts val="0"/>
              </a:spcAft>
              <a:buSzPts val="1500"/>
              <a:buNone/>
              <a:defRPr sz="2000"/>
            </a:lvl4pPr>
            <a:lvl5pPr lvl="4" rtl="0">
              <a:spcBef>
                <a:spcPts val="0"/>
              </a:spcBef>
              <a:spcAft>
                <a:spcPts val="0"/>
              </a:spcAft>
              <a:buSzPts val="1500"/>
              <a:buNone/>
              <a:defRPr sz="2000"/>
            </a:lvl5pPr>
            <a:lvl6pPr lvl="5" rtl="0">
              <a:spcBef>
                <a:spcPts val="0"/>
              </a:spcBef>
              <a:spcAft>
                <a:spcPts val="0"/>
              </a:spcAft>
              <a:buSzPts val="1500"/>
              <a:buNone/>
              <a:defRPr sz="2000"/>
            </a:lvl6pPr>
            <a:lvl7pPr lvl="6" rtl="0">
              <a:spcBef>
                <a:spcPts val="0"/>
              </a:spcBef>
              <a:spcAft>
                <a:spcPts val="0"/>
              </a:spcAft>
              <a:buSzPts val="1500"/>
              <a:buNone/>
              <a:defRPr sz="2000"/>
            </a:lvl7pPr>
            <a:lvl8pPr lvl="7" rtl="0">
              <a:spcBef>
                <a:spcPts val="0"/>
              </a:spcBef>
              <a:spcAft>
                <a:spcPts val="0"/>
              </a:spcAft>
              <a:buSzPts val="1500"/>
              <a:buNone/>
              <a:defRPr sz="2000"/>
            </a:lvl8pPr>
            <a:lvl9pPr lvl="8" rtl="0">
              <a:spcBef>
                <a:spcPts val="0"/>
              </a:spcBef>
              <a:spcAft>
                <a:spcPts val="0"/>
              </a:spcAft>
              <a:buSzPts val="1500"/>
              <a:buNone/>
              <a:defRPr sz="2000"/>
            </a:lvl9pPr>
          </a:lstStyle>
          <a:p>
            <a:endParaRPr/>
          </a:p>
        </p:txBody>
      </p:sp>
      <p:grpSp>
        <p:nvGrpSpPr>
          <p:cNvPr id="1380" name="Google Shape;1380;p23"/>
          <p:cNvGrpSpPr/>
          <p:nvPr/>
        </p:nvGrpSpPr>
        <p:grpSpPr>
          <a:xfrm rot="10800000">
            <a:off x="9805341" y="4705556"/>
            <a:ext cx="2678648" cy="2152453"/>
            <a:chOff x="476652" y="408539"/>
            <a:chExt cx="1616500" cy="1298954"/>
          </a:xfrm>
        </p:grpSpPr>
        <p:sp>
          <p:nvSpPr>
            <p:cNvPr id="1381" name="Google Shape;1381;p23"/>
            <p:cNvSpPr/>
            <p:nvPr/>
          </p:nvSpPr>
          <p:spPr>
            <a:xfrm>
              <a:off x="589305" y="573896"/>
              <a:ext cx="983789" cy="684265"/>
            </a:xfrm>
            <a:custGeom>
              <a:avLst/>
              <a:gdLst/>
              <a:ahLst/>
              <a:cxnLst/>
              <a:rect l="l" t="t" r="r" b="b"/>
              <a:pathLst>
                <a:path w="22269" h="15489" fill="none" extrusionOk="0">
                  <a:moveTo>
                    <a:pt x="0" y="1"/>
                  </a:moveTo>
                  <a:lnTo>
                    <a:pt x="10226" y="10226"/>
                  </a:lnTo>
                  <a:lnTo>
                    <a:pt x="17034" y="10226"/>
                  </a:lnTo>
                  <a:lnTo>
                    <a:pt x="22269" y="1548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2" name="Google Shape;1382;p23"/>
            <p:cNvSpPr/>
            <p:nvPr/>
          </p:nvSpPr>
          <p:spPr>
            <a:xfrm>
              <a:off x="532978" y="627837"/>
              <a:ext cx="1140796" cy="1037729"/>
            </a:xfrm>
            <a:custGeom>
              <a:avLst/>
              <a:gdLst/>
              <a:ahLst/>
              <a:cxnLst/>
              <a:rect l="l" t="t" r="r" b="b"/>
              <a:pathLst>
                <a:path w="25823" h="23490" fill="none" extrusionOk="0">
                  <a:moveTo>
                    <a:pt x="0" y="0"/>
                  </a:moveTo>
                  <a:lnTo>
                    <a:pt x="14078" y="14078"/>
                  </a:lnTo>
                  <a:lnTo>
                    <a:pt x="16383" y="14078"/>
                  </a:lnTo>
                  <a:lnTo>
                    <a:pt x="25822" y="23490"/>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3" name="Google Shape;1383;p23"/>
            <p:cNvSpPr/>
            <p:nvPr/>
          </p:nvSpPr>
          <p:spPr>
            <a:xfrm>
              <a:off x="656410" y="506790"/>
              <a:ext cx="311584" cy="310391"/>
            </a:xfrm>
            <a:custGeom>
              <a:avLst/>
              <a:gdLst/>
              <a:ahLst/>
              <a:cxnLst/>
              <a:rect l="l" t="t" r="r" b="b"/>
              <a:pathLst>
                <a:path w="7053" h="7026" fill="none" extrusionOk="0">
                  <a:moveTo>
                    <a:pt x="0" y="1"/>
                  </a:moveTo>
                  <a:lnTo>
                    <a:pt x="7052" y="7026"/>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4" name="Google Shape;1384;p23"/>
            <p:cNvSpPr/>
            <p:nvPr/>
          </p:nvSpPr>
          <p:spPr>
            <a:xfrm>
              <a:off x="476652" y="686549"/>
              <a:ext cx="751371" cy="752564"/>
            </a:xfrm>
            <a:custGeom>
              <a:avLst/>
              <a:gdLst/>
              <a:ahLst/>
              <a:cxnLst/>
              <a:rect l="l" t="t" r="r" b="b"/>
              <a:pathLst>
                <a:path w="17008" h="17035" fill="none" extrusionOk="0">
                  <a:moveTo>
                    <a:pt x="1" y="0"/>
                  </a:moveTo>
                  <a:lnTo>
                    <a:pt x="17007" y="17034"/>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5" name="Google Shape;1385;p23"/>
            <p:cNvSpPr/>
            <p:nvPr/>
          </p:nvSpPr>
          <p:spPr>
            <a:xfrm>
              <a:off x="715122" y="408539"/>
              <a:ext cx="367910" cy="492535"/>
            </a:xfrm>
            <a:custGeom>
              <a:avLst/>
              <a:gdLst/>
              <a:ahLst/>
              <a:cxnLst/>
              <a:rect l="l" t="t" r="r" b="b"/>
              <a:pathLst>
                <a:path w="8328" h="11149" fill="none" extrusionOk="0">
                  <a:moveTo>
                    <a:pt x="0" y="1"/>
                  </a:moveTo>
                  <a:lnTo>
                    <a:pt x="8327" y="8382"/>
                  </a:lnTo>
                  <a:lnTo>
                    <a:pt x="8327" y="1114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6" name="Google Shape;1386;p23"/>
            <p:cNvSpPr/>
            <p:nvPr/>
          </p:nvSpPr>
          <p:spPr>
            <a:xfrm>
              <a:off x="1184818" y="1138309"/>
              <a:ext cx="492535" cy="357131"/>
            </a:xfrm>
            <a:custGeom>
              <a:avLst/>
              <a:gdLst/>
              <a:ahLst/>
              <a:cxnLst/>
              <a:rect l="l" t="t" r="r" b="b"/>
              <a:pathLst>
                <a:path w="11149" h="8084" fill="none" extrusionOk="0">
                  <a:moveTo>
                    <a:pt x="11149" y="8083"/>
                  </a:moveTo>
                  <a:lnTo>
                    <a:pt x="3066" y="0"/>
                  </a:lnTo>
                  <a:lnTo>
                    <a:pt x="1" y="0"/>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7" name="Google Shape;1387;p23"/>
            <p:cNvSpPr/>
            <p:nvPr/>
          </p:nvSpPr>
          <p:spPr>
            <a:xfrm>
              <a:off x="1221971" y="1431870"/>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45"/>
                    <a:pt x="245" y="0"/>
                    <a:pt x="543" y="0"/>
                  </a:cubicBezTo>
                  <a:cubicBezTo>
                    <a:pt x="842" y="0"/>
                    <a:pt x="1086" y="245"/>
                    <a:pt x="1086"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8" name="Google Shape;1388;p23"/>
            <p:cNvSpPr/>
            <p:nvPr/>
          </p:nvSpPr>
          <p:spPr>
            <a:xfrm>
              <a:off x="1666530" y="1659517"/>
              <a:ext cx="47977" cy="47977"/>
            </a:xfrm>
            <a:custGeom>
              <a:avLst/>
              <a:gdLst/>
              <a:ahLst/>
              <a:cxnLst/>
              <a:rect l="l" t="t" r="r" b="b"/>
              <a:pathLst>
                <a:path w="1086" h="1086" extrusionOk="0">
                  <a:moveTo>
                    <a:pt x="543" y="1"/>
                  </a:moveTo>
                  <a:cubicBezTo>
                    <a:pt x="245" y="1"/>
                    <a:pt x="1" y="245"/>
                    <a:pt x="1" y="543"/>
                  </a:cubicBezTo>
                  <a:cubicBezTo>
                    <a:pt x="1" y="842"/>
                    <a:pt x="245" y="1086"/>
                    <a:pt x="543" y="1086"/>
                  </a:cubicBezTo>
                  <a:cubicBezTo>
                    <a:pt x="869" y="1086"/>
                    <a:pt x="1086" y="842"/>
                    <a:pt x="1086" y="543"/>
                  </a:cubicBezTo>
                  <a:cubicBezTo>
                    <a:pt x="1086" y="245"/>
                    <a:pt x="869"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9" name="Google Shape;1389;p23"/>
            <p:cNvSpPr/>
            <p:nvPr/>
          </p:nvSpPr>
          <p:spPr>
            <a:xfrm>
              <a:off x="1671345" y="1489389"/>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17"/>
                    <a:pt x="244" y="0"/>
                    <a:pt x="543" y="0"/>
                  </a:cubicBezTo>
                  <a:cubicBezTo>
                    <a:pt x="841" y="0"/>
                    <a:pt x="1085" y="217"/>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0" name="Google Shape;1390;p23"/>
            <p:cNvSpPr/>
            <p:nvPr/>
          </p:nvSpPr>
          <p:spPr>
            <a:xfrm>
              <a:off x="1563508" y="1249725"/>
              <a:ext cx="47933" cy="47977"/>
            </a:xfrm>
            <a:custGeom>
              <a:avLst/>
              <a:gdLst/>
              <a:ahLst/>
              <a:cxnLst/>
              <a:rect l="l" t="t" r="r" b="b"/>
              <a:pathLst>
                <a:path w="1085" h="1086" fill="none" extrusionOk="0">
                  <a:moveTo>
                    <a:pt x="1085" y="543"/>
                  </a:moveTo>
                  <a:cubicBezTo>
                    <a:pt x="1085" y="841"/>
                    <a:pt x="841" y="1086"/>
                    <a:pt x="542" y="1086"/>
                  </a:cubicBezTo>
                  <a:cubicBezTo>
                    <a:pt x="244" y="1086"/>
                    <a:pt x="0" y="841"/>
                    <a:pt x="0" y="543"/>
                  </a:cubicBezTo>
                  <a:cubicBezTo>
                    <a:pt x="0" y="218"/>
                    <a:pt x="244" y="1"/>
                    <a:pt x="542" y="1"/>
                  </a:cubicBezTo>
                  <a:cubicBezTo>
                    <a:pt x="841" y="1"/>
                    <a:pt x="1085" y="218"/>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1" name="Google Shape;1391;p23"/>
            <p:cNvSpPr/>
            <p:nvPr/>
          </p:nvSpPr>
          <p:spPr>
            <a:xfrm>
              <a:off x="1130921" y="564310"/>
              <a:ext cx="47977" cy="47977"/>
            </a:xfrm>
            <a:custGeom>
              <a:avLst/>
              <a:gdLst/>
              <a:ahLst/>
              <a:cxnLst/>
              <a:rect l="l" t="t" r="r" b="b"/>
              <a:pathLst>
                <a:path w="1086" h="1086" fill="none" extrusionOk="0">
                  <a:moveTo>
                    <a:pt x="1085" y="543"/>
                  </a:moveTo>
                  <a:cubicBezTo>
                    <a:pt x="1085" y="842"/>
                    <a:pt x="841" y="1086"/>
                    <a:pt x="543" y="1086"/>
                  </a:cubicBezTo>
                  <a:cubicBezTo>
                    <a:pt x="244" y="1086"/>
                    <a:pt x="0" y="842"/>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2" name="Google Shape;1392;p23"/>
            <p:cNvSpPr/>
            <p:nvPr/>
          </p:nvSpPr>
          <p:spPr>
            <a:xfrm>
              <a:off x="1521539" y="956165"/>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17"/>
                    <a:pt x="245" y="0"/>
                    <a:pt x="543" y="0"/>
                  </a:cubicBezTo>
                  <a:cubicBezTo>
                    <a:pt x="842" y="0"/>
                    <a:pt x="1086" y="217"/>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3" name="Google Shape;1393;p23"/>
            <p:cNvSpPr/>
            <p:nvPr/>
          </p:nvSpPr>
          <p:spPr>
            <a:xfrm>
              <a:off x="1839087" y="814753"/>
              <a:ext cx="47977" cy="47977"/>
            </a:xfrm>
            <a:custGeom>
              <a:avLst/>
              <a:gdLst/>
              <a:ahLst/>
              <a:cxnLst/>
              <a:rect l="l" t="t" r="r" b="b"/>
              <a:pathLst>
                <a:path w="1086" h="1086" fill="none" extrusionOk="0">
                  <a:moveTo>
                    <a:pt x="1085" y="543"/>
                  </a:moveTo>
                  <a:cubicBezTo>
                    <a:pt x="1085" y="842"/>
                    <a:pt x="841" y="1086"/>
                    <a:pt x="543" y="1086"/>
                  </a:cubicBezTo>
                  <a:cubicBezTo>
                    <a:pt x="245" y="1086"/>
                    <a:pt x="0" y="842"/>
                    <a:pt x="0" y="543"/>
                  </a:cubicBezTo>
                  <a:cubicBezTo>
                    <a:pt x="0" y="245"/>
                    <a:pt x="245" y="1"/>
                    <a:pt x="543" y="1"/>
                  </a:cubicBezTo>
                  <a:cubicBezTo>
                    <a:pt x="841" y="1"/>
                    <a:pt x="1085" y="245"/>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4" name="Google Shape;1394;p23"/>
            <p:cNvSpPr/>
            <p:nvPr/>
          </p:nvSpPr>
          <p:spPr>
            <a:xfrm>
              <a:off x="1738451" y="877087"/>
              <a:ext cx="47977" cy="47977"/>
            </a:xfrm>
            <a:custGeom>
              <a:avLst/>
              <a:gdLst/>
              <a:ahLst/>
              <a:cxnLst/>
              <a:rect l="l" t="t" r="r" b="b"/>
              <a:pathLst>
                <a:path w="1086" h="1086" fill="none" extrusionOk="0">
                  <a:moveTo>
                    <a:pt x="1085" y="543"/>
                  </a:moveTo>
                  <a:cubicBezTo>
                    <a:pt x="1085" y="868"/>
                    <a:pt x="868" y="1085"/>
                    <a:pt x="543" y="1085"/>
                  </a:cubicBezTo>
                  <a:cubicBezTo>
                    <a:pt x="244" y="1085"/>
                    <a:pt x="0" y="868"/>
                    <a:pt x="0" y="543"/>
                  </a:cubicBezTo>
                  <a:cubicBezTo>
                    <a:pt x="0" y="244"/>
                    <a:pt x="244" y="0"/>
                    <a:pt x="543" y="0"/>
                  </a:cubicBezTo>
                  <a:cubicBezTo>
                    <a:pt x="868"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5" name="Google Shape;1395;p23"/>
            <p:cNvSpPr/>
            <p:nvPr/>
          </p:nvSpPr>
          <p:spPr>
            <a:xfrm>
              <a:off x="1563508" y="702144"/>
              <a:ext cx="47933" cy="47977"/>
            </a:xfrm>
            <a:custGeom>
              <a:avLst/>
              <a:gdLst/>
              <a:ahLst/>
              <a:cxnLst/>
              <a:rect l="l" t="t" r="r" b="b"/>
              <a:pathLst>
                <a:path w="1085" h="1086" fill="none" extrusionOk="0">
                  <a:moveTo>
                    <a:pt x="1085" y="543"/>
                  </a:moveTo>
                  <a:cubicBezTo>
                    <a:pt x="1085" y="841"/>
                    <a:pt x="841" y="1085"/>
                    <a:pt x="542" y="1085"/>
                  </a:cubicBezTo>
                  <a:cubicBezTo>
                    <a:pt x="244" y="1085"/>
                    <a:pt x="0" y="841"/>
                    <a:pt x="0" y="543"/>
                  </a:cubicBezTo>
                  <a:cubicBezTo>
                    <a:pt x="0" y="244"/>
                    <a:pt x="244" y="0"/>
                    <a:pt x="542"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6" name="Google Shape;1396;p23"/>
            <p:cNvSpPr/>
            <p:nvPr/>
          </p:nvSpPr>
          <p:spPr>
            <a:xfrm>
              <a:off x="1575480" y="1011299"/>
              <a:ext cx="53941" cy="52748"/>
            </a:xfrm>
            <a:custGeom>
              <a:avLst/>
              <a:gdLst/>
              <a:ahLst/>
              <a:cxnLst/>
              <a:rect l="l" t="t" r="r" b="b"/>
              <a:pathLst>
                <a:path w="1221" h="1194" fill="none" extrusionOk="0">
                  <a:moveTo>
                    <a:pt x="1004" y="190"/>
                  </a:moveTo>
                  <a:cubicBezTo>
                    <a:pt x="787" y="0"/>
                    <a:pt x="407" y="0"/>
                    <a:pt x="217" y="190"/>
                  </a:cubicBezTo>
                  <a:cubicBezTo>
                    <a:pt x="0" y="407"/>
                    <a:pt x="0" y="787"/>
                    <a:pt x="217" y="976"/>
                  </a:cubicBezTo>
                  <a:cubicBezTo>
                    <a:pt x="407" y="1193"/>
                    <a:pt x="787" y="1193"/>
                    <a:pt x="1004" y="976"/>
                  </a:cubicBezTo>
                  <a:cubicBezTo>
                    <a:pt x="1221" y="732"/>
                    <a:pt x="1221" y="407"/>
                    <a:pt x="1004" y="190"/>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7" name="Google Shape;1397;p23"/>
            <p:cNvSpPr/>
            <p:nvPr/>
          </p:nvSpPr>
          <p:spPr>
            <a:xfrm>
              <a:off x="1256739" y="557153"/>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4"/>
                    <a:pt x="244"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8" name="Google Shape;1398;p23"/>
            <p:cNvSpPr/>
            <p:nvPr/>
          </p:nvSpPr>
          <p:spPr>
            <a:xfrm>
              <a:off x="1413702" y="702144"/>
              <a:ext cx="47977" cy="47977"/>
            </a:xfrm>
            <a:custGeom>
              <a:avLst/>
              <a:gdLst/>
              <a:ahLst/>
              <a:cxnLst/>
              <a:rect l="l" t="t" r="r" b="b"/>
              <a:pathLst>
                <a:path w="1086" h="1086" fill="none" extrusionOk="0">
                  <a:moveTo>
                    <a:pt x="1085" y="543"/>
                  </a:moveTo>
                  <a:cubicBezTo>
                    <a:pt x="1085" y="841"/>
                    <a:pt x="841" y="1085"/>
                    <a:pt x="543" y="1085"/>
                  </a:cubicBezTo>
                  <a:cubicBezTo>
                    <a:pt x="245" y="1085"/>
                    <a:pt x="1" y="841"/>
                    <a:pt x="1" y="543"/>
                  </a:cubicBezTo>
                  <a:cubicBezTo>
                    <a:pt x="1"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9" name="Google Shape;1399;p23"/>
            <p:cNvSpPr/>
            <p:nvPr/>
          </p:nvSpPr>
          <p:spPr>
            <a:xfrm>
              <a:off x="1468835" y="770442"/>
              <a:ext cx="47977" cy="47977"/>
            </a:xfrm>
            <a:custGeom>
              <a:avLst/>
              <a:gdLst/>
              <a:ahLst/>
              <a:cxnLst/>
              <a:rect l="l" t="t" r="r" b="b"/>
              <a:pathLst>
                <a:path w="1086" h="1086" fill="none" extrusionOk="0">
                  <a:moveTo>
                    <a:pt x="1085" y="543"/>
                  </a:moveTo>
                  <a:cubicBezTo>
                    <a:pt x="1085" y="841"/>
                    <a:pt x="868" y="1085"/>
                    <a:pt x="543" y="1085"/>
                  </a:cubicBezTo>
                  <a:cubicBezTo>
                    <a:pt x="244" y="1085"/>
                    <a:pt x="0" y="841"/>
                    <a:pt x="0" y="543"/>
                  </a:cubicBezTo>
                  <a:cubicBezTo>
                    <a:pt x="0" y="217"/>
                    <a:pt x="244" y="0"/>
                    <a:pt x="543" y="0"/>
                  </a:cubicBezTo>
                  <a:cubicBezTo>
                    <a:pt x="868" y="0"/>
                    <a:pt x="1085" y="217"/>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0" name="Google Shape;1400;p23"/>
            <p:cNvSpPr/>
            <p:nvPr/>
          </p:nvSpPr>
          <p:spPr>
            <a:xfrm>
              <a:off x="1944539" y="664990"/>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1" name="Google Shape;1401;p23"/>
            <p:cNvSpPr/>
            <p:nvPr/>
          </p:nvSpPr>
          <p:spPr>
            <a:xfrm>
              <a:off x="1876240" y="971716"/>
              <a:ext cx="47977" cy="47977"/>
            </a:xfrm>
            <a:custGeom>
              <a:avLst/>
              <a:gdLst/>
              <a:ahLst/>
              <a:cxnLst/>
              <a:rect l="l" t="t" r="r" b="b"/>
              <a:pathLst>
                <a:path w="1086" h="1086" fill="none" extrusionOk="0">
                  <a:moveTo>
                    <a:pt x="1085" y="543"/>
                  </a:moveTo>
                  <a:cubicBezTo>
                    <a:pt x="1085" y="842"/>
                    <a:pt x="868" y="1086"/>
                    <a:pt x="543" y="1086"/>
                  </a:cubicBezTo>
                  <a:cubicBezTo>
                    <a:pt x="244" y="1086"/>
                    <a:pt x="0" y="842"/>
                    <a:pt x="0" y="543"/>
                  </a:cubicBezTo>
                  <a:cubicBezTo>
                    <a:pt x="0" y="245"/>
                    <a:pt x="244" y="1"/>
                    <a:pt x="543" y="1"/>
                  </a:cubicBezTo>
                  <a:cubicBezTo>
                    <a:pt x="868"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2" name="Google Shape;1402;p23"/>
            <p:cNvSpPr/>
            <p:nvPr/>
          </p:nvSpPr>
          <p:spPr>
            <a:xfrm>
              <a:off x="1763588" y="1107120"/>
              <a:ext cx="49170" cy="47977"/>
            </a:xfrm>
            <a:custGeom>
              <a:avLst/>
              <a:gdLst/>
              <a:ahLst/>
              <a:cxnLst/>
              <a:rect l="l" t="t" r="r" b="b"/>
              <a:pathLst>
                <a:path w="1113" h="1086" fill="none" extrusionOk="0">
                  <a:moveTo>
                    <a:pt x="543" y="1"/>
                  </a:moveTo>
                  <a:cubicBezTo>
                    <a:pt x="218" y="1"/>
                    <a:pt x="1" y="245"/>
                    <a:pt x="1" y="543"/>
                  </a:cubicBezTo>
                  <a:cubicBezTo>
                    <a:pt x="1" y="842"/>
                    <a:pt x="218" y="1086"/>
                    <a:pt x="543" y="1086"/>
                  </a:cubicBezTo>
                  <a:cubicBezTo>
                    <a:pt x="842" y="1086"/>
                    <a:pt x="1086" y="842"/>
                    <a:pt x="1086" y="543"/>
                  </a:cubicBezTo>
                  <a:cubicBezTo>
                    <a:pt x="1113" y="245"/>
                    <a:pt x="842"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3" name="Google Shape;1403;p23"/>
            <p:cNvSpPr/>
            <p:nvPr/>
          </p:nvSpPr>
          <p:spPr>
            <a:xfrm>
              <a:off x="959557" y="809981"/>
              <a:ext cx="47977" cy="47977"/>
            </a:xfrm>
            <a:custGeom>
              <a:avLst/>
              <a:gdLst/>
              <a:ahLst/>
              <a:cxnLst/>
              <a:rect l="l" t="t" r="r" b="b"/>
              <a:pathLst>
                <a:path w="1086" h="1086" fill="none" extrusionOk="0">
                  <a:moveTo>
                    <a:pt x="1086" y="543"/>
                  </a:moveTo>
                  <a:cubicBezTo>
                    <a:pt x="1086" y="841"/>
                    <a:pt x="869" y="1085"/>
                    <a:pt x="543" y="1085"/>
                  </a:cubicBezTo>
                  <a:cubicBezTo>
                    <a:pt x="245" y="1085"/>
                    <a:pt x="1" y="841"/>
                    <a:pt x="1" y="543"/>
                  </a:cubicBezTo>
                  <a:cubicBezTo>
                    <a:pt x="1" y="244"/>
                    <a:pt x="245" y="0"/>
                    <a:pt x="543" y="0"/>
                  </a:cubicBezTo>
                  <a:cubicBezTo>
                    <a:pt x="869"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4" name="Google Shape;1404;p23"/>
            <p:cNvSpPr/>
            <p:nvPr/>
          </p:nvSpPr>
          <p:spPr>
            <a:xfrm>
              <a:off x="1135692" y="1114321"/>
              <a:ext cx="49170" cy="47977"/>
            </a:xfrm>
            <a:custGeom>
              <a:avLst/>
              <a:gdLst/>
              <a:ahLst/>
              <a:cxnLst/>
              <a:rect l="l" t="t" r="r" b="b"/>
              <a:pathLst>
                <a:path w="1113" h="1086" fill="none" extrusionOk="0">
                  <a:moveTo>
                    <a:pt x="570" y="1086"/>
                  </a:moveTo>
                  <a:cubicBezTo>
                    <a:pt x="869" y="1086"/>
                    <a:pt x="1113" y="841"/>
                    <a:pt x="1113" y="543"/>
                  </a:cubicBezTo>
                  <a:cubicBezTo>
                    <a:pt x="1113" y="245"/>
                    <a:pt x="869" y="1"/>
                    <a:pt x="570" y="1"/>
                  </a:cubicBezTo>
                  <a:cubicBezTo>
                    <a:pt x="272" y="1"/>
                    <a:pt x="28" y="245"/>
                    <a:pt x="28" y="543"/>
                  </a:cubicBezTo>
                  <a:cubicBezTo>
                    <a:pt x="1" y="841"/>
                    <a:pt x="272" y="1086"/>
                    <a:pt x="570"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5" name="Google Shape;1405;p23"/>
            <p:cNvSpPr/>
            <p:nvPr/>
          </p:nvSpPr>
          <p:spPr>
            <a:xfrm>
              <a:off x="1148901" y="718887"/>
              <a:ext cx="47977" cy="47977"/>
            </a:xfrm>
            <a:custGeom>
              <a:avLst/>
              <a:gdLst/>
              <a:ahLst/>
              <a:cxnLst/>
              <a:rect l="l" t="t" r="r" b="b"/>
              <a:pathLst>
                <a:path w="1086" h="1086" fill="none" extrusionOk="0">
                  <a:moveTo>
                    <a:pt x="543" y="1086"/>
                  </a:moveTo>
                  <a:cubicBezTo>
                    <a:pt x="841" y="1086"/>
                    <a:pt x="1085" y="842"/>
                    <a:pt x="1085" y="543"/>
                  </a:cubicBezTo>
                  <a:cubicBezTo>
                    <a:pt x="1085" y="245"/>
                    <a:pt x="841" y="1"/>
                    <a:pt x="543" y="1"/>
                  </a:cubicBezTo>
                  <a:cubicBezTo>
                    <a:pt x="244" y="1"/>
                    <a:pt x="0" y="245"/>
                    <a:pt x="0" y="543"/>
                  </a:cubicBezTo>
                  <a:cubicBezTo>
                    <a:pt x="0" y="842"/>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6" name="Google Shape;1406;p23"/>
            <p:cNvSpPr/>
            <p:nvPr/>
          </p:nvSpPr>
          <p:spPr>
            <a:xfrm>
              <a:off x="1065008" y="635038"/>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7" name="Google Shape;1407;p23"/>
            <p:cNvSpPr/>
            <p:nvPr/>
          </p:nvSpPr>
          <p:spPr>
            <a:xfrm>
              <a:off x="1304671" y="456472"/>
              <a:ext cx="47977" cy="47977"/>
            </a:xfrm>
            <a:custGeom>
              <a:avLst/>
              <a:gdLst/>
              <a:ahLst/>
              <a:cxnLst/>
              <a:rect l="l" t="t" r="r" b="b"/>
              <a:pathLst>
                <a:path w="1086" h="1086" fill="none" extrusionOk="0">
                  <a:moveTo>
                    <a:pt x="543" y="1086"/>
                  </a:moveTo>
                  <a:cubicBezTo>
                    <a:pt x="841" y="1086"/>
                    <a:pt x="1085" y="869"/>
                    <a:pt x="1085" y="543"/>
                  </a:cubicBezTo>
                  <a:cubicBezTo>
                    <a:pt x="1085" y="245"/>
                    <a:pt x="841" y="1"/>
                    <a:pt x="543" y="1"/>
                  </a:cubicBezTo>
                  <a:cubicBezTo>
                    <a:pt x="244" y="1"/>
                    <a:pt x="0" y="245"/>
                    <a:pt x="0" y="543"/>
                  </a:cubicBezTo>
                  <a:cubicBezTo>
                    <a:pt x="0" y="869"/>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8" name="Google Shape;1408;p23"/>
            <p:cNvSpPr/>
            <p:nvPr/>
          </p:nvSpPr>
          <p:spPr>
            <a:xfrm>
              <a:off x="1426866" y="449271"/>
              <a:ext cx="47977" cy="47977"/>
            </a:xfrm>
            <a:custGeom>
              <a:avLst/>
              <a:gdLst/>
              <a:ahLst/>
              <a:cxnLst/>
              <a:rect l="l" t="t" r="r" b="b"/>
              <a:pathLst>
                <a:path w="1086" h="1086" fill="none" extrusionOk="0">
                  <a:moveTo>
                    <a:pt x="1086" y="543"/>
                  </a:moveTo>
                  <a:cubicBezTo>
                    <a:pt x="1086" y="842"/>
                    <a:pt x="869" y="1086"/>
                    <a:pt x="543" y="1086"/>
                  </a:cubicBezTo>
                  <a:cubicBezTo>
                    <a:pt x="245" y="1086"/>
                    <a:pt x="1" y="842"/>
                    <a:pt x="1" y="543"/>
                  </a:cubicBezTo>
                  <a:cubicBezTo>
                    <a:pt x="1" y="245"/>
                    <a:pt x="245" y="1"/>
                    <a:pt x="543" y="1"/>
                  </a:cubicBezTo>
                  <a:cubicBezTo>
                    <a:pt x="869"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9" name="Google Shape;1409;p23"/>
            <p:cNvSpPr/>
            <p:nvPr/>
          </p:nvSpPr>
          <p:spPr>
            <a:xfrm>
              <a:off x="2042790" y="591877"/>
              <a:ext cx="50362" cy="47977"/>
            </a:xfrm>
            <a:custGeom>
              <a:avLst/>
              <a:gdLst/>
              <a:ahLst/>
              <a:cxnLst/>
              <a:rect l="l" t="t" r="r" b="b"/>
              <a:pathLst>
                <a:path w="1140" h="1086" fill="none" extrusionOk="0">
                  <a:moveTo>
                    <a:pt x="597" y="1086"/>
                  </a:moveTo>
                  <a:cubicBezTo>
                    <a:pt x="896" y="1086"/>
                    <a:pt x="1140" y="842"/>
                    <a:pt x="1140" y="543"/>
                  </a:cubicBezTo>
                  <a:cubicBezTo>
                    <a:pt x="1140" y="218"/>
                    <a:pt x="896" y="1"/>
                    <a:pt x="597" y="1"/>
                  </a:cubicBezTo>
                  <a:cubicBezTo>
                    <a:pt x="272" y="1"/>
                    <a:pt x="55" y="218"/>
                    <a:pt x="55" y="543"/>
                  </a:cubicBezTo>
                  <a:cubicBezTo>
                    <a:pt x="1" y="842"/>
                    <a:pt x="272" y="1086"/>
                    <a:pt x="597"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0" name="Google Shape;1410;p23"/>
            <p:cNvSpPr/>
            <p:nvPr/>
          </p:nvSpPr>
          <p:spPr>
            <a:xfrm>
              <a:off x="1057807" y="903417"/>
              <a:ext cx="49170" cy="47977"/>
            </a:xfrm>
            <a:custGeom>
              <a:avLst/>
              <a:gdLst/>
              <a:ahLst/>
              <a:cxnLst/>
              <a:rect l="l" t="t" r="r" b="b"/>
              <a:pathLst>
                <a:path w="1113" h="1086" fill="none" extrusionOk="0">
                  <a:moveTo>
                    <a:pt x="570" y="1086"/>
                  </a:moveTo>
                  <a:cubicBezTo>
                    <a:pt x="869" y="1086"/>
                    <a:pt x="1113" y="842"/>
                    <a:pt x="1113" y="543"/>
                  </a:cubicBezTo>
                  <a:cubicBezTo>
                    <a:pt x="1113" y="245"/>
                    <a:pt x="869" y="1"/>
                    <a:pt x="570" y="1"/>
                  </a:cubicBezTo>
                  <a:cubicBezTo>
                    <a:pt x="272" y="1"/>
                    <a:pt x="28" y="218"/>
                    <a:pt x="28" y="543"/>
                  </a:cubicBezTo>
                  <a:cubicBezTo>
                    <a:pt x="1" y="842"/>
                    <a:pt x="272" y="1086"/>
                    <a:pt x="570"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1" name="Google Shape;1411;p23"/>
            <p:cNvSpPr/>
            <p:nvPr/>
          </p:nvSpPr>
          <p:spPr>
            <a:xfrm>
              <a:off x="1172846" y="766820"/>
              <a:ext cx="487764" cy="473362"/>
            </a:xfrm>
            <a:custGeom>
              <a:avLst/>
              <a:gdLst/>
              <a:ahLst/>
              <a:cxnLst/>
              <a:rect l="l" t="t" r="r" b="b"/>
              <a:pathLst>
                <a:path w="11041" h="10715" fill="none" extrusionOk="0">
                  <a:moveTo>
                    <a:pt x="11040" y="10715"/>
                  </a:moveTo>
                  <a:lnTo>
                    <a:pt x="4178" y="3798"/>
                  </a:lnTo>
                  <a:lnTo>
                    <a:pt x="1" y="3798"/>
                  </a:lnTo>
                  <a:lnTo>
                    <a:pt x="1" y="1"/>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2" name="Google Shape;1412;p23"/>
            <p:cNvSpPr/>
            <p:nvPr/>
          </p:nvSpPr>
          <p:spPr>
            <a:xfrm>
              <a:off x="911624" y="480461"/>
              <a:ext cx="393091" cy="160585"/>
            </a:xfrm>
            <a:custGeom>
              <a:avLst/>
              <a:gdLst/>
              <a:ahLst/>
              <a:cxnLst/>
              <a:rect l="l" t="t" r="r" b="b"/>
              <a:pathLst>
                <a:path w="8898" h="3635" fill="none" extrusionOk="0">
                  <a:moveTo>
                    <a:pt x="3635" y="3635"/>
                  </a:moveTo>
                  <a:lnTo>
                    <a:pt x="1" y="0"/>
                  </a:lnTo>
                  <a:lnTo>
                    <a:pt x="8897" y="0"/>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3" name="Google Shape;1413;p23"/>
            <p:cNvSpPr/>
            <p:nvPr/>
          </p:nvSpPr>
          <p:spPr>
            <a:xfrm>
              <a:off x="1477229" y="473260"/>
              <a:ext cx="565605" cy="142649"/>
            </a:xfrm>
            <a:custGeom>
              <a:avLst/>
              <a:gdLst/>
              <a:ahLst/>
              <a:cxnLst/>
              <a:rect l="l" t="t" r="r" b="b"/>
              <a:pathLst>
                <a:path w="12803" h="3229" fill="none" extrusionOk="0">
                  <a:moveTo>
                    <a:pt x="0" y="0"/>
                  </a:moveTo>
                  <a:lnTo>
                    <a:pt x="4937" y="0"/>
                  </a:lnTo>
                  <a:lnTo>
                    <a:pt x="8137" y="3228"/>
                  </a:lnTo>
                  <a:lnTo>
                    <a:pt x="12803" y="3228"/>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4" name="Google Shape;1414;p23"/>
            <p:cNvSpPr/>
            <p:nvPr/>
          </p:nvSpPr>
          <p:spPr>
            <a:xfrm>
              <a:off x="1170460" y="608664"/>
              <a:ext cx="357131" cy="354745"/>
            </a:xfrm>
            <a:custGeom>
              <a:avLst/>
              <a:gdLst/>
              <a:ahLst/>
              <a:cxnLst/>
              <a:rect l="l" t="t" r="r" b="b"/>
              <a:pathLst>
                <a:path w="8084" h="8030" fill="none" extrusionOk="0">
                  <a:moveTo>
                    <a:pt x="0" y="0"/>
                  </a:moveTo>
                  <a:lnTo>
                    <a:pt x="2794" y="2794"/>
                  </a:lnTo>
                  <a:lnTo>
                    <a:pt x="2794" y="4964"/>
                  </a:lnTo>
                  <a:lnTo>
                    <a:pt x="5073" y="4964"/>
                  </a:lnTo>
                  <a:lnTo>
                    <a:pt x="8083" y="802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5" name="Google Shape;1415;p23"/>
            <p:cNvSpPr/>
            <p:nvPr/>
          </p:nvSpPr>
          <p:spPr>
            <a:xfrm>
              <a:off x="1297470" y="541558"/>
              <a:ext cx="645919" cy="147420"/>
            </a:xfrm>
            <a:custGeom>
              <a:avLst/>
              <a:gdLst/>
              <a:ahLst/>
              <a:cxnLst/>
              <a:rect l="l" t="t" r="r" b="b"/>
              <a:pathLst>
                <a:path w="14621" h="3337" fill="none" extrusionOk="0">
                  <a:moveTo>
                    <a:pt x="1" y="1275"/>
                  </a:moveTo>
                  <a:lnTo>
                    <a:pt x="1953" y="3228"/>
                  </a:lnTo>
                  <a:lnTo>
                    <a:pt x="5154" y="0"/>
                  </a:lnTo>
                  <a:lnTo>
                    <a:pt x="8029" y="0"/>
                  </a:lnTo>
                  <a:lnTo>
                    <a:pt x="11311" y="3337"/>
                  </a:lnTo>
                  <a:lnTo>
                    <a:pt x="14620" y="3337"/>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6" name="Google Shape;1416;p23"/>
            <p:cNvSpPr/>
            <p:nvPr/>
          </p:nvSpPr>
          <p:spPr>
            <a:xfrm>
              <a:off x="1455626" y="629030"/>
              <a:ext cx="391899" cy="195353"/>
            </a:xfrm>
            <a:custGeom>
              <a:avLst/>
              <a:gdLst/>
              <a:ahLst/>
              <a:cxnLst/>
              <a:rect l="l" t="t" r="r" b="b"/>
              <a:pathLst>
                <a:path w="8871" h="4422" fill="none" extrusionOk="0">
                  <a:moveTo>
                    <a:pt x="1" y="1845"/>
                  </a:moveTo>
                  <a:lnTo>
                    <a:pt x="1845" y="1"/>
                  </a:lnTo>
                  <a:lnTo>
                    <a:pt x="4449" y="1"/>
                  </a:lnTo>
                  <a:lnTo>
                    <a:pt x="8870" y="4422"/>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7" name="Google Shape;1417;p23"/>
            <p:cNvSpPr/>
            <p:nvPr/>
          </p:nvSpPr>
          <p:spPr>
            <a:xfrm>
              <a:off x="1509567" y="809981"/>
              <a:ext cx="370296" cy="184574"/>
            </a:xfrm>
            <a:custGeom>
              <a:avLst/>
              <a:gdLst/>
              <a:ahLst/>
              <a:cxnLst/>
              <a:rect l="l" t="t" r="r" b="b"/>
              <a:pathLst>
                <a:path w="8382" h="4178" fill="none" extrusionOk="0">
                  <a:moveTo>
                    <a:pt x="0" y="0"/>
                  </a:moveTo>
                  <a:lnTo>
                    <a:pt x="4178" y="4177"/>
                  </a:lnTo>
                  <a:lnTo>
                    <a:pt x="8382" y="4177"/>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8" name="Google Shape;1418;p23"/>
            <p:cNvSpPr/>
            <p:nvPr/>
          </p:nvSpPr>
          <p:spPr>
            <a:xfrm>
              <a:off x="1604239" y="741683"/>
              <a:ext cx="142605" cy="143842"/>
            </a:xfrm>
            <a:custGeom>
              <a:avLst/>
              <a:gdLst/>
              <a:ahLst/>
              <a:cxnLst/>
              <a:rect l="l" t="t" r="r" b="b"/>
              <a:pathLst>
                <a:path w="3228" h="3256" fill="none" extrusionOk="0">
                  <a:moveTo>
                    <a:pt x="0" y="0"/>
                  </a:moveTo>
                  <a:lnTo>
                    <a:pt x="3228" y="3255"/>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9" name="Google Shape;1419;p23"/>
            <p:cNvSpPr/>
            <p:nvPr/>
          </p:nvSpPr>
          <p:spPr>
            <a:xfrm>
              <a:off x="1616211" y="1054416"/>
              <a:ext cx="148613" cy="77929"/>
            </a:xfrm>
            <a:custGeom>
              <a:avLst/>
              <a:gdLst/>
              <a:ahLst/>
              <a:cxnLst/>
              <a:rect l="l" t="t" r="r" b="b"/>
              <a:pathLst>
                <a:path w="3364" h="1764" fill="none" extrusionOk="0">
                  <a:moveTo>
                    <a:pt x="0" y="0"/>
                  </a:moveTo>
                  <a:lnTo>
                    <a:pt x="1764" y="1764"/>
                  </a:lnTo>
                  <a:lnTo>
                    <a:pt x="3364" y="1764"/>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20" name="Google Shape;1420;p23"/>
          <p:cNvGrpSpPr/>
          <p:nvPr/>
        </p:nvGrpSpPr>
        <p:grpSpPr>
          <a:xfrm flipH="1">
            <a:off x="9805341" y="-11"/>
            <a:ext cx="2678648" cy="2152453"/>
            <a:chOff x="476652" y="408539"/>
            <a:chExt cx="1616500" cy="1298954"/>
          </a:xfrm>
        </p:grpSpPr>
        <p:sp>
          <p:nvSpPr>
            <p:cNvPr id="1421" name="Google Shape;1421;p23"/>
            <p:cNvSpPr/>
            <p:nvPr/>
          </p:nvSpPr>
          <p:spPr>
            <a:xfrm>
              <a:off x="589305" y="573896"/>
              <a:ext cx="983789" cy="684265"/>
            </a:xfrm>
            <a:custGeom>
              <a:avLst/>
              <a:gdLst/>
              <a:ahLst/>
              <a:cxnLst/>
              <a:rect l="l" t="t" r="r" b="b"/>
              <a:pathLst>
                <a:path w="22269" h="15489" fill="none" extrusionOk="0">
                  <a:moveTo>
                    <a:pt x="0" y="1"/>
                  </a:moveTo>
                  <a:lnTo>
                    <a:pt x="10226" y="10226"/>
                  </a:lnTo>
                  <a:lnTo>
                    <a:pt x="17034" y="10226"/>
                  </a:lnTo>
                  <a:lnTo>
                    <a:pt x="22269" y="1548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2" name="Google Shape;1422;p23"/>
            <p:cNvSpPr/>
            <p:nvPr/>
          </p:nvSpPr>
          <p:spPr>
            <a:xfrm>
              <a:off x="532978" y="627837"/>
              <a:ext cx="1140796" cy="1037729"/>
            </a:xfrm>
            <a:custGeom>
              <a:avLst/>
              <a:gdLst/>
              <a:ahLst/>
              <a:cxnLst/>
              <a:rect l="l" t="t" r="r" b="b"/>
              <a:pathLst>
                <a:path w="25823" h="23490" fill="none" extrusionOk="0">
                  <a:moveTo>
                    <a:pt x="0" y="0"/>
                  </a:moveTo>
                  <a:lnTo>
                    <a:pt x="14078" y="14078"/>
                  </a:lnTo>
                  <a:lnTo>
                    <a:pt x="16383" y="14078"/>
                  </a:lnTo>
                  <a:lnTo>
                    <a:pt x="25822" y="23490"/>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3" name="Google Shape;1423;p23"/>
            <p:cNvSpPr/>
            <p:nvPr/>
          </p:nvSpPr>
          <p:spPr>
            <a:xfrm>
              <a:off x="656410" y="506790"/>
              <a:ext cx="311584" cy="310391"/>
            </a:xfrm>
            <a:custGeom>
              <a:avLst/>
              <a:gdLst/>
              <a:ahLst/>
              <a:cxnLst/>
              <a:rect l="l" t="t" r="r" b="b"/>
              <a:pathLst>
                <a:path w="7053" h="7026" fill="none" extrusionOk="0">
                  <a:moveTo>
                    <a:pt x="0" y="1"/>
                  </a:moveTo>
                  <a:lnTo>
                    <a:pt x="7052" y="7026"/>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4" name="Google Shape;1424;p23"/>
            <p:cNvSpPr/>
            <p:nvPr/>
          </p:nvSpPr>
          <p:spPr>
            <a:xfrm>
              <a:off x="476652" y="686549"/>
              <a:ext cx="751371" cy="752564"/>
            </a:xfrm>
            <a:custGeom>
              <a:avLst/>
              <a:gdLst/>
              <a:ahLst/>
              <a:cxnLst/>
              <a:rect l="l" t="t" r="r" b="b"/>
              <a:pathLst>
                <a:path w="17008" h="17035" fill="none" extrusionOk="0">
                  <a:moveTo>
                    <a:pt x="1" y="0"/>
                  </a:moveTo>
                  <a:lnTo>
                    <a:pt x="17007" y="17034"/>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5" name="Google Shape;1425;p23"/>
            <p:cNvSpPr/>
            <p:nvPr/>
          </p:nvSpPr>
          <p:spPr>
            <a:xfrm>
              <a:off x="715122" y="408539"/>
              <a:ext cx="367910" cy="492535"/>
            </a:xfrm>
            <a:custGeom>
              <a:avLst/>
              <a:gdLst/>
              <a:ahLst/>
              <a:cxnLst/>
              <a:rect l="l" t="t" r="r" b="b"/>
              <a:pathLst>
                <a:path w="8328" h="11149" fill="none" extrusionOk="0">
                  <a:moveTo>
                    <a:pt x="0" y="1"/>
                  </a:moveTo>
                  <a:lnTo>
                    <a:pt x="8327" y="8382"/>
                  </a:lnTo>
                  <a:lnTo>
                    <a:pt x="8327" y="1114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6" name="Google Shape;1426;p23"/>
            <p:cNvSpPr/>
            <p:nvPr/>
          </p:nvSpPr>
          <p:spPr>
            <a:xfrm>
              <a:off x="1184818" y="1138309"/>
              <a:ext cx="492535" cy="357131"/>
            </a:xfrm>
            <a:custGeom>
              <a:avLst/>
              <a:gdLst/>
              <a:ahLst/>
              <a:cxnLst/>
              <a:rect l="l" t="t" r="r" b="b"/>
              <a:pathLst>
                <a:path w="11149" h="8084" fill="none" extrusionOk="0">
                  <a:moveTo>
                    <a:pt x="11149" y="8083"/>
                  </a:moveTo>
                  <a:lnTo>
                    <a:pt x="3066" y="0"/>
                  </a:lnTo>
                  <a:lnTo>
                    <a:pt x="1" y="0"/>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7" name="Google Shape;1427;p23"/>
            <p:cNvSpPr/>
            <p:nvPr/>
          </p:nvSpPr>
          <p:spPr>
            <a:xfrm>
              <a:off x="1221971" y="1431870"/>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45"/>
                    <a:pt x="245" y="0"/>
                    <a:pt x="543" y="0"/>
                  </a:cubicBezTo>
                  <a:cubicBezTo>
                    <a:pt x="842" y="0"/>
                    <a:pt x="1086" y="245"/>
                    <a:pt x="1086"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8" name="Google Shape;1428;p23"/>
            <p:cNvSpPr/>
            <p:nvPr/>
          </p:nvSpPr>
          <p:spPr>
            <a:xfrm>
              <a:off x="1666530" y="1659517"/>
              <a:ext cx="47977" cy="47977"/>
            </a:xfrm>
            <a:custGeom>
              <a:avLst/>
              <a:gdLst/>
              <a:ahLst/>
              <a:cxnLst/>
              <a:rect l="l" t="t" r="r" b="b"/>
              <a:pathLst>
                <a:path w="1086" h="1086" extrusionOk="0">
                  <a:moveTo>
                    <a:pt x="543" y="1"/>
                  </a:moveTo>
                  <a:cubicBezTo>
                    <a:pt x="245" y="1"/>
                    <a:pt x="1" y="245"/>
                    <a:pt x="1" y="543"/>
                  </a:cubicBezTo>
                  <a:cubicBezTo>
                    <a:pt x="1" y="842"/>
                    <a:pt x="245" y="1086"/>
                    <a:pt x="543" y="1086"/>
                  </a:cubicBezTo>
                  <a:cubicBezTo>
                    <a:pt x="869" y="1086"/>
                    <a:pt x="1086" y="842"/>
                    <a:pt x="1086" y="543"/>
                  </a:cubicBezTo>
                  <a:cubicBezTo>
                    <a:pt x="1086" y="245"/>
                    <a:pt x="869"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9" name="Google Shape;1429;p23"/>
            <p:cNvSpPr/>
            <p:nvPr/>
          </p:nvSpPr>
          <p:spPr>
            <a:xfrm>
              <a:off x="1671345" y="1489389"/>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17"/>
                    <a:pt x="244" y="0"/>
                    <a:pt x="543" y="0"/>
                  </a:cubicBezTo>
                  <a:cubicBezTo>
                    <a:pt x="841" y="0"/>
                    <a:pt x="1085" y="217"/>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0" name="Google Shape;1430;p23"/>
            <p:cNvSpPr/>
            <p:nvPr/>
          </p:nvSpPr>
          <p:spPr>
            <a:xfrm>
              <a:off x="1563508" y="1249725"/>
              <a:ext cx="47933" cy="47977"/>
            </a:xfrm>
            <a:custGeom>
              <a:avLst/>
              <a:gdLst/>
              <a:ahLst/>
              <a:cxnLst/>
              <a:rect l="l" t="t" r="r" b="b"/>
              <a:pathLst>
                <a:path w="1085" h="1086" fill="none" extrusionOk="0">
                  <a:moveTo>
                    <a:pt x="1085" y="543"/>
                  </a:moveTo>
                  <a:cubicBezTo>
                    <a:pt x="1085" y="841"/>
                    <a:pt x="841" y="1086"/>
                    <a:pt x="542" y="1086"/>
                  </a:cubicBezTo>
                  <a:cubicBezTo>
                    <a:pt x="244" y="1086"/>
                    <a:pt x="0" y="841"/>
                    <a:pt x="0" y="543"/>
                  </a:cubicBezTo>
                  <a:cubicBezTo>
                    <a:pt x="0" y="218"/>
                    <a:pt x="244" y="1"/>
                    <a:pt x="542" y="1"/>
                  </a:cubicBezTo>
                  <a:cubicBezTo>
                    <a:pt x="841" y="1"/>
                    <a:pt x="1085" y="218"/>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1" name="Google Shape;1431;p23"/>
            <p:cNvSpPr/>
            <p:nvPr/>
          </p:nvSpPr>
          <p:spPr>
            <a:xfrm>
              <a:off x="1130921" y="564310"/>
              <a:ext cx="47977" cy="47977"/>
            </a:xfrm>
            <a:custGeom>
              <a:avLst/>
              <a:gdLst/>
              <a:ahLst/>
              <a:cxnLst/>
              <a:rect l="l" t="t" r="r" b="b"/>
              <a:pathLst>
                <a:path w="1086" h="1086" fill="none" extrusionOk="0">
                  <a:moveTo>
                    <a:pt x="1085" y="543"/>
                  </a:moveTo>
                  <a:cubicBezTo>
                    <a:pt x="1085" y="842"/>
                    <a:pt x="841" y="1086"/>
                    <a:pt x="543" y="1086"/>
                  </a:cubicBezTo>
                  <a:cubicBezTo>
                    <a:pt x="244" y="1086"/>
                    <a:pt x="0" y="842"/>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2" name="Google Shape;1432;p23"/>
            <p:cNvSpPr/>
            <p:nvPr/>
          </p:nvSpPr>
          <p:spPr>
            <a:xfrm>
              <a:off x="1521539" y="956165"/>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17"/>
                    <a:pt x="245" y="0"/>
                    <a:pt x="543" y="0"/>
                  </a:cubicBezTo>
                  <a:cubicBezTo>
                    <a:pt x="842" y="0"/>
                    <a:pt x="1086" y="217"/>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3" name="Google Shape;1433;p23"/>
            <p:cNvSpPr/>
            <p:nvPr/>
          </p:nvSpPr>
          <p:spPr>
            <a:xfrm>
              <a:off x="1839087" y="814753"/>
              <a:ext cx="47977" cy="47977"/>
            </a:xfrm>
            <a:custGeom>
              <a:avLst/>
              <a:gdLst/>
              <a:ahLst/>
              <a:cxnLst/>
              <a:rect l="l" t="t" r="r" b="b"/>
              <a:pathLst>
                <a:path w="1086" h="1086" fill="none" extrusionOk="0">
                  <a:moveTo>
                    <a:pt x="1085" y="543"/>
                  </a:moveTo>
                  <a:cubicBezTo>
                    <a:pt x="1085" y="842"/>
                    <a:pt x="841" y="1086"/>
                    <a:pt x="543" y="1086"/>
                  </a:cubicBezTo>
                  <a:cubicBezTo>
                    <a:pt x="245" y="1086"/>
                    <a:pt x="0" y="842"/>
                    <a:pt x="0" y="543"/>
                  </a:cubicBezTo>
                  <a:cubicBezTo>
                    <a:pt x="0" y="245"/>
                    <a:pt x="245" y="1"/>
                    <a:pt x="543" y="1"/>
                  </a:cubicBezTo>
                  <a:cubicBezTo>
                    <a:pt x="841" y="1"/>
                    <a:pt x="1085" y="245"/>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4" name="Google Shape;1434;p23"/>
            <p:cNvSpPr/>
            <p:nvPr/>
          </p:nvSpPr>
          <p:spPr>
            <a:xfrm>
              <a:off x="1738451" y="877087"/>
              <a:ext cx="47977" cy="47977"/>
            </a:xfrm>
            <a:custGeom>
              <a:avLst/>
              <a:gdLst/>
              <a:ahLst/>
              <a:cxnLst/>
              <a:rect l="l" t="t" r="r" b="b"/>
              <a:pathLst>
                <a:path w="1086" h="1086" fill="none" extrusionOk="0">
                  <a:moveTo>
                    <a:pt x="1085" y="543"/>
                  </a:moveTo>
                  <a:cubicBezTo>
                    <a:pt x="1085" y="868"/>
                    <a:pt x="868" y="1085"/>
                    <a:pt x="543" y="1085"/>
                  </a:cubicBezTo>
                  <a:cubicBezTo>
                    <a:pt x="244" y="1085"/>
                    <a:pt x="0" y="868"/>
                    <a:pt x="0" y="543"/>
                  </a:cubicBezTo>
                  <a:cubicBezTo>
                    <a:pt x="0" y="244"/>
                    <a:pt x="244" y="0"/>
                    <a:pt x="543" y="0"/>
                  </a:cubicBezTo>
                  <a:cubicBezTo>
                    <a:pt x="868"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5" name="Google Shape;1435;p23"/>
            <p:cNvSpPr/>
            <p:nvPr/>
          </p:nvSpPr>
          <p:spPr>
            <a:xfrm>
              <a:off x="1563508" y="702144"/>
              <a:ext cx="47933" cy="47977"/>
            </a:xfrm>
            <a:custGeom>
              <a:avLst/>
              <a:gdLst/>
              <a:ahLst/>
              <a:cxnLst/>
              <a:rect l="l" t="t" r="r" b="b"/>
              <a:pathLst>
                <a:path w="1085" h="1086" fill="none" extrusionOk="0">
                  <a:moveTo>
                    <a:pt x="1085" y="543"/>
                  </a:moveTo>
                  <a:cubicBezTo>
                    <a:pt x="1085" y="841"/>
                    <a:pt x="841" y="1085"/>
                    <a:pt x="542" y="1085"/>
                  </a:cubicBezTo>
                  <a:cubicBezTo>
                    <a:pt x="244" y="1085"/>
                    <a:pt x="0" y="841"/>
                    <a:pt x="0" y="543"/>
                  </a:cubicBezTo>
                  <a:cubicBezTo>
                    <a:pt x="0" y="244"/>
                    <a:pt x="244" y="0"/>
                    <a:pt x="542"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6" name="Google Shape;1436;p23"/>
            <p:cNvSpPr/>
            <p:nvPr/>
          </p:nvSpPr>
          <p:spPr>
            <a:xfrm>
              <a:off x="1575480" y="1011299"/>
              <a:ext cx="53941" cy="52748"/>
            </a:xfrm>
            <a:custGeom>
              <a:avLst/>
              <a:gdLst/>
              <a:ahLst/>
              <a:cxnLst/>
              <a:rect l="l" t="t" r="r" b="b"/>
              <a:pathLst>
                <a:path w="1221" h="1194" fill="none" extrusionOk="0">
                  <a:moveTo>
                    <a:pt x="1004" y="190"/>
                  </a:moveTo>
                  <a:cubicBezTo>
                    <a:pt x="787" y="0"/>
                    <a:pt x="407" y="0"/>
                    <a:pt x="217" y="190"/>
                  </a:cubicBezTo>
                  <a:cubicBezTo>
                    <a:pt x="0" y="407"/>
                    <a:pt x="0" y="787"/>
                    <a:pt x="217" y="976"/>
                  </a:cubicBezTo>
                  <a:cubicBezTo>
                    <a:pt x="407" y="1193"/>
                    <a:pt x="787" y="1193"/>
                    <a:pt x="1004" y="976"/>
                  </a:cubicBezTo>
                  <a:cubicBezTo>
                    <a:pt x="1221" y="732"/>
                    <a:pt x="1221" y="407"/>
                    <a:pt x="1004" y="190"/>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7" name="Google Shape;1437;p23"/>
            <p:cNvSpPr/>
            <p:nvPr/>
          </p:nvSpPr>
          <p:spPr>
            <a:xfrm>
              <a:off x="1256739" y="557153"/>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4"/>
                    <a:pt x="244"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8" name="Google Shape;1438;p23"/>
            <p:cNvSpPr/>
            <p:nvPr/>
          </p:nvSpPr>
          <p:spPr>
            <a:xfrm>
              <a:off x="1413702" y="702144"/>
              <a:ext cx="47977" cy="47977"/>
            </a:xfrm>
            <a:custGeom>
              <a:avLst/>
              <a:gdLst/>
              <a:ahLst/>
              <a:cxnLst/>
              <a:rect l="l" t="t" r="r" b="b"/>
              <a:pathLst>
                <a:path w="1086" h="1086" fill="none" extrusionOk="0">
                  <a:moveTo>
                    <a:pt x="1085" y="543"/>
                  </a:moveTo>
                  <a:cubicBezTo>
                    <a:pt x="1085" y="841"/>
                    <a:pt x="841" y="1085"/>
                    <a:pt x="543" y="1085"/>
                  </a:cubicBezTo>
                  <a:cubicBezTo>
                    <a:pt x="245" y="1085"/>
                    <a:pt x="1" y="841"/>
                    <a:pt x="1" y="543"/>
                  </a:cubicBezTo>
                  <a:cubicBezTo>
                    <a:pt x="1"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9" name="Google Shape;1439;p23"/>
            <p:cNvSpPr/>
            <p:nvPr/>
          </p:nvSpPr>
          <p:spPr>
            <a:xfrm>
              <a:off x="1468835" y="770442"/>
              <a:ext cx="47977" cy="47977"/>
            </a:xfrm>
            <a:custGeom>
              <a:avLst/>
              <a:gdLst/>
              <a:ahLst/>
              <a:cxnLst/>
              <a:rect l="l" t="t" r="r" b="b"/>
              <a:pathLst>
                <a:path w="1086" h="1086" fill="none" extrusionOk="0">
                  <a:moveTo>
                    <a:pt x="1085" y="543"/>
                  </a:moveTo>
                  <a:cubicBezTo>
                    <a:pt x="1085" y="841"/>
                    <a:pt x="868" y="1085"/>
                    <a:pt x="543" y="1085"/>
                  </a:cubicBezTo>
                  <a:cubicBezTo>
                    <a:pt x="244" y="1085"/>
                    <a:pt x="0" y="841"/>
                    <a:pt x="0" y="543"/>
                  </a:cubicBezTo>
                  <a:cubicBezTo>
                    <a:pt x="0" y="217"/>
                    <a:pt x="244" y="0"/>
                    <a:pt x="543" y="0"/>
                  </a:cubicBezTo>
                  <a:cubicBezTo>
                    <a:pt x="868" y="0"/>
                    <a:pt x="1085" y="217"/>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0" name="Google Shape;1440;p23"/>
            <p:cNvSpPr/>
            <p:nvPr/>
          </p:nvSpPr>
          <p:spPr>
            <a:xfrm>
              <a:off x="1944539" y="664990"/>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1" name="Google Shape;1441;p23"/>
            <p:cNvSpPr/>
            <p:nvPr/>
          </p:nvSpPr>
          <p:spPr>
            <a:xfrm>
              <a:off x="1876240" y="971716"/>
              <a:ext cx="47977" cy="47977"/>
            </a:xfrm>
            <a:custGeom>
              <a:avLst/>
              <a:gdLst/>
              <a:ahLst/>
              <a:cxnLst/>
              <a:rect l="l" t="t" r="r" b="b"/>
              <a:pathLst>
                <a:path w="1086" h="1086" fill="none" extrusionOk="0">
                  <a:moveTo>
                    <a:pt x="1085" y="543"/>
                  </a:moveTo>
                  <a:cubicBezTo>
                    <a:pt x="1085" y="842"/>
                    <a:pt x="868" y="1086"/>
                    <a:pt x="543" y="1086"/>
                  </a:cubicBezTo>
                  <a:cubicBezTo>
                    <a:pt x="244" y="1086"/>
                    <a:pt x="0" y="842"/>
                    <a:pt x="0" y="543"/>
                  </a:cubicBezTo>
                  <a:cubicBezTo>
                    <a:pt x="0" y="245"/>
                    <a:pt x="244" y="1"/>
                    <a:pt x="543" y="1"/>
                  </a:cubicBezTo>
                  <a:cubicBezTo>
                    <a:pt x="868"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2" name="Google Shape;1442;p23"/>
            <p:cNvSpPr/>
            <p:nvPr/>
          </p:nvSpPr>
          <p:spPr>
            <a:xfrm>
              <a:off x="1763588" y="1107120"/>
              <a:ext cx="49170" cy="47977"/>
            </a:xfrm>
            <a:custGeom>
              <a:avLst/>
              <a:gdLst/>
              <a:ahLst/>
              <a:cxnLst/>
              <a:rect l="l" t="t" r="r" b="b"/>
              <a:pathLst>
                <a:path w="1113" h="1086" fill="none" extrusionOk="0">
                  <a:moveTo>
                    <a:pt x="543" y="1"/>
                  </a:moveTo>
                  <a:cubicBezTo>
                    <a:pt x="218" y="1"/>
                    <a:pt x="1" y="245"/>
                    <a:pt x="1" y="543"/>
                  </a:cubicBezTo>
                  <a:cubicBezTo>
                    <a:pt x="1" y="842"/>
                    <a:pt x="218" y="1086"/>
                    <a:pt x="543" y="1086"/>
                  </a:cubicBezTo>
                  <a:cubicBezTo>
                    <a:pt x="842" y="1086"/>
                    <a:pt x="1086" y="842"/>
                    <a:pt x="1086" y="543"/>
                  </a:cubicBezTo>
                  <a:cubicBezTo>
                    <a:pt x="1113" y="245"/>
                    <a:pt x="842"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3" name="Google Shape;1443;p23"/>
            <p:cNvSpPr/>
            <p:nvPr/>
          </p:nvSpPr>
          <p:spPr>
            <a:xfrm>
              <a:off x="959557" y="809981"/>
              <a:ext cx="47977" cy="47977"/>
            </a:xfrm>
            <a:custGeom>
              <a:avLst/>
              <a:gdLst/>
              <a:ahLst/>
              <a:cxnLst/>
              <a:rect l="l" t="t" r="r" b="b"/>
              <a:pathLst>
                <a:path w="1086" h="1086" fill="none" extrusionOk="0">
                  <a:moveTo>
                    <a:pt x="1086" y="543"/>
                  </a:moveTo>
                  <a:cubicBezTo>
                    <a:pt x="1086" y="841"/>
                    <a:pt x="869" y="1085"/>
                    <a:pt x="543" y="1085"/>
                  </a:cubicBezTo>
                  <a:cubicBezTo>
                    <a:pt x="245" y="1085"/>
                    <a:pt x="1" y="841"/>
                    <a:pt x="1" y="543"/>
                  </a:cubicBezTo>
                  <a:cubicBezTo>
                    <a:pt x="1" y="244"/>
                    <a:pt x="245" y="0"/>
                    <a:pt x="543" y="0"/>
                  </a:cubicBezTo>
                  <a:cubicBezTo>
                    <a:pt x="869"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4" name="Google Shape;1444;p23"/>
            <p:cNvSpPr/>
            <p:nvPr/>
          </p:nvSpPr>
          <p:spPr>
            <a:xfrm>
              <a:off x="1135692" y="1114321"/>
              <a:ext cx="49170" cy="47977"/>
            </a:xfrm>
            <a:custGeom>
              <a:avLst/>
              <a:gdLst/>
              <a:ahLst/>
              <a:cxnLst/>
              <a:rect l="l" t="t" r="r" b="b"/>
              <a:pathLst>
                <a:path w="1113" h="1086" fill="none" extrusionOk="0">
                  <a:moveTo>
                    <a:pt x="570" y="1086"/>
                  </a:moveTo>
                  <a:cubicBezTo>
                    <a:pt x="869" y="1086"/>
                    <a:pt x="1113" y="841"/>
                    <a:pt x="1113" y="543"/>
                  </a:cubicBezTo>
                  <a:cubicBezTo>
                    <a:pt x="1113" y="245"/>
                    <a:pt x="869" y="1"/>
                    <a:pt x="570" y="1"/>
                  </a:cubicBezTo>
                  <a:cubicBezTo>
                    <a:pt x="272" y="1"/>
                    <a:pt x="28" y="245"/>
                    <a:pt x="28" y="543"/>
                  </a:cubicBezTo>
                  <a:cubicBezTo>
                    <a:pt x="1" y="841"/>
                    <a:pt x="272" y="1086"/>
                    <a:pt x="570"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5" name="Google Shape;1445;p23"/>
            <p:cNvSpPr/>
            <p:nvPr/>
          </p:nvSpPr>
          <p:spPr>
            <a:xfrm>
              <a:off x="1148901" y="718887"/>
              <a:ext cx="47977" cy="47977"/>
            </a:xfrm>
            <a:custGeom>
              <a:avLst/>
              <a:gdLst/>
              <a:ahLst/>
              <a:cxnLst/>
              <a:rect l="l" t="t" r="r" b="b"/>
              <a:pathLst>
                <a:path w="1086" h="1086" fill="none" extrusionOk="0">
                  <a:moveTo>
                    <a:pt x="543" y="1086"/>
                  </a:moveTo>
                  <a:cubicBezTo>
                    <a:pt x="841" y="1086"/>
                    <a:pt x="1085" y="842"/>
                    <a:pt x="1085" y="543"/>
                  </a:cubicBezTo>
                  <a:cubicBezTo>
                    <a:pt x="1085" y="245"/>
                    <a:pt x="841" y="1"/>
                    <a:pt x="543" y="1"/>
                  </a:cubicBezTo>
                  <a:cubicBezTo>
                    <a:pt x="244" y="1"/>
                    <a:pt x="0" y="245"/>
                    <a:pt x="0" y="543"/>
                  </a:cubicBezTo>
                  <a:cubicBezTo>
                    <a:pt x="0" y="842"/>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6" name="Google Shape;1446;p23"/>
            <p:cNvSpPr/>
            <p:nvPr/>
          </p:nvSpPr>
          <p:spPr>
            <a:xfrm>
              <a:off x="1065008" y="635038"/>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7" name="Google Shape;1447;p23"/>
            <p:cNvSpPr/>
            <p:nvPr/>
          </p:nvSpPr>
          <p:spPr>
            <a:xfrm>
              <a:off x="1304671" y="456472"/>
              <a:ext cx="47977" cy="47977"/>
            </a:xfrm>
            <a:custGeom>
              <a:avLst/>
              <a:gdLst/>
              <a:ahLst/>
              <a:cxnLst/>
              <a:rect l="l" t="t" r="r" b="b"/>
              <a:pathLst>
                <a:path w="1086" h="1086" fill="none" extrusionOk="0">
                  <a:moveTo>
                    <a:pt x="543" y="1086"/>
                  </a:moveTo>
                  <a:cubicBezTo>
                    <a:pt x="841" y="1086"/>
                    <a:pt x="1085" y="869"/>
                    <a:pt x="1085" y="543"/>
                  </a:cubicBezTo>
                  <a:cubicBezTo>
                    <a:pt x="1085" y="245"/>
                    <a:pt x="841" y="1"/>
                    <a:pt x="543" y="1"/>
                  </a:cubicBezTo>
                  <a:cubicBezTo>
                    <a:pt x="244" y="1"/>
                    <a:pt x="0" y="245"/>
                    <a:pt x="0" y="543"/>
                  </a:cubicBezTo>
                  <a:cubicBezTo>
                    <a:pt x="0" y="869"/>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8" name="Google Shape;1448;p23"/>
            <p:cNvSpPr/>
            <p:nvPr/>
          </p:nvSpPr>
          <p:spPr>
            <a:xfrm>
              <a:off x="1426866" y="449271"/>
              <a:ext cx="47977" cy="47977"/>
            </a:xfrm>
            <a:custGeom>
              <a:avLst/>
              <a:gdLst/>
              <a:ahLst/>
              <a:cxnLst/>
              <a:rect l="l" t="t" r="r" b="b"/>
              <a:pathLst>
                <a:path w="1086" h="1086" fill="none" extrusionOk="0">
                  <a:moveTo>
                    <a:pt x="1086" y="543"/>
                  </a:moveTo>
                  <a:cubicBezTo>
                    <a:pt x="1086" y="842"/>
                    <a:pt x="869" y="1086"/>
                    <a:pt x="543" y="1086"/>
                  </a:cubicBezTo>
                  <a:cubicBezTo>
                    <a:pt x="245" y="1086"/>
                    <a:pt x="1" y="842"/>
                    <a:pt x="1" y="543"/>
                  </a:cubicBezTo>
                  <a:cubicBezTo>
                    <a:pt x="1" y="245"/>
                    <a:pt x="245" y="1"/>
                    <a:pt x="543" y="1"/>
                  </a:cubicBezTo>
                  <a:cubicBezTo>
                    <a:pt x="869"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9" name="Google Shape;1449;p23"/>
            <p:cNvSpPr/>
            <p:nvPr/>
          </p:nvSpPr>
          <p:spPr>
            <a:xfrm>
              <a:off x="2042790" y="591877"/>
              <a:ext cx="50362" cy="47977"/>
            </a:xfrm>
            <a:custGeom>
              <a:avLst/>
              <a:gdLst/>
              <a:ahLst/>
              <a:cxnLst/>
              <a:rect l="l" t="t" r="r" b="b"/>
              <a:pathLst>
                <a:path w="1140" h="1086" fill="none" extrusionOk="0">
                  <a:moveTo>
                    <a:pt x="597" y="1086"/>
                  </a:moveTo>
                  <a:cubicBezTo>
                    <a:pt x="896" y="1086"/>
                    <a:pt x="1140" y="842"/>
                    <a:pt x="1140" y="543"/>
                  </a:cubicBezTo>
                  <a:cubicBezTo>
                    <a:pt x="1140" y="218"/>
                    <a:pt x="896" y="1"/>
                    <a:pt x="597" y="1"/>
                  </a:cubicBezTo>
                  <a:cubicBezTo>
                    <a:pt x="272" y="1"/>
                    <a:pt x="55" y="218"/>
                    <a:pt x="55" y="543"/>
                  </a:cubicBezTo>
                  <a:cubicBezTo>
                    <a:pt x="1" y="842"/>
                    <a:pt x="272" y="1086"/>
                    <a:pt x="597"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0" name="Google Shape;1450;p23"/>
            <p:cNvSpPr/>
            <p:nvPr/>
          </p:nvSpPr>
          <p:spPr>
            <a:xfrm>
              <a:off x="1057807" y="903417"/>
              <a:ext cx="49170" cy="47977"/>
            </a:xfrm>
            <a:custGeom>
              <a:avLst/>
              <a:gdLst/>
              <a:ahLst/>
              <a:cxnLst/>
              <a:rect l="l" t="t" r="r" b="b"/>
              <a:pathLst>
                <a:path w="1113" h="1086" fill="none" extrusionOk="0">
                  <a:moveTo>
                    <a:pt x="570" y="1086"/>
                  </a:moveTo>
                  <a:cubicBezTo>
                    <a:pt x="869" y="1086"/>
                    <a:pt x="1113" y="842"/>
                    <a:pt x="1113" y="543"/>
                  </a:cubicBezTo>
                  <a:cubicBezTo>
                    <a:pt x="1113" y="245"/>
                    <a:pt x="869" y="1"/>
                    <a:pt x="570" y="1"/>
                  </a:cubicBezTo>
                  <a:cubicBezTo>
                    <a:pt x="272" y="1"/>
                    <a:pt x="28" y="218"/>
                    <a:pt x="28" y="543"/>
                  </a:cubicBezTo>
                  <a:cubicBezTo>
                    <a:pt x="1" y="842"/>
                    <a:pt x="272" y="1086"/>
                    <a:pt x="570"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1" name="Google Shape;1451;p23"/>
            <p:cNvSpPr/>
            <p:nvPr/>
          </p:nvSpPr>
          <p:spPr>
            <a:xfrm>
              <a:off x="1172846" y="766820"/>
              <a:ext cx="487764" cy="473362"/>
            </a:xfrm>
            <a:custGeom>
              <a:avLst/>
              <a:gdLst/>
              <a:ahLst/>
              <a:cxnLst/>
              <a:rect l="l" t="t" r="r" b="b"/>
              <a:pathLst>
                <a:path w="11041" h="10715" fill="none" extrusionOk="0">
                  <a:moveTo>
                    <a:pt x="11040" y="10715"/>
                  </a:moveTo>
                  <a:lnTo>
                    <a:pt x="4178" y="3798"/>
                  </a:lnTo>
                  <a:lnTo>
                    <a:pt x="1" y="3798"/>
                  </a:lnTo>
                  <a:lnTo>
                    <a:pt x="1" y="1"/>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2" name="Google Shape;1452;p23"/>
            <p:cNvSpPr/>
            <p:nvPr/>
          </p:nvSpPr>
          <p:spPr>
            <a:xfrm>
              <a:off x="911624" y="480461"/>
              <a:ext cx="393091" cy="160585"/>
            </a:xfrm>
            <a:custGeom>
              <a:avLst/>
              <a:gdLst/>
              <a:ahLst/>
              <a:cxnLst/>
              <a:rect l="l" t="t" r="r" b="b"/>
              <a:pathLst>
                <a:path w="8898" h="3635" fill="none" extrusionOk="0">
                  <a:moveTo>
                    <a:pt x="3635" y="3635"/>
                  </a:moveTo>
                  <a:lnTo>
                    <a:pt x="1" y="0"/>
                  </a:lnTo>
                  <a:lnTo>
                    <a:pt x="8897" y="0"/>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3" name="Google Shape;1453;p23"/>
            <p:cNvSpPr/>
            <p:nvPr/>
          </p:nvSpPr>
          <p:spPr>
            <a:xfrm>
              <a:off x="1477229" y="473260"/>
              <a:ext cx="565605" cy="142649"/>
            </a:xfrm>
            <a:custGeom>
              <a:avLst/>
              <a:gdLst/>
              <a:ahLst/>
              <a:cxnLst/>
              <a:rect l="l" t="t" r="r" b="b"/>
              <a:pathLst>
                <a:path w="12803" h="3229" fill="none" extrusionOk="0">
                  <a:moveTo>
                    <a:pt x="0" y="0"/>
                  </a:moveTo>
                  <a:lnTo>
                    <a:pt x="4937" y="0"/>
                  </a:lnTo>
                  <a:lnTo>
                    <a:pt x="8137" y="3228"/>
                  </a:lnTo>
                  <a:lnTo>
                    <a:pt x="12803" y="3228"/>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4" name="Google Shape;1454;p23"/>
            <p:cNvSpPr/>
            <p:nvPr/>
          </p:nvSpPr>
          <p:spPr>
            <a:xfrm>
              <a:off x="1170460" y="608664"/>
              <a:ext cx="357131" cy="354745"/>
            </a:xfrm>
            <a:custGeom>
              <a:avLst/>
              <a:gdLst/>
              <a:ahLst/>
              <a:cxnLst/>
              <a:rect l="l" t="t" r="r" b="b"/>
              <a:pathLst>
                <a:path w="8084" h="8030" fill="none" extrusionOk="0">
                  <a:moveTo>
                    <a:pt x="0" y="0"/>
                  </a:moveTo>
                  <a:lnTo>
                    <a:pt x="2794" y="2794"/>
                  </a:lnTo>
                  <a:lnTo>
                    <a:pt x="2794" y="4964"/>
                  </a:lnTo>
                  <a:lnTo>
                    <a:pt x="5073" y="4964"/>
                  </a:lnTo>
                  <a:lnTo>
                    <a:pt x="8083" y="802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5" name="Google Shape;1455;p23"/>
            <p:cNvSpPr/>
            <p:nvPr/>
          </p:nvSpPr>
          <p:spPr>
            <a:xfrm>
              <a:off x="1297470" y="541558"/>
              <a:ext cx="645919" cy="147420"/>
            </a:xfrm>
            <a:custGeom>
              <a:avLst/>
              <a:gdLst/>
              <a:ahLst/>
              <a:cxnLst/>
              <a:rect l="l" t="t" r="r" b="b"/>
              <a:pathLst>
                <a:path w="14621" h="3337" fill="none" extrusionOk="0">
                  <a:moveTo>
                    <a:pt x="1" y="1275"/>
                  </a:moveTo>
                  <a:lnTo>
                    <a:pt x="1953" y="3228"/>
                  </a:lnTo>
                  <a:lnTo>
                    <a:pt x="5154" y="0"/>
                  </a:lnTo>
                  <a:lnTo>
                    <a:pt x="8029" y="0"/>
                  </a:lnTo>
                  <a:lnTo>
                    <a:pt x="11311" y="3337"/>
                  </a:lnTo>
                  <a:lnTo>
                    <a:pt x="14620" y="3337"/>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6" name="Google Shape;1456;p23"/>
            <p:cNvSpPr/>
            <p:nvPr/>
          </p:nvSpPr>
          <p:spPr>
            <a:xfrm>
              <a:off x="1455626" y="629030"/>
              <a:ext cx="391899" cy="195353"/>
            </a:xfrm>
            <a:custGeom>
              <a:avLst/>
              <a:gdLst/>
              <a:ahLst/>
              <a:cxnLst/>
              <a:rect l="l" t="t" r="r" b="b"/>
              <a:pathLst>
                <a:path w="8871" h="4422" fill="none" extrusionOk="0">
                  <a:moveTo>
                    <a:pt x="1" y="1845"/>
                  </a:moveTo>
                  <a:lnTo>
                    <a:pt x="1845" y="1"/>
                  </a:lnTo>
                  <a:lnTo>
                    <a:pt x="4449" y="1"/>
                  </a:lnTo>
                  <a:lnTo>
                    <a:pt x="8870" y="4422"/>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7" name="Google Shape;1457;p23"/>
            <p:cNvSpPr/>
            <p:nvPr/>
          </p:nvSpPr>
          <p:spPr>
            <a:xfrm>
              <a:off x="1509567" y="809981"/>
              <a:ext cx="370296" cy="184574"/>
            </a:xfrm>
            <a:custGeom>
              <a:avLst/>
              <a:gdLst/>
              <a:ahLst/>
              <a:cxnLst/>
              <a:rect l="l" t="t" r="r" b="b"/>
              <a:pathLst>
                <a:path w="8382" h="4178" fill="none" extrusionOk="0">
                  <a:moveTo>
                    <a:pt x="0" y="0"/>
                  </a:moveTo>
                  <a:lnTo>
                    <a:pt x="4178" y="4177"/>
                  </a:lnTo>
                  <a:lnTo>
                    <a:pt x="8382" y="4177"/>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8" name="Google Shape;1458;p23"/>
            <p:cNvSpPr/>
            <p:nvPr/>
          </p:nvSpPr>
          <p:spPr>
            <a:xfrm>
              <a:off x="1604239" y="741683"/>
              <a:ext cx="142605" cy="143842"/>
            </a:xfrm>
            <a:custGeom>
              <a:avLst/>
              <a:gdLst/>
              <a:ahLst/>
              <a:cxnLst/>
              <a:rect l="l" t="t" r="r" b="b"/>
              <a:pathLst>
                <a:path w="3228" h="3256" fill="none" extrusionOk="0">
                  <a:moveTo>
                    <a:pt x="0" y="0"/>
                  </a:moveTo>
                  <a:lnTo>
                    <a:pt x="3228" y="3255"/>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9" name="Google Shape;1459;p23"/>
            <p:cNvSpPr/>
            <p:nvPr/>
          </p:nvSpPr>
          <p:spPr>
            <a:xfrm>
              <a:off x="1616211" y="1054416"/>
              <a:ext cx="148613" cy="77929"/>
            </a:xfrm>
            <a:custGeom>
              <a:avLst/>
              <a:gdLst/>
              <a:ahLst/>
              <a:cxnLst/>
              <a:rect l="l" t="t" r="r" b="b"/>
              <a:pathLst>
                <a:path w="3364" h="1764" fill="none" extrusionOk="0">
                  <a:moveTo>
                    <a:pt x="0" y="0"/>
                  </a:moveTo>
                  <a:lnTo>
                    <a:pt x="1764" y="1764"/>
                  </a:lnTo>
                  <a:lnTo>
                    <a:pt x="3364" y="1764"/>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60" name="Google Shape;1460;p23"/>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41984903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461"/>
        <p:cNvGrpSpPr/>
        <p:nvPr/>
      </p:nvGrpSpPr>
      <p:grpSpPr>
        <a:xfrm>
          <a:off x="0" y="0"/>
          <a:ext cx="0" cy="0"/>
          <a:chOff x="0" y="0"/>
          <a:chExt cx="0" cy="0"/>
        </a:xfrm>
      </p:grpSpPr>
      <p:sp>
        <p:nvSpPr>
          <p:cNvPr id="1462" name="Google Shape;1462;p24"/>
          <p:cNvSpPr/>
          <p:nvPr/>
        </p:nvSpPr>
        <p:spPr>
          <a:xfrm flipH="1">
            <a:off x="11768286" y="1823830"/>
            <a:ext cx="135725" cy="135725"/>
          </a:xfrm>
          <a:custGeom>
            <a:avLst/>
            <a:gdLst/>
            <a:ahLst/>
            <a:cxnLst/>
            <a:rect l="l" t="t" r="r" b="b"/>
            <a:pathLst>
              <a:path w="3392" h="3392" extrusionOk="0">
                <a:moveTo>
                  <a:pt x="1710" y="1"/>
                </a:moveTo>
                <a:cubicBezTo>
                  <a:pt x="787" y="1"/>
                  <a:pt x="1" y="733"/>
                  <a:pt x="1" y="1682"/>
                </a:cubicBezTo>
                <a:cubicBezTo>
                  <a:pt x="1" y="2642"/>
                  <a:pt x="760" y="3392"/>
                  <a:pt x="1662" y="3392"/>
                </a:cubicBezTo>
                <a:cubicBezTo>
                  <a:pt x="1678" y="3392"/>
                  <a:pt x="1694" y="3391"/>
                  <a:pt x="1710" y="3391"/>
                </a:cubicBezTo>
                <a:cubicBezTo>
                  <a:pt x="2605" y="3391"/>
                  <a:pt x="3391" y="2659"/>
                  <a:pt x="3391" y="1682"/>
                </a:cubicBezTo>
                <a:cubicBezTo>
                  <a:pt x="3391" y="787"/>
                  <a:pt x="2659" y="1"/>
                  <a:pt x="1710"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3" name="Google Shape;1463;p24"/>
          <p:cNvSpPr/>
          <p:nvPr/>
        </p:nvSpPr>
        <p:spPr>
          <a:xfrm flipH="1">
            <a:off x="11768276" y="52242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4" name="Google Shape;1464;p24"/>
          <p:cNvSpPr/>
          <p:nvPr/>
        </p:nvSpPr>
        <p:spPr>
          <a:xfrm flipH="1">
            <a:off x="10556587" y="2532295"/>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5" name="Google Shape;1465;p24"/>
          <p:cNvSpPr/>
          <p:nvPr/>
        </p:nvSpPr>
        <p:spPr>
          <a:xfrm flipH="1">
            <a:off x="8948902" y="1703565"/>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6" name="Google Shape;1466;p24"/>
          <p:cNvSpPr/>
          <p:nvPr/>
        </p:nvSpPr>
        <p:spPr>
          <a:xfrm flipH="1">
            <a:off x="9812929" y="315286"/>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7" name="Google Shape;1467;p24"/>
          <p:cNvSpPr/>
          <p:nvPr/>
        </p:nvSpPr>
        <p:spPr>
          <a:xfrm flipH="1">
            <a:off x="413343" y="246962"/>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8" name="Google Shape;1468;p24"/>
          <p:cNvSpPr/>
          <p:nvPr/>
        </p:nvSpPr>
        <p:spPr>
          <a:xfrm flipH="1">
            <a:off x="260129" y="2259219"/>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9" name="Google Shape;1469;p24"/>
          <p:cNvSpPr/>
          <p:nvPr/>
        </p:nvSpPr>
        <p:spPr>
          <a:xfrm flipH="1">
            <a:off x="1882302" y="315299"/>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0" name="Google Shape;1470;p24"/>
          <p:cNvSpPr/>
          <p:nvPr/>
        </p:nvSpPr>
        <p:spPr>
          <a:xfrm flipH="1">
            <a:off x="10420920" y="5626262"/>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1" name="Google Shape;1471;p24"/>
          <p:cNvSpPr/>
          <p:nvPr/>
        </p:nvSpPr>
        <p:spPr>
          <a:xfrm flipH="1">
            <a:off x="413343" y="6283195"/>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2" name="Google Shape;1472;p24"/>
          <p:cNvSpPr txBox="1">
            <a:spLocks noGrp="1"/>
          </p:cNvSpPr>
          <p:nvPr>
            <p:ph type="subTitle" idx="1"/>
          </p:nvPr>
        </p:nvSpPr>
        <p:spPr>
          <a:xfrm>
            <a:off x="950800" y="1512167"/>
            <a:ext cx="4986000" cy="463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500"/>
              <a:buChar char="●"/>
              <a:defRPr sz="2000"/>
            </a:lvl1pPr>
            <a:lvl2pPr lvl="1" algn="ctr" rtl="0">
              <a:lnSpc>
                <a:spcPct val="100000"/>
              </a:lnSpc>
              <a:spcBef>
                <a:spcPts val="0"/>
              </a:spcBef>
              <a:spcAft>
                <a:spcPts val="0"/>
              </a:spcAft>
              <a:buClr>
                <a:srgbClr val="142850"/>
              </a:buClr>
              <a:buSzPts val="1600"/>
              <a:buFont typeface="Red Hat Text"/>
              <a:buChar char="○"/>
              <a:defRPr sz="2000"/>
            </a:lvl2pPr>
            <a:lvl3pPr lvl="2" algn="ctr" rtl="0">
              <a:lnSpc>
                <a:spcPct val="100000"/>
              </a:lnSpc>
              <a:spcBef>
                <a:spcPts val="0"/>
              </a:spcBef>
              <a:spcAft>
                <a:spcPts val="0"/>
              </a:spcAft>
              <a:buClr>
                <a:srgbClr val="142850"/>
              </a:buClr>
              <a:buSzPts val="1600"/>
              <a:buFont typeface="Red Hat Text"/>
              <a:buChar char="■"/>
              <a:defRPr sz="2000"/>
            </a:lvl3pPr>
            <a:lvl4pPr lvl="3" algn="ctr" rtl="0">
              <a:lnSpc>
                <a:spcPct val="100000"/>
              </a:lnSpc>
              <a:spcBef>
                <a:spcPts val="0"/>
              </a:spcBef>
              <a:spcAft>
                <a:spcPts val="0"/>
              </a:spcAft>
              <a:buClr>
                <a:srgbClr val="142850"/>
              </a:buClr>
              <a:buSzPts val="1600"/>
              <a:buFont typeface="Red Hat Text"/>
              <a:buChar char="●"/>
              <a:defRPr sz="2000"/>
            </a:lvl4pPr>
            <a:lvl5pPr lvl="4" algn="ctr" rtl="0">
              <a:lnSpc>
                <a:spcPct val="100000"/>
              </a:lnSpc>
              <a:spcBef>
                <a:spcPts val="0"/>
              </a:spcBef>
              <a:spcAft>
                <a:spcPts val="0"/>
              </a:spcAft>
              <a:buClr>
                <a:srgbClr val="142850"/>
              </a:buClr>
              <a:buSzPts val="1600"/>
              <a:buFont typeface="Red Hat Text"/>
              <a:buChar char="○"/>
              <a:defRPr sz="2000"/>
            </a:lvl5pPr>
            <a:lvl6pPr lvl="5" algn="ctr" rtl="0">
              <a:lnSpc>
                <a:spcPct val="100000"/>
              </a:lnSpc>
              <a:spcBef>
                <a:spcPts val="0"/>
              </a:spcBef>
              <a:spcAft>
                <a:spcPts val="0"/>
              </a:spcAft>
              <a:buClr>
                <a:srgbClr val="142850"/>
              </a:buClr>
              <a:buSzPts val="1600"/>
              <a:buFont typeface="Red Hat Text"/>
              <a:buChar char="■"/>
              <a:defRPr sz="2000"/>
            </a:lvl6pPr>
            <a:lvl7pPr lvl="6" algn="ctr" rtl="0">
              <a:lnSpc>
                <a:spcPct val="100000"/>
              </a:lnSpc>
              <a:spcBef>
                <a:spcPts val="0"/>
              </a:spcBef>
              <a:spcAft>
                <a:spcPts val="0"/>
              </a:spcAft>
              <a:buClr>
                <a:srgbClr val="142850"/>
              </a:buClr>
              <a:buSzPts val="1600"/>
              <a:buFont typeface="Red Hat Text"/>
              <a:buChar char="●"/>
              <a:defRPr sz="2000"/>
            </a:lvl7pPr>
            <a:lvl8pPr lvl="7" algn="ctr" rtl="0">
              <a:lnSpc>
                <a:spcPct val="100000"/>
              </a:lnSpc>
              <a:spcBef>
                <a:spcPts val="0"/>
              </a:spcBef>
              <a:spcAft>
                <a:spcPts val="0"/>
              </a:spcAft>
              <a:buClr>
                <a:srgbClr val="142850"/>
              </a:buClr>
              <a:buSzPts val="1600"/>
              <a:buFont typeface="Red Hat Text"/>
              <a:buChar char="○"/>
              <a:defRPr sz="2000"/>
            </a:lvl8pPr>
            <a:lvl9pPr lvl="8" algn="ctr" rtl="0">
              <a:lnSpc>
                <a:spcPct val="100000"/>
              </a:lnSpc>
              <a:spcBef>
                <a:spcPts val="0"/>
              </a:spcBef>
              <a:spcAft>
                <a:spcPts val="0"/>
              </a:spcAft>
              <a:buClr>
                <a:srgbClr val="142850"/>
              </a:buClr>
              <a:buSzPts val="1600"/>
              <a:buFont typeface="Red Hat Text"/>
              <a:buChar char="■"/>
              <a:defRPr sz="2000"/>
            </a:lvl9pPr>
          </a:lstStyle>
          <a:p>
            <a:endParaRPr/>
          </a:p>
        </p:txBody>
      </p:sp>
      <p:sp>
        <p:nvSpPr>
          <p:cNvPr id="1473" name="Google Shape;1473;p24"/>
          <p:cNvSpPr txBox="1">
            <a:spLocks noGrp="1"/>
          </p:cNvSpPr>
          <p:nvPr>
            <p:ph type="subTitle" idx="2"/>
          </p:nvPr>
        </p:nvSpPr>
        <p:spPr>
          <a:xfrm>
            <a:off x="6252533" y="2185867"/>
            <a:ext cx="4986000" cy="395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500"/>
              <a:buChar char="●"/>
              <a:defRPr sz="2000"/>
            </a:lvl1pPr>
            <a:lvl2pPr lvl="1" algn="ctr" rtl="0">
              <a:lnSpc>
                <a:spcPct val="100000"/>
              </a:lnSpc>
              <a:spcBef>
                <a:spcPts val="0"/>
              </a:spcBef>
              <a:spcAft>
                <a:spcPts val="0"/>
              </a:spcAft>
              <a:buSzPts val="1500"/>
              <a:buChar char="○"/>
              <a:defRPr sz="2000"/>
            </a:lvl2pPr>
            <a:lvl3pPr lvl="2" algn="ctr" rtl="0">
              <a:lnSpc>
                <a:spcPct val="100000"/>
              </a:lnSpc>
              <a:spcBef>
                <a:spcPts val="0"/>
              </a:spcBef>
              <a:spcAft>
                <a:spcPts val="0"/>
              </a:spcAft>
              <a:buSzPts val="1500"/>
              <a:buChar char="■"/>
              <a:defRPr sz="2000"/>
            </a:lvl3pPr>
            <a:lvl4pPr lvl="3" algn="ctr" rtl="0">
              <a:lnSpc>
                <a:spcPct val="100000"/>
              </a:lnSpc>
              <a:spcBef>
                <a:spcPts val="0"/>
              </a:spcBef>
              <a:spcAft>
                <a:spcPts val="0"/>
              </a:spcAft>
              <a:buSzPts val="1500"/>
              <a:buChar char="●"/>
              <a:defRPr sz="2000"/>
            </a:lvl4pPr>
            <a:lvl5pPr lvl="4" algn="ctr" rtl="0">
              <a:lnSpc>
                <a:spcPct val="100000"/>
              </a:lnSpc>
              <a:spcBef>
                <a:spcPts val="0"/>
              </a:spcBef>
              <a:spcAft>
                <a:spcPts val="0"/>
              </a:spcAft>
              <a:buSzPts val="1500"/>
              <a:buChar char="○"/>
              <a:defRPr sz="2000"/>
            </a:lvl5pPr>
            <a:lvl6pPr lvl="5" algn="ctr" rtl="0">
              <a:lnSpc>
                <a:spcPct val="100000"/>
              </a:lnSpc>
              <a:spcBef>
                <a:spcPts val="0"/>
              </a:spcBef>
              <a:spcAft>
                <a:spcPts val="0"/>
              </a:spcAft>
              <a:buSzPts val="1500"/>
              <a:buChar char="■"/>
              <a:defRPr sz="2000"/>
            </a:lvl6pPr>
            <a:lvl7pPr lvl="6" algn="ctr" rtl="0">
              <a:lnSpc>
                <a:spcPct val="100000"/>
              </a:lnSpc>
              <a:spcBef>
                <a:spcPts val="0"/>
              </a:spcBef>
              <a:spcAft>
                <a:spcPts val="0"/>
              </a:spcAft>
              <a:buSzPts val="1500"/>
              <a:buChar char="●"/>
              <a:defRPr sz="2000"/>
            </a:lvl7pPr>
            <a:lvl8pPr lvl="7" algn="ctr" rtl="0">
              <a:lnSpc>
                <a:spcPct val="100000"/>
              </a:lnSpc>
              <a:spcBef>
                <a:spcPts val="0"/>
              </a:spcBef>
              <a:spcAft>
                <a:spcPts val="0"/>
              </a:spcAft>
              <a:buSzPts val="1500"/>
              <a:buChar char="○"/>
              <a:defRPr sz="2000"/>
            </a:lvl8pPr>
            <a:lvl9pPr lvl="8" algn="ctr" rtl="0">
              <a:lnSpc>
                <a:spcPct val="100000"/>
              </a:lnSpc>
              <a:spcBef>
                <a:spcPts val="0"/>
              </a:spcBef>
              <a:spcAft>
                <a:spcPts val="0"/>
              </a:spcAft>
              <a:buSzPts val="1500"/>
              <a:buChar char="■"/>
              <a:defRPr sz="2000"/>
            </a:lvl9pPr>
          </a:lstStyle>
          <a:p>
            <a:endParaRPr/>
          </a:p>
        </p:txBody>
      </p:sp>
      <p:sp>
        <p:nvSpPr>
          <p:cNvPr id="1474" name="Google Shape;1474;p24"/>
          <p:cNvSpPr txBox="1">
            <a:spLocks noGrp="1"/>
          </p:cNvSpPr>
          <p:nvPr>
            <p:ph type="title"/>
          </p:nvPr>
        </p:nvSpPr>
        <p:spPr>
          <a:xfrm>
            <a:off x="953467" y="593367"/>
            <a:ext cx="102848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Titillium Web SemiBold"/>
              <a:buNone/>
              <a:defRPr sz="4667">
                <a:solidFill>
                  <a:schemeClr val="dk1"/>
                </a:solidFill>
                <a:latin typeface="Titillium Web SemiBold"/>
                <a:ea typeface="Titillium Web SemiBold"/>
                <a:cs typeface="Titillium Web SemiBold"/>
                <a:sym typeface="Titillium Web SemiBold"/>
              </a:defRPr>
            </a:lvl1pPr>
            <a:lvl2pPr lvl="1" algn="ctr" rtl="0">
              <a:spcBef>
                <a:spcPts val="0"/>
              </a:spcBef>
              <a:spcAft>
                <a:spcPts val="0"/>
              </a:spcAft>
              <a:buClr>
                <a:schemeClr val="dk1"/>
              </a:buClr>
              <a:buSzPts val="3500"/>
              <a:buFont typeface="Titillium Web SemiBold"/>
              <a:buNone/>
              <a:defRPr sz="4667">
                <a:solidFill>
                  <a:schemeClr val="dk1"/>
                </a:solidFill>
                <a:latin typeface="Titillium Web SemiBold"/>
                <a:ea typeface="Titillium Web SemiBold"/>
                <a:cs typeface="Titillium Web SemiBold"/>
                <a:sym typeface="Titillium Web SemiBold"/>
              </a:defRPr>
            </a:lvl2pPr>
            <a:lvl3pPr lvl="2" algn="ctr" rtl="0">
              <a:spcBef>
                <a:spcPts val="0"/>
              </a:spcBef>
              <a:spcAft>
                <a:spcPts val="0"/>
              </a:spcAft>
              <a:buClr>
                <a:schemeClr val="dk1"/>
              </a:buClr>
              <a:buSzPts val="3500"/>
              <a:buFont typeface="Titillium Web SemiBold"/>
              <a:buNone/>
              <a:defRPr sz="4667">
                <a:solidFill>
                  <a:schemeClr val="dk1"/>
                </a:solidFill>
                <a:latin typeface="Titillium Web SemiBold"/>
                <a:ea typeface="Titillium Web SemiBold"/>
                <a:cs typeface="Titillium Web SemiBold"/>
                <a:sym typeface="Titillium Web SemiBold"/>
              </a:defRPr>
            </a:lvl3pPr>
            <a:lvl4pPr lvl="3" algn="ctr" rtl="0">
              <a:spcBef>
                <a:spcPts val="0"/>
              </a:spcBef>
              <a:spcAft>
                <a:spcPts val="0"/>
              </a:spcAft>
              <a:buClr>
                <a:schemeClr val="dk1"/>
              </a:buClr>
              <a:buSzPts val="3500"/>
              <a:buFont typeface="Titillium Web SemiBold"/>
              <a:buNone/>
              <a:defRPr sz="4667">
                <a:solidFill>
                  <a:schemeClr val="dk1"/>
                </a:solidFill>
                <a:latin typeface="Titillium Web SemiBold"/>
                <a:ea typeface="Titillium Web SemiBold"/>
                <a:cs typeface="Titillium Web SemiBold"/>
                <a:sym typeface="Titillium Web SemiBold"/>
              </a:defRPr>
            </a:lvl4pPr>
            <a:lvl5pPr lvl="4" algn="ctr" rtl="0">
              <a:spcBef>
                <a:spcPts val="0"/>
              </a:spcBef>
              <a:spcAft>
                <a:spcPts val="0"/>
              </a:spcAft>
              <a:buClr>
                <a:schemeClr val="dk1"/>
              </a:buClr>
              <a:buSzPts val="3500"/>
              <a:buFont typeface="Titillium Web SemiBold"/>
              <a:buNone/>
              <a:defRPr sz="4667">
                <a:solidFill>
                  <a:schemeClr val="dk1"/>
                </a:solidFill>
                <a:latin typeface="Titillium Web SemiBold"/>
                <a:ea typeface="Titillium Web SemiBold"/>
                <a:cs typeface="Titillium Web SemiBold"/>
                <a:sym typeface="Titillium Web SemiBold"/>
              </a:defRPr>
            </a:lvl5pPr>
            <a:lvl6pPr lvl="5" algn="ctr" rtl="0">
              <a:spcBef>
                <a:spcPts val="0"/>
              </a:spcBef>
              <a:spcAft>
                <a:spcPts val="0"/>
              </a:spcAft>
              <a:buClr>
                <a:schemeClr val="dk1"/>
              </a:buClr>
              <a:buSzPts val="3500"/>
              <a:buFont typeface="Titillium Web SemiBold"/>
              <a:buNone/>
              <a:defRPr sz="4667">
                <a:solidFill>
                  <a:schemeClr val="dk1"/>
                </a:solidFill>
                <a:latin typeface="Titillium Web SemiBold"/>
                <a:ea typeface="Titillium Web SemiBold"/>
                <a:cs typeface="Titillium Web SemiBold"/>
                <a:sym typeface="Titillium Web SemiBold"/>
              </a:defRPr>
            </a:lvl6pPr>
            <a:lvl7pPr lvl="6" algn="ctr" rtl="0">
              <a:spcBef>
                <a:spcPts val="0"/>
              </a:spcBef>
              <a:spcAft>
                <a:spcPts val="0"/>
              </a:spcAft>
              <a:buClr>
                <a:schemeClr val="dk1"/>
              </a:buClr>
              <a:buSzPts val="3500"/>
              <a:buFont typeface="Titillium Web SemiBold"/>
              <a:buNone/>
              <a:defRPr sz="4667">
                <a:solidFill>
                  <a:schemeClr val="dk1"/>
                </a:solidFill>
                <a:latin typeface="Titillium Web SemiBold"/>
                <a:ea typeface="Titillium Web SemiBold"/>
                <a:cs typeface="Titillium Web SemiBold"/>
                <a:sym typeface="Titillium Web SemiBold"/>
              </a:defRPr>
            </a:lvl7pPr>
            <a:lvl8pPr lvl="7" algn="ctr" rtl="0">
              <a:spcBef>
                <a:spcPts val="0"/>
              </a:spcBef>
              <a:spcAft>
                <a:spcPts val="0"/>
              </a:spcAft>
              <a:buClr>
                <a:schemeClr val="dk1"/>
              </a:buClr>
              <a:buSzPts val="3500"/>
              <a:buFont typeface="Titillium Web SemiBold"/>
              <a:buNone/>
              <a:defRPr sz="4667">
                <a:solidFill>
                  <a:schemeClr val="dk1"/>
                </a:solidFill>
                <a:latin typeface="Titillium Web SemiBold"/>
                <a:ea typeface="Titillium Web SemiBold"/>
                <a:cs typeface="Titillium Web SemiBold"/>
                <a:sym typeface="Titillium Web SemiBold"/>
              </a:defRPr>
            </a:lvl8pPr>
            <a:lvl9pPr lvl="8" algn="ctr" rtl="0">
              <a:spcBef>
                <a:spcPts val="0"/>
              </a:spcBef>
              <a:spcAft>
                <a:spcPts val="0"/>
              </a:spcAft>
              <a:buClr>
                <a:schemeClr val="dk1"/>
              </a:buClr>
              <a:buSzPts val="3500"/>
              <a:buFont typeface="Titillium Web SemiBold"/>
              <a:buNone/>
              <a:defRPr sz="4667">
                <a:solidFill>
                  <a:schemeClr val="dk1"/>
                </a:solidFill>
                <a:latin typeface="Titillium Web SemiBold"/>
                <a:ea typeface="Titillium Web SemiBold"/>
                <a:cs typeface="Titillium Web SemiBold"/>
                <a:sym typeface="Titillium Web SemiBold"/>
              </a:defRPr>
            </a:lvl9pPr>
          </a:lstStyle>
          <a:p>
            <a:endParaRPr/>
          </a:p>
        </p:txBody>
      </p:sp>
    </p:spTree>
    <p:extLst>
      <p:ext uri="{BB962C8B-B14F-4D97-AF65-F5344CB8AC3E}">
        <p14:creationId xmlns:p14="http://schemas.microsoft.com/office/powerpoint/2010/main" val="13582869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475"/>
        <p:cNvGrpSpPr/>
        <p:nvPr/>
      </p:nvGrpSpPr>
      <p:grpSpPr>
        <a:xfrm>
          <a:off x="0" y="0"/>
          <a:ext cx="0" cy="0"/>
          <a:chOff x="0" y="0"/>
          <a:chExt cx="0" cy="0"/>
        </a:xfrm>
      </p:grpSpPr>
      <p:sp>
        <p:nvSpPr>
          <p:cNvPr id="1476" name="Google Shape;1476;p25"/>
          <p:cNvSpPr/>
          <p:nvPr/>
        </p:nvSpPr>
        <p:spPr>
          <a:xfrm>
            <a:off x="260128" y="1823830"/>
            <a:ext cx="135725" cy="135725"/>
          </a:xfrm>
          <a:custGeom>
            <a:avLst/>
            <a:gdLst/>
            <a:ahLst/>
            <a:cxnLst/>
            <a:rect l="l" t="t" r="r" b="b"/>
            <a:pathLst>
              <a:path w="3392" h="3392" extrusionOk="0">
                <a:moveTo>
                  <a:pt x="1710" y="1"/>
                </a:moveTo>
                <a:cubicBezTo>
                  <a:pt x="787" y="1"/>
                  <a:pt x="1" y="733"/>
                  <a:pt x="1" y="1682"/>
                </a:cubicBezTo>
                <a:cubicBezTo>
                  <a:pt x="1" y="2642"/>
                  <a:pt x="760" y="3392"/>
                  <a:pt x="1662" y="3392"/>
                </a:cubicBezTo>
                <a:cubicBezTo>
                  <a:pt x="1678" y="3392"/>
                  <a:pt x="1694" y="3391"/>
                  <a:pt x="1710" y="3391"/>
                </a:cubicBezTo>
                <a:cubicBezTo>
                  <a:pt x="2605" y="3391"/>
                  <a:pt x="3391" y="2659"/>
                  <a:pt x="3391" y="1682"/>
                </a:cubicBezTo>
                <a:cubicBezTo>
                  <a:pt x="3391" y="787"/>
                  <a:pt x="2659" y="1"/>
                  <a:pt x="1710"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7" name="Google Shape;1477;p25"/>
          <p:cNvSpPr/>
          <p:nvPr/>
        </p:nvSpPr>
        <p:spPr>
          <a:xfrm>
            <a:off x="260136" y="52242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8" name="Google Shape;1478;p25"/>
          <p:cNvSpPr/>
          <p:nvPr/>
        </p:nvSpPr>
        <p:spPr>
          <a:xfrm>
            <a:off x="8103800" y="6331528"/>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9" name="Google Shape;1479;p25"/>
          <p:cNvSpPr/>
          <p:nvPr/>
        </p:nvSpPr>
        <p:spPr>
          <a:xfrm>
            <a:off x="10281819" y="1512166"/>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0" name="Google Shape;1480;p25"/>
          <p:cNvSpPr/>
          <p:nvPr/>
        </p:nvSpPr>
        <p:spPr>
          <a:xfrm>
            <a:off x="2282789" y="315286"/>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1" name="Google Shape;1481;p25"/>
          <p:cNvSpPr/>
          <p:nvPr/>
        </p:nvSpPr>
        <p:spPr>
          <a:xfrm>
            <a:off x="11615070" y="246962"/>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2" name="Google Shape;1482;p25"/>
          <p:cNvSpPr/>
          <p:nvPr/>
        </p:nvSpPr>
        <p:spPr>
          <a:xfrm>
            <a:off x="11835589" y="2259219"/>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3" name="Google Shape;1483;p25"/>
          <p:cNvSpPr/>
          <p:nvPr/>
        </p:nvSpPr>
        <p:spPr>
          <a:xfrm>
            <a:off x="10146152" y="315299"/>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4" name="Google Shape;1484;p25"/>
          <p:cNvSpPr/>
          <p:nvPr/>
        </p:nvSpPr>
        <p:spPr>
          <a:xfrm>
            <a:off x="815100" y="6418862"/>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5" name="Google Shape;1485;p25"/>
          <p:cNvSpPr/>
          <p:nvPr/>
        </p:nvSpPr>
        <p:spPr>
          <a:xfrm>
            <a:off x="11615070" y="6283195"/>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6" name="Google Shape;1486;p25"/>
          <p:cNvSpPr txBox="1">
            <a:spLocks noGrp="1"/>
          </p:cNvSpPr>
          <p:nvPr>
            <p:ph type="subTitle" idx="1"/>
          </p:nvPr>
        </p:nvSpPr>
        <p:spPr>
          <a:xfrm>
            <a:off x="950800" y="1512167"/>
            <a:ext cx="4986000" cy="463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500"/>
              <a:buChar char="●"/>
              <a:defRPr sz="2000"/>
            </a:lvl1pPr>
            <a:lvl2pPr lvl="1" algn="ctr" rtl="0">
              <a:lnSpc>
                <a:spcPct val="100000"/>
              </a:lnSpc>
              <a:spcBef>
                <a:spcPts val="0"/>
              </a:spcBef>
              <a:spcAft>
                <a:spcPts val="0"/>
              </a:spcAft>
              <a:buClr>
                <a:srgbClr val="142850"/>
              </a:buClr>
              <a:buSzPts val="1600"/>
              <a:buFont typeface="Red Hat Text"/>
              <a:buChar char="○"/>
              <a:defRPr sz="2000"/>
            </a:lvl2pPr>
            <a:lvl3pPr lvl="2" algn="ctr" rtl="0">
              <a:lnSpc>
                <a:spcPct val="100000"/>
              </a:lnSpc>
              <a:spcBef>
                <a:spcPts val="0"/>
              </a:spcBef>
              <a:spcAft>
                <a:spcPts val="0"/>
              </a:spcAft>
              <a:buClr>
                <a:srgbClr val="142850"/>
              </a:buClr>
              <a:buSzPts val="1600"/>
              <a:buFont typeface="Red Hat Text"/>
              <a:buChar char="■"/>
              <a:defRPr sz="2000"/>
            </a:lvl3pPr>
            <a:lvl4pPr lvl="3" algn="ctr" rtl="0">
              <a:lnSpc>
                <a:spcPct val="100000"/>
              </a:lnSpc>
              <a:spcBef>
                <a:spcPts val="0"/>
              </a:spcBef>
              <a:spcAft>
                <a:spcPts val="0"/>
              </a:spcAft>
              <a:buClr>
                <a:srgbClr val="142850"/>
              </a:buClr>
              <a:buSzPts val="1600"/>
              <a:buFont typeface="Red Hat Text"/>
              <a:buChar char="●"/>
              <a:defRPr sz="2000"/>
            </a:lvl4pPr>
            <a:lvl5pPr lvl="4" algn="ctr" rtl="0">
              <a:lnSpc>
                <a:spcPct val="100000"/>
              </a:lnSpc>
              <a:spcBef>
                <a:spcPts val="0"/>
              </a:spcBef>
              <a:spcAft>
                <a:spcPts val="0"/>
              </a:spcAft>
              <a:buClr>
                <a:srgbClr val="142850"/>
              </a:buClr>
              <a:buSzPts val="1600"/>
              <a:buFont typeface="Red Hat Text"/>
              <a:buChar char="○"/>
              <a:defRPr sz="2000"/>
            </a:lvl5pPr>
            <a:lvl6pPr lvl="5" algn="ctr" rtl="0">
              <a:lnSpc>
                <a:spcPct val="100000"/>
              </a:lnSpc>
              <a:spcBef>
                <a:spcPts val="0"/>
              </a:spcBef>
              <a:spcAft>
                <a:spcPts val="0"/>
              </a:spcAft>
              <a:buClr>
                <a:srgbClr val="142850"/>
              </a:buClr>
              <a:buSzPts val="1600"/>
              <a:buFont typeface="Red Hat Text"/>
              <a:buChar char="■"/>
              <a:defRPr sz="2000"/>
            </a:lvl6pPr>
            <a:lvl7pPr lvl="6" algn="ctr" rtl="0">
              <a:lnSpc>
                <a:spcPct val="100000"/>
              </a:lnSpc>
              <a:spcBef>
                <a:spcPts val="0"/>
              </a:spcBef>
              <a:spcAft>
                <a:spcPts val="0"/>
              </a:spcAft>
              <a:buClr>
                <a:srgbClr val="142850"/>
              </a:buClr>
              <a:buSzPts val="1600"/>
              <a:buFont typeface="Red Hat Text"/>
              <a:buChar char="●"/>
              <a:defRPr sz="2000"/>
            </a:lvl7pPr>
            <a:lvl8pPr lvl="7" algn="ctr" rtl="0">
              <a:lnSpc>
                <a:spcPct val="100000"/>
              </a:lnSpc>
              <a:spcBef>
                <a:spcPts val="0"/>
              </a:spcBef>
              <a:spcAft>
                <a:spcPts val="0"/>
              </a:spcAft>
              <a:buClr>
                <a:srgbClr val="142850"/>
              </a:buClr>
              <a:buSzPts val="1600"/>
              <a:buFont typeface="Red Hat Text"/>
              <a:buChar char="○"/>
              <a:defRPr sz="2000"/>
            </a:lvl8pPr>
            <a:lvl9pPr lvl="8" algn="ctr" rtl="0">
              <a:lnSpc>
                <a:spcPct val="100000"/>
              </a:lnSpc>
              <a:spcBef>
                <a:spcPts val="0"/>
              </a:spcBef>
              <a:spcAft>
                <a:spcPts val="0"/>
              </a:spcAft>
              <a:buClr>
                <a:srgbClr val="142850"/>
              </a:buClr>
              <a:buSzPts val="1600"/>
              <a:buFont typeface="Red Hat Text"/>
              <a:buChar char="■"/>
              <a:defRPr sz="2000"/>
            </a:lvl9pPr>
          </a:lstStyle>
          <a:p>
            <a:endParaRPr/>
          </a:p>
        </p:txBody>
      </p:sp>
      <p:sp>
        <p:nvSpPr>
          <p:cNvPr id="1487" name="Google Shape;1487;p25"/>
          <p:cNvSpPr txBox="1">
            <a:spLocks noGrp="1"/>
          </p:cNvSpPr>
          <p:nvPr>
            <p:ph type="subTitle" idx="2"/>
          </p:nvPr>
        </p:nvSpPr>
        <p:spPr>
          <a:xfrm>
            <a:off x="6252533" y="2185867"/>
            <a:ext cx="4986000" cy="395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500"/>
              <a:buChar char="●"/>
              <a:defRPr sz="2000"/>
            </a:lvl1pPr>
            <a:lvl2pPr lvl="1" algn="ctr" rtl="0">
              <a:lnSpc>
                <a:spcPct val="100000"/>
              </a:lnSpc>
              <a:spcBef>
                <a:spcPts val="0"/>
              </a:spcBef>
              <a:spcAft>
                <a:spcPts val="0"/>
              </a:spcAft>
              <a:buSzPts val="1500"/>
              <a:buChar char="○"/>
              <a:defRPr sz="2000"/>
            </a:lvl2pPr>
            <a:lvl3pPr lvl="2" algn="ctr" rtl="0">
              <a:lnSpc>
                <a:spcPct val="100000"/>
              </a:lnSpc>
              <a:spcBef>
                <a:spcPts val="0"/>
              </a:spcBef>
              <a:spcAft>
                <a:spcPts val="0"/>
              </a:spcAft>
              <a:buSzPts val="1500"/>
              <a:buChar char="■"/>
              <a:defRPr sz="2000"/>
            </a:lvl3pPr>
            <a:lvl4pPr lvl="3" algn="ctr" rtl="0">
              <a:lnSpc>
                <a:spcPct val="100000"/>
              </a:lnSpc>
              <a:spcBef>
                <a:spcPts val="0"/>
              </a:spcBef>
              <a:spcAft>
                <a:spcPts val="0"/>
              </a:spcAft>
              <a:buSzPts val="1500"/>
              <a:buChar char="●"/>
              <a:defRPr sz="2000"/>
            </a:lvl4pPr>
            <a:lvl5pPr lvl="4" algn="ctr" rtl="0">
              <a:lnSpc>
                <a:spcPct val="100000"/>
              </a:lnSpc>
              <a:spcBef>
                <a:spcPts val="0"/>
              </a:spcBef>
              <a:spcAft>
                <a:spcPts val="0"/>
              </a:spcAft>
              <a:buSzPts val="1500"/>
              <a:buChar char="○"/>
              <a:defRPr sz="2000"/>
            </a:lvl5pPr>
            <a:lvl6pPr lvl="5" algn="ctr" rtl="0">
              <a:lnSpc>
                <a:spcPct val="100000"/>
              </a:lnSpc>
              <a:spcBef>
                <a:spcPts val="0"/>
              </a:spcBef>
              <a:spcAft>
                <a:spcPts val="0"/>
              </a:spcAft>
              <a:buSzPts val="1500"/>
              <a:buChar char="■"/>
              <a:defRPr sz="2000"/>
            </a:lvl6pPr>
            <a:lvl7pPr lvl="6" algn="ctr" rtl="0">
              <a:lnSpc>
                <a:spcPct val="100000"/>
              </a:lnSpc>
              <a:spcBef>
                <a:spcPts val="0"/>
              </a:spcBef>
              <a:spcAft>
                <a:spcPts val="0"/>
              </a:spcAft>
              <a:buSzPts val="1500"/>
              <a:buChar char="●"/>
              <a:defRPr sz="2000"/>
            </a:lvl7pPr>
            <a:lvl8pPr lvl="7" algn="ctr" rtl="0">
              <a:lnSpc>
                <a:spcPct val="100000"/>
              </a:lnSpc>
              <a:spcBef>
                <a:spcPts val="0"/>
              </a:spcBef>
              <a:spcAft>
                <a:spcPts val="0"/>
              </a:spcAft>
              <a:buSzPts val="1500"/>
              <a:buChar char="○"/>
              <a:defRPr sz="2000"/>
            </a:lvl8pPr>
            <a:lvl9pPr lvl="8" algn="ctr" rtl="0">
              <a:lnSpc>
                <a:spcPct val="100000"/>
              </a:lnSpc>
              <a:spcBef>
                <a:spcPts val="0"/>
              </a:spcBef>
              <a:spcAft>
                <a:spcPts val="0"/>
              </a:spcAft>
              <a:buSzPts val="1500"/>
              <a:buChar char="■"/>
              <a:defRPr sz="2000"/>
            </a:lvl9pPr>
          </a:lstStyle>
          <a:p>
            <a:endParaRPr/>
          </a:p>
        </p:txBody>
      </p:sp>
      <p:sp>
        <p:nvSpPr>
          <p:cNvPr id="1488" name="Google Shape;1488;p2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42375364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489"/>
        <p:cNvGrpSpPr/>
        <p:nvPr/>
      </p:nvGrpSpPr>
      <p:grpSpPr>
        <a:xfrm>
          <a:off x="0" y="0"/>
          <a:ext cx="0" cy="0"/>
          <a:chOff x="0" y="0"/>
          <a:chExt cx="0" cy="0"/>
        </a:xfrm>
      </p:grpSpPr>
      <p:sp>
        <p:nvSpPr>
          <p:cNvPr id="1490" name="Google Shape;1490;p26"/>
          <p:cNvSpPr txBox="1"/>
          <p:nvPr/>
        </p:nvSpPr>
        <p:spPr>
          <a:xfrm>
            <a:off x="3559300" y="4467167"/>
            <a:ext cx="5073200" cy="11552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 sz="1600">
                <a:solidFill>
                  <a:schemeClr val="dk1"/>
                </a:solidFill>
                <a:latin typeface="Maven Pro"/>
                <a:ea typeface="Maven Pro"/>
                <a:cs typeface="Maven Pro"/>
                <a:sym typeface="Maven Pro"/>
              </a:rPr>
              <a:t>CREDITS: This presentation template was created by </a:t>
            </a:r>
            <a:r>
              <a:rPr lang="en" sz="1600" b="1">
                <a:solidFill>
                  <a:schemeClr val="hlink"/>
                </a:solidFill>
                <a:uFill>
                  <a:noFill/>
                </a:uFill>
                <a:latin typeface="Maven Pro"/>
                <a:ea typeface="Maven Pro"/>
                <a:cs typeface="Maven Pro"/>
                <a:sym typeface="Maven Pro"/>
                <a:hlinkClick r:id="rId2"/>
              </a:rPr>
              <a:t>Slidesgo</a:t>
            </a:r>
            <a:r>
              <a:rPr lang="en" sz="1600">
                <a:solidFill>
                  <a:schemeClr val="dk1"/>
                </a:solidFill>
                <a:latin typeface="Maven Pro"/>
                <a:ea typeface="Maven Pro"/>
                <a:cs typeface="Maven Pro"/>
                <a:sym typeface="Maven Pro"/>
              </a:rPr>
              <a:t>, including icons by </a:t>
            </a:r>
            <a:r>
              <a:rPr lang="en" sz="1600" b="1">
                <a:solidFill>
                  <a:schemeClr val="hlink"/>
                </a:solidFill>
                <a:uFill>
                  <a:noFill/>
                </a:uFill>
                <a:latin typeface="Maven Pro"/>
                <a:ea typeface="Maven Pro"/>
                <a:cs typeface="Maven Pro"/>
                <a:sym typeface="Maven Pro"/>
                <a:hlinkClick r:id="rId3"/>
              </a:rPr>
              <a:t>Flaticon</a:t>
            </a:r>
            <a:r>
              <a:rPr lang="en" sz="1600">
                <a:solidFill>
                  <a:schemeClr val="dk1"/>
                </a:solidFill>
                <a:latin typeface="Maven Pro"/>
                <a:ea typeface="Maven Pro"/>
                <a:cs typeface="Maven Pro"/>
                <a:sym typeface="Maven Pro"/>
              </a:rPr>
              <a:t>, and infographics &amp; images by </a:t>
            </a:r>
            <a:r>
              <a:rPr lang="en" sz="1600" b="1">
                <a:solidFill>
                  <a:schemeClr val="hlink"/>
                </a:solidFill>
                <a:uFill>
                  <a:noFill/>
                </a:uFill>
                <a:latin typeface="Maven Pro"/>
                <a:ea typeface="Maven Pro"/>
                <a:cs typeface="Maven Pro"/>
                <a:sym typeface="Maven Pro"/>
                <a:hlinkClick r:id="rId4"/>
              </a:rPr>
              <a:t>Freepik</a:t>
            </a:r>
            <a:endParaRPr sz="1600" b="1">
              <a:solidFill>
                <a:schemeClr val="dk1"/>
              </a:solidFill>
              <a:latin typeface="Maven Pro"/>
              <a:ea typeface="Maven Pro"/>
              <a:cs typeface="Maven Pro"/>
              <a:sym typeface="Maven Pro"/>
            </a:endParaRPr>
          </a:p>
        </p:txBody>
      </p:sp>
      <p:sp>
        <p:nvSpPr>
          <p:cNvPr id="1491" name="Google Shape;1491;p26"/>
          <p:cNvSpPr txBox="1">
            <a:spLocks noGrp="1"/>
          </p:cNvSpPr>
          <p:nvPr>
            <p:ph type="ctrTitle"/>
          </p:nvPr>
        </p:nvSpPr>
        <p:spPr>
          <a:xfrm>
            <a:off x="3239900" y="893100"/>
            <a:ext cx="5712000" cy="13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492" name="Google Shape;1492;p26"/>
          <p:cNvSpPr txBox="1">
            <a:spLocks noGrp="1"/>
          </p:cNvSpPr>
          <p:nvPr>
            <p:ph type="subTitle" idx="1"/>
          </p:nvPr>
        </p:nvSpPr>
        <p:spPr>
          <a:xfrm>
            <a:off x="3233400" y="2272733"/>
            <a:ext cx="5725200" cy="118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sz="2000"/>
            </a:lvl2pPr>
            <a:lvl3pPr lvl="2" algn="ctr" rtl="0">
              <a:lnSpc>
                <a:spcPct val="100000"/>
              </a:lnSpc>
              <a:spcBef>
                <a:spcPts val="0"/>
              </a:spcBef>
              <a:spcAft>
                <a:spcPts val="0"/>
              </a:spcAft>
              <a:buSzPts val="1500"/>
              <a:buNone/>
              <a:defRPr sz="2000"/>
            </a:lvl3pPr>
            <a:lvl4pPr lvl="3" algn="ctr" rtl="0">
              <a:lnSpc>
                <a:spcPct val="100000"/>
              </a:lnSpc>
              <a:spcBef>
                <a:spcPts val="0"/>
              </a:spcBef>
              <a:spcAft>
                <a:spcPts val="0"/>
              </a:spcAft>
              <a:buSzPts val="1500"/>
              <a:buNone/>
              <a:defRPr sz="2000"/>
            </a:lvl4pPr>
            <a:lvl5pPr lvl="4" algn="ctr" rtl="0">
              <a:lnSpc>
                <a:spcPct val="100000"/>
              </a:lnSpc>
              <a:spcBef>
                <a:spcPts val="0"/>
              </a:spcBef>
              <a:spcAft>
                <a:spcPts val="0"/>
              </a:spcAft>
              <a:buSzPts val="1500"/>
              <a:buNone/>
              <a:defRPr sz="2000"/>
            </a:lvl5pPr>
            <a:lvl6pPr lvl="5" algn="ctr" rtl="0">
              <a:lnSpc>
                <a:spcPct val="100000"/>
              </a:lnSpc>
              <a:spcBef>
                <a:spcPts val="0"/>
              </a:spcBef>
              <a:spcAft>
                <a:spcPts val="0"/>
              </a:spcAft>
              <a:buSzPts val="1500"/>
              <a:buNone/>
              <a:defRPr sz="2000"/>
            </a:lvl6pPr>
            <a:lvl7pPr lvl="6" algn="ctr" rtl="0">
              <a:lnSpc>
                <a:spcPct val="100000"/>
              </a:lnSpc>
              <a:spcBef>
                <a:spcPts val="0"/>
              </a:spcBef>
              <a:spcAft>
                <a:spcPts val="0"/>
              </a:spcAft>
              <a:buSzPts val="1500"/>
              <a:buNone/>
              <a:defRPr sz="2000"/>
            </a:lvl7pPr>
            <a:lvl8pPr lvl="7" algn="ctr" rtl="0">
              <a:lnSpc>
                <a:spcPct val="100000"/>
              </a:lnSpc>
              <a:spcBef>
                <a:spcPts val="0"/>
              </a:spcBef>
              <a:spcAft>
                <a:spcPts val="0"/>
              </a:spcAft>
              <a:buSzPts val="1500"/>
              <a:buNone/>
              <a:defRPr sz="2000"/>
            </a:lvl8pPr>
            <a:lvl9pPr lvl="8" algn="ctr" rtl="0">
              <a:lnSpc>
                <a:spcPct val="100000"/>
              </a:lnSpc>
              <a:spcBef>
                <a:spcPts val="0"/>
              </a:spcBef>
              <a:spcAft>
                <a:spcPts val="0"/>
              </a:spcAft>
              <a:buSzPts val="1500"/>
              <a:buNone/>
              <a:defRPr sz="2000"/>
            </a:lvl9pPr>
          </a:lstStyle>
          <a:p>
            <a:endParaRPr/>
          </a:p>
        </p:txBody>
      </p:sp>
      <p:grpSp>
        <p:nvGrpSpPr>
          <p:cNvPr id="1493" name="Google Shape;1493;p26"/>
          <p:cNvGrpSpPr/>
          <p:nvPr/>
        </p:nvGrpSpPr>
        <p:grpSpPr>
          <a:xfrm>
            <a:off x="7151105" y="-1033861"/>
            <a:ext cx="5596985" cy="6558625"/>
            <a:chOff x="4807640" y="-352419"/>
            <a:chExt cx="4197739" cy="4918969"/>
          </a:xfrm>
        </p:grpSpPr>
        <p:sp>
          <p:nvSpPr>
            <p:cNvPr id="1494" name="Google Shape;1494;p26"/>
            <p:cNvSpPr/>
            <p:nvPr/>
          </p:nvSpPr>
          <p:spPr>
            <a:xfrm flipH="1">
              <a:off x="8149854" y="-106577"/>
              <a:ext cx="324828" cy="1768819"/>
            </a:xfrm>
            <a:custGeom>
              <a:avLst/>
              <a:gdLst/>
              <a:ahLst/>
              <a:cxnLst/>
              <a:rect l="l" t="t" r="r" b="b"/>
              <a:pathLst>
                <a:path w="10824" h="58941" fill="none" extrusionOk="0">
                  <a:moveTo>
                    <a:pt x="1" y="0"/>
                  </a:moveTo>
                  <a:lnTo>
                    <a:pt x="1" y="30569"/>
                  </a:lnTo>
                  <a:lnTo>
                    <a:pt x="10823" y="41391"/>
                  </a:lnTo>
                  <a:lnTo>
                    <a:pt x="10823" y="5894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5" name="Google Shape;1495;p26"/>
            <p:cNvSpPr/>
            <p:nvPr/>
          </p:nvSpPr>
          <p:spPr>
            <a:xfrm flipH="1">
              <a:off x="7849514" y="-65884"/>
              <a:ext cx="244221" cy="1083451"/>
            </a:xfrm>
            <a:custGeom>
              <a:avLst/>
              <a:gdLst/>
              <a:ahLst/>
              <a:cxnLst/>
              <a:rect l="l" t="t" r="r" b="b"/>
              <a:pathLst>
                <a:path w="8138" h="36103" fill="none" extrusionOk="0">
                  <a:moveTo>
                    <a:pt x="1" y="36102"/>
                  </a:moveTo>
                  <a:lnTo>
                    <a:pt x="1" y="27965"/>
                  </a:lnTo>
                  <a:lnTo>
                    <a:pt x="8138" y="19828"/>
                  </a:lnTo>
                  <a:lnTo>
                    <a:pt x="8138"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6" name="Google Shape;1496;p26"/>
            <p:cNvSpPr/>
            <p:nvPr/>
          </p:nvSpPr>
          <p:spPr>
            <a:xfrm flipH="1">
              <a:off x="8236133" y="-202639"/>
              <a:ext cx="30" cy="1015899"/>
            </a:xfrm>
            <a:custGeom>
              <a:avLst/>
              <a:gdLst/>
              <a:ahLst/>
              <a:cxnLst/>
              <a:rect l="l" t="t" r="r" b="b"/>
              <a:pathLst>
                <a:path w="1" h="33852" fill="none" extrusionOk="0">
                  <a:moveTo>
                    <a:pt x="0" y="33851"/>
                  </a:move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7" name="Google Shape;1497;p26"/>
            <p:cNvSpPr/>
            <p:nvPr/>
          </p:nvSpPr>
          <p:spPr>
            <a:xfrm flipH="1">
              <a:off x="8359864" y="-132626"/>
              <a:ext cx="30" cy="808319"/>
            </a:xfrm>
            <a:custGeom>
              <a:avLst/>
              <a:gdLst/>
              <a:ahLst/>
              <a:cxnLst/>
              <a:rect l="l" t="t" r="r" b="b"/>
              <a:pathLst>
                <a:path w="1" h="26935" fill="none" extrusionOk="0">
                  <a:moveTo>
                    <a:pt x="0" y="26934"/>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8" name="Google Shape;1498;p26"/>
            <p:cNvSpPr/>
            <p:nvPr/>
          </p:nvSpPr>
          <p:spPr>
            <a:xfrm flipH="1">
              <a:off x="7731485" y="-51239"/>
              <a:ext cx="174208" cy="1376499"/>
            </a:xfrm>
            <a:custGeom>
              <a:avLst/>
              <a:gdLst/>
              <a:ahLst/>
              <a:cxnLst/>
              <a:rect l="l" t="t" r="r" b="b"/>
              <a:pathLst>
                <a:path w="5805" h="45868" fill="none" extrusionOk="0">
                  <a:moveTo>
                    <a:pt x="0" y="45867"/>
                  </a:moveTo>
                  <a:lnTo>
                    <a:pt x="0" y="26663"/>
                  </a:lnTo>
                  <a:lnTo>
                    <a:pt x="5805" y="20886"/>
                  </a:lnTo>
                  <a:lnTo>
                    <a:pt x="5805"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9" name="Google Shape;1499;p26"/>
            <p:cNvSpPr/>
            <p:nvPr/>
          </p:nvSpPr>
          <p:spPr>
            <a:xfrm flipH="1">
              <a:off x="7536119" y="-93553"/>
              <a:ext cx="113168" cy="1359393"/>
            </a:xfrm>
            <a:custGeom>
              <a:avLst/>
              <a:gdLst/>
              <a:ahLst/>
              <a:cxnLst/>
              <a:rect l="l" t="t" r="r" b="b"/>
              <a:pathLst>
                <a:path w="3771" h="45298" fill="none" extrusionOk="0">
                  <a:moveTo>
                    <a:pt x="0" y="0"/>
                  </a:moveTo>
                  <a:lnTo>
                    <a:pt x="0" y="34854"/>
                  </a:lnTo>
                  <a:lnTo>
                    <a:pt x="3771" y="38625"/>
                  </a:lnTo>
                  <a:lnTo>
                    <a:pt x="3771" y="45297"/>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0" name="Google Shape;1500;p26"/>
            <p:cNvSpPr/>
            <p:nvPr/>
          </p:nvSpPr>
          <p:spPr>
            <a:xfrm flipH="1">
              <a:off x="7441678" y="-188805"/>
              <a:ext cx="60290" cy="1002064"/>
            </a:xfrm>
            <a:custGeom>
              <a:avLst/>
              <a:gdLst/>
              <a:ahLst/>
              <a:cxnLst/>
              <a:rect l="l" t="t" r="r" b="b"/>
              <a:pathLst>
                <a:path w="2009" h="33391" fill="none" extrusionOk="0">
                  <a:moveTo>
                    <a:pt x="1" y="33390"/>
                  </a:moveTo>
                  <a:lnTo>
                    <a:pt x="1" y="28481"/>
                  </a:lnTo>
                  <a:lnTo>
                    <a:pt x="2008" y="26474"/>
                  </a:lnTo>
                  <a:lnTo>
                    <a:pt x="2008"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1" name="Google Shape;1501;p26"/>
            <p:cNvSpPr/>
            <p:nvPr/>
          </p:nvSpPr>
          <p:spPr>
            <a:xfrm flipH="1">
              <a:off x="7103075" y="-179021"/>
              <a:ext cx="147349" cy="1036215"/>
            </a:xfrm>
            <a:custGeom>
              <a:avLst/>
              <a:gdLst/>
              <a:ahLst/>
              <a:cxnLst/>
              <a:rect l="l" t="t" r="r" b="b"/>
              <a:pathLst>
                <a:path w="4910" h="34529" fill="none" extrusionOk="0">
                  <a:moveTo>
                    <a:pt x="4910" y="34529"/>
                  </a:moveTo>
                  <a:lnTo>
                    <a:pt x="4910" y="31383"/>
                  </a:lnTo>
                  <a:lnTo>
                    <a:pt x="0" y="26446"/>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2" name="Google Shape;1502;p26"/>
            <p:cNvSpPr/>
            <p:nvPr/>
          </p:nvSpPr>
          <p:spPr>
            <a:xfrm flipH="1">
              <a:off x="7103075" y="-134246"/>
              <a:ext cx="30" cy="743198"/>
            </a:xfrm>
            <a:custGeom>
              <a:avLst/>
              <a:gdLst/>
              <a:ahLst/>
              <a:cxnLst/>
              <a:rect l="l" t="t" r="r" b="b"/>
              <a:pathLst>
                <a:path w="1" h="24765" fill="none" extrusionOk="0">
                  <a:moveTo>
                    <a:pt x="1" y="0"/>
                  </a:moveTo>
                  <a:lnTo>
                    <a:pt x="1" y="24764"/>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3" name="Google Shape;1503;p26"/>
            <p:cNvSpPr/>
            <p:nvPr/>
          </p:nvSpPr>
          <p:spPr>
            <a:xfrm flipH="1">
              <a:off x="6980154" y="-158675"/>
              <a:ext cx="30" cy="882384"/>
            </a:xfrm>
            <a:custGeom>
              <a:avLst/>
              <a:gdLst/>
              <a:ahLst/>
              <a:cxnLst/>
              <a:rect l="l" t="t" r="r" b="b"/>
              <a:pathLst>
                <a:path w="1" h="29403" fill="none" extrusionOk="0">
                  <a:moveTo>
                    <a:pt x="0" y="0"/>
                  </a:moveTo>
                  <a:lnTo>
                    <a:pt x="0" y="29403"/>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4" name="Google Shape;1504;p26"/>
            <p:cNvSpPr/>
            <p:nvPr/>
          </p:nvSpPr>
          <p:spPr>
            <a:xfrm flipH="1">
              <a:off x="8098567" y="1662212"/>
              <a:ext cx="101794" cy="102574"/>
            </a:xfrm>
            <a:custGeom>
              <a:avLst/>
              <a:gdLst/>
              <a:ahLst/>
              <a:cxnLst/>
              <a:rect l="l" t="t" r="r" b="b"/>
              <a:pathLst>
                <a:path w="3392" h="3418" fill="none" extrusionOk="0">
                  <a:moveTo>
                    <a:pt x="1" y="1682"/>
                  </a:moveTo>
                  <a:cubicBezTo>
                    <a:pt x="1" y="733"/>
                    <a:pt x="760" y="0"/>
                    <a:pt x="1682" y="0"/>
                  </a:cubicBezTo>
                  <a:cubicBezTo>
                    <a:pt x="2632" y="0"/>
                    <a:pt x="3391" y="760"/>
                    <a:pt x="3391" y="1682"/>
                  </a:cubicBezTo>
                  <a:cubicBezTo>
                    <a:pt x="3391" y="2604"/>
                    <a:pt x="2604" y="3391"/>
                    <a:pt x="1682" y="3391"/>
                  </a:cubicBezTo>
                  <a:cubicBezTo>
                    <a:pt x="733" y="3418"/>
                    <a:pt x="1" y="2631"/>
                    <a:pt x="1"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5" name="Google Shape;1505;p26"/>
            <p:cNvSpPr/>
            <p:nvPr/>
          </p:nvSpPr>
          <p:spPr>
            <a:xfrm flipH="1">
              <a:off x="8523478" y="4310115"/>
              <a:ext cx="101794" cy="101764"/>
            </a:xfrm>
            <a:custGeom>
              <a:avLst/>
              <a:gdLst/>
              <a:ahLst/>
              <a:cxnLst/>
              <a:rect l="l" t="t" r="r" b="b"/>
              <a:pathLst>
                <a:path w="3392" h="3391" extrusionOk="0">
                  <a:moveTo>
                    <a:pt x="1710" y="0"/>
                  </a:moveTo>
                  <a:cubicBezTo>
                    <a:pt x="788" y="0"/>
                    <a:pt x="1" y="760"/>
                    <a:pt x="1" y="1709"/>
                  </a:cubicBezTo>
                  <a:cubicBezTo>
                    <a:pt x="1" y="2658"/>
                    <a:pt x="788" y="3391"/>
                    <a:pt x="1710" y="3391"/>
                  </a:cubicBezTo>
                  <a:cubicBezTo>
                    <a:pt x="2632" y="3391"/>
                    <a:pt x="3391" y="2658"/>
                    <a:pt x="3391" y="1709"/>
                  </a:cubicBezTo>
                  <a:cubicBezTo>
                    <a:pt x="3391" y="787"/>
                    <a:pt x="2659" y="0"/>
                    <a:pt x="17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6" name="Google Shape;1506;p26"/>
            <p:cNvSpPr/>
            <p:nvPr/>
          </p:nvSpPr>
          <p:spPr>
            <a:xfrm flipH="1">
              <a:off x="8044039" y="2156297"/>
              <a:ext cx="101794" cy="101794"/>
            </a:xfrm>
            <a:custGeom>
              <a:avLst/>
              <a:gdLst/>
              <a:ahLst/>
              <a:cxnLst/>
              <a:rect l="l" t="t" r="r" b="b"/>
              <a:pathLst>
                <a:path w="3392" h="3392" extrusionOk="0">
                  <a:moveTo>
                    <a:pt x="1710" y="1"/>
                  </a:moveTo>
                  <a:cubicBezTo>
                    <a:pt x="787" y="1"/>
                    <a:pt x="1" y="733"/>
                    <a:pt x="1" y="1682"/>
                  </a:cubicBezTo>
                  <a:cubicBezTo>
                    <a:pt x="1" y="2642"/>
                    <a:pt x="760" y="3392"/>
                    <a:pt x="1662" y="3392"/>
                  </a:cubicBezTo>
                  <a:cubicBezTo>
                    <a:pt x="1678" y="3392"/>
                    <a:pt x="1694" y="3391"/>
                    <a:pt x="1710" y="3391"/>
                  </a:cubicBezTo>
                  <a:cubicBezTo>
                    <a:pt x="2605" y="3391"/>
                    <a:pt x="3391" y="2659"/>
                    <a:pt x="3391" y="1682"/>
                  </a:cubicBezTo>
                  <a:cubicBezTo>
                    <a:pt x="3391" y="787"/>
                    <a:pt x="2659" y="1"/>
                    <a:pt x="17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7" name="Google Shape;1507;p26"/>
            <p:cNvSpPr/>
            <p:nvPr/>
          </p:nvSpPr>
          <p:spPr>
            <a:xfrm flipH="1">
              <a:off x="7960191" y="1164046"/>
              <a:ext cx="101794" cy="101794"/>
            </a:xfrm>
            <a:custGeom>
              <a:avLst/>
              <a:gdLst/>
              <a:ahLst/>
              <a:cxnLst/>
              <a:rect l="l" t="t" r="r" b="b"/>
              <a:pathLst>
                <a:path w="3392" h="3392" fill="none" extrusionOk="0">
                  <a:moveTo>
                    <a:pt x="1" y="1709"/>
                  </a:moveTo>
                  <a:cubicBezTo>
                    <a:pt x="1" y="760"/>
                    <a:pt x="760" y="1"/>
                    <a:pt x="1682" y="1"/>
                  </a:cubicBezTo>
                  <a:cubicBezTo>
                    <a:pt x="2632" y="1"/>
                    <a:pt x="3391" y="787"/>
                    <a:pt x="3391" y="1709"/>
                  </a:cubicBezTo>
                  <a:cubicBezTo>
                    <a:pt x="3391" y="2659"/>
                    <a:pt x="2605" y="3391"/>
                    <a:pt x="1682" y="3391"/>
                  </a:cubicBezTo>
                  <a:cubicBezTo>
                    <a:pt x="733" y="3391"/>
                    <a:pt x="1" y="2659"/>
                    <a:pt x="1"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8" name="Google Shape;1508;p26"/>
            <p:cNvSpPr/>
            <p:nvPr/>
          </p:nvSpPr>
          <p:spPr>
            <a:xfrm flipH="1">
              <a:off x="7451461" y="813229"/>
              <a:ext cx="101764" cy="101764"/>
            </a:xfrm>
            <a:custGeom>
              <a:avLst/>
              <a:gdLst/>
              <a:ahLst/>
              <a:cxnLst/>
              <a:rect l="l" t="t" r="r" b="b"/>
              <a:pathLst>
                <a:path w="3391" h="3391" fill="none" extrusionOk="0">
                  <a:moveTo>
                    <a:pt x="0" y="1709"/>
                  </a:moveTo>
                  <a:cubicBezTo>
                    <a:pt x="0" y="760"/>
                    <a:pt x="760" y="0"/>
                    <a:pt x="1682" y="0"/>
                  </a:cubicBezTo>
                  <a:cubicBezTo>
                    <a:pt x="2631" y="0"/>
                    <a:pt x="3391" y="787"/>
                    <a:pt x="3391" y="1709"/>
                  </a:cubicBezTo>
                  <a:cubicBezTo>
                    <a:pt x="3391" y="2658"/>
                    <a:pt x="2604" y="3391"/>
                    <a:pt x="1682" y="3391"/>
                  </a:cubicBezTo>
                  <a:cubicBezTo>
                    <a:pt x="760" y="3391"/>
                    <a:pt x="0" y="2631"/>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9" name="Google Shape;1509;p26"/>
            <p:cNvSpPr/>
            <p:nvPr/>
          </p:nvSpPr>
          <p:spPr>
            <a:xfrm flipH="1">
              <a:off x="7051788" y="857164"/>
              <a:ext cx="101794" cy="101794"/>
            </a:xfrm>
            <a:custGeom>
              <a:avLst/>
              <a:gdLst/>
              <a:ahLst/>
              <a:cxnLst/>
              <a:rect l="l" t="t" r="r" b="b"/>
              <a:pathLst>
                <a:path w="3392" h="3392" fill="none" extrusionOk="0">
                  <a:moveTo>
                    <a:pt x="3391" y="1683"/>
                  </a:moveTo>
                  <a:cubicBezTo>
                    <a:pt x="3391" y="2632"/>
                    <a:pt x="2632" y="3391"/>
                    <a:pt x="1683" y="3391"/>
                  </a:cubicBezTo>
                  <a:cubicBezTo>
                    <a:pt x="760" y="3391"/>
                    <a:pt x="1" y="2632"/>
                    <a:pt x="1" y="1683"/>
                  </a:cubicBezTo>
                  <a:cubicBezTo>
                    <a:pt x="1" y="760"/>
                    <a:pt x="760" y="1"/>
                    <a:pt x="1683" y="1"/>
                  </a:cubicBezTo>
                  <a:cubicBezTo>
                    <a:pt x="2632" y="1"/>
                    <a:pt x="3391" y="760"/>
                    <a:pt x="3391" y="1683"/>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0" name="Google Shape;1510;p26"/>
            <p:cNvSpPr/>
            <p:nvPr/>
          </p:nvSpPr>
          <p:spPr>
            <a:xfrm flipH="1">
              <a:off x="5434399" y="459141"/>
              <a:ext cx="101764" cy="102604"/>
            </a:xfrm>
            <a:custGeom>
              <a:avLst/>
              <a:gdLst/>
              <a:ahLst/>
              <a:cxnLst/>
              <a:rect l="l" t="t" r="r" b="b"/>
              <a:pathLst>
                <a:path w="3391" h="3419" fill="none" extrusionOk="0">
                  <a:moveTo>
                    <a:pt x="0" y="1709"/>
                  </a:moveTo>
                  <a:cubicBezTo>
                    <a:pt x="0" y="760"/>
                    <a:pt x="787" y="0"/>
                    <a:pt x="1709" y="0"/>
                  </a:cubicBezTo>
                  <a:cubicBezTo>
                    <a:pt x="2658" y="0"/>
                    <a:pt x="3391" y="787"/>
                    <a:pt x="3391" y="1709"/>
                  </a:cubicBezTo>
                  <a:cubicBezTo>
                    <a:pt x="3391" y="2659"/>
                    <a:pt x="2631" y="3391"/>
                    <a:pt x="1709" y="3391"/>
                  </a:cubicBezTo>
                  <a:cubicBezTo>
                    <a:pt x="787" y="3418"/>
                    <a:pt x="0" y="2659"/>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1" name="Google Shape;1511;p26"/>
            <p:cNvSpPr/>
            <p:nvPr/>
          </p:nvSpPr>
          <p:spPr>
            <a:xfrm flipH="1">
              <a:off x="8303715" y="3026437"/>
              <a:ext cx="101764" cy="101794"/>
            </a:xfrm>
            <a:custGeom>
              <a:avLst/>
              <a:gdLst/>
              <a:ahLst/>
              <a:cxnLst/>
              <a:rect l="l" t="t" r="r" b="b"/>
              <a:pathLst>
                <a:path w="3391" h="3392" fill="none" extrusionOk="0">
                  <a:moveTo>
                    <a:pt x="0" y="1683"/>
                  </a:moveTo>
                  <a:cubicBezTo>
                    <a:pt x="0" y="733"/>
                    <a:pt x="787" y="1"/>
                    <a:pt x="1709" y="1"/>
                  </a:cubicBezTo>
                  <a:cubicBezTo>
                    <a:pt x="2659" y="1"/>
                    <a:pt x="3391" y="787"/>
                    <a:pt x="3391" y="1683"/>
                  </a:cubicBezTo>
                  <a:cubicBezTo>
                    <a:pt x="3391" y="2605"/>
                    <a:pt x="2631" y="3391"/>
                    <a:pt x="1709" y="3391"/>
                  </a:cubicBezTo>
                  <a:cubicBezTo>
                    <a:pt x="787" y="3391"/>
                    <a:pt x="0" y="2632"/>
                    <a:pt x="0" y="1683"/>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2" name="Google Shape;1512;p26"/>
            <p:cNvSpPr/>
            <p:nvPr/>
          </p:nvSpPr>
          <p:spPr>
            <a:xfrm flipH="1">
              <a:off x="8303715" y="2806674"/>
              <a:ext cx="101764" cy="102604"/>
            </a:xfrm>
            <a:custGeom>
              <a:avLst/>
              <a:gdLst/>
              <a:ahLst/>
              <a:cxnLst/>
              <a:rect l="l" t="t" r="r" b="b"/>
              <a:pathLst>
                <a:path w="3391" h="3419" fill="none" extrusionOk="0">
                  <a:moveTo>
                    <a:pt x="0" y="1682"/>
                  </a:moveTo>
                  <a:cubicBezTo>
                    <a:pt x="0" y="733"/>
                    <a:pt x="787" y="0"/>
                    <a:pt x="1709" y="0"/>
                  </a:cubicBezTo>
                  <a:cubicBezTo>
                    <a:pt x="2659" y="0"/>
                    <a:pt x="3391" y="787"/>
                    <a:pt x="3391" y="1682"/>
                  </a:cubicBezTo>
                  <a:cubicBezTo>
                    <a:pt x="3391" y="2631"/>
                    <a:pt x="2631" y="3391"/>
                    <a:pt x="1709" y="3391"/>
                  </a:cubicBezTo>
                  <a:cubicBezTo>
                    <a:pt x="787" y="3418"/>
                    <a:pt x="0" y="2631"/>
                    <a:pt x="0" y="168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3" name="Google Shape;1513;p26"/>
            <p:cNvSpPr/>
            <p:nvPr/>
          </p:nvSpPr>
          <p:spPr>
            <a:xfrm flipH="1">
              <a:off x="7991941" y="3645903"/>
              <a:ext cx="101794" cy="101764"/>
            </a:xfrm>
            <a:custGeom>
              <a:avLst/>
              <a:gdLst/>
              <a:ahLst/>
              <a:cxnLst/>
              <a:rect l="l" t="t" r="r" b="b"/>
              <a:pathLst>
                <a:path w="3392" h="3391" fill="none" extrusionOk="0">
                  <a:moveTo>
                    <a:pt x="1" y="1709"/>
                  </a:moveTo>
                  <a:cubicBezTo>
                    <a:pt x="1" y="760"/>
                    <a:pt x="787" y="0"/>
                    <a:pt x="1683" y="0"/>
                  </a:cubicBezTo>
                  <a:cubicBezTo>
                    <a:pt x="2632" y="0"/>
                    <a:pt x="3391" y="787"/>
                    <a:pt x="3391" y="1709"/>
                  </a:cubicBezTo>
                  <a:cubicBezTo>
                    <a:pt x="3391" y="2658"/>
                    <a:pt x="2605" y="3391"/>
                    <a:pt x="1683" y="3391"/>
                  </a:cubicBezTo>
                  <a:cubicBezTo>
                    <a:pt x="733" y="3391"/>
                    <a:pt x="1" y="2658"/>
                    <a:pt x="1" y="1709"/>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4" name="Google Shape;1514;p26"/>
            <p:cNvSpPr/>
            <p:nvPr/>
          </p:nvSpPr>
          <p:spPr>
            <a:xfrm flipH="1">
              <a:off x="7266690" y="716357"/>
              <a:ext cx="101764" cy="101764"/>
            </a:xfrm>
            <a:custGeom>
              <a:avLst/>
              <a:gdLst/>
              <a:ahLst/>
              <a:cxnLst/>
              <a:rect l="l" t="t" r="r" b="b"/>
              <a:pathLst>
                <a:path w="3391" h="3391" fill="none" extrusionOk="0">
                  <a:moveTo>
                    <a:pt x="0" y="1709"/>
                  </a:moveTo>
                  <a:cubicBezTo>
                    <a:pt x="0" y="760"/>
                    <a:pt x="787" y="1"/>
                    <a:pt x="1709" y="1"/>
                  </a:cubicBezTo>
                  <a:cubicBezTo>
                    <a:pt x="2658" y="1"/>
                    <a:pt x="3391" y="787"/>
                    <a:pt x="3391" y="1709"/>
                  </a:cubicBezTo>
                  <a:cubicBezTo>
                    <a:pt x="3391" y="2632"/>
                    <a:pt x="2604" y="3391"/>
                    <a:pt x="1709" y="3391"/>
                  </a:cubicBezTo>
                  <a:cubicBezTo>
                    <a:pt x="760" y="3391"/>
                    <a:pt x="0" y="2632"/>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5" name="Google Shape;1515;p26"/>
            <p:cNvSpPr/>
            <p:nvPr/>
          </p:nvSpPr>
          <p:spPr>
            <a:xfrm flipH="1">
              <a:off x="7266690" y="923096"/>
              <a:ext cx="101764" cy="101794"/>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6" name="Google Shape;1516;p26"/>
            <p:cNvSpPr/>
            <p:nvPr/>
          </p:nvSpPr>
          <p:spPr>
            <a:xfrm flipH="1">
              <a:off x="6824702" y="592626"/>
              <a:ext cx="101764" cy="102604"/>
            </a:xfrm>
            <a:custGeom>
              <a:avLst/>
              <a:gdLst/>
              <a:ahLst/>
              <a:cxnLst/>
              <a:rect l="l" t="t" r="r" b="b"/>
              <a:pathLst>
                <a:path w="3391" h="3419" fill="none" extrusionOk="0">
                  <a:moveTo>
                    <a:pt x="0" y="1682"/>
                  </a:moveTo>
                  <a:cubicBezTo>
                    <a:pt x="0" y="733"/>
                    <a:pt x="760" y="1"/>
                    <a:pt x="1682" y="1"/>
                  </a:cubicBezTo>
                  <a:cubicBezTo>
                    <a:pt x="2631" y="1"/>
                    <a:pt x="3391" y="787"/>
                    <a:pt x="3391" y="1682"/>
                  </a:cubicBezTo>
                  <a:cubicBezTo>
                    <a:pt x="3391" y="2632"/>
                    <a:pt x="2604" y="3391"/>
                    <a:pt x="1682" y="3391"/>
                  </a:cubicBezTo>
                  <a:cubicBezTo>
                    <a:pt x="733" y="3418"/>
                    <a:pt x="0" y="2632"/>
                    <a:pt x="0"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7" name="Google Shape;1517;p26"/>
            <p:cNvSpPr/>
            <p:nvPr/>
          </p:nvSpPr>
          <p:spPr>
            <a:xfrm flipH="1">
              <a:off x="5903245" y="796934"/>
              <a:ext cx="101794" cy="102604"/>
            </a:xfrm>
            <a:custGeom>
              <a:avLst/>
              <a:gdLst/>
              <a:ahLst/>
              <a:cxnLst/>
              <a:rect l="l" t="t" r="r" b="b"/>
              <a:pathLst>
                <a:path w="3392" h="3419" fill="none" extrusionOk="0">
                  <a:moveTo>
                    <a:pt x="1" y="1710"/>
                  </a:moveTo>
                  <a:cubicBezTo>
                    <a:pt x="1" y="760"/>
                    <a:pt x="787" y="1"/>
                    <a:pt x="1709" y="1"/>
                  </a:cubicBezTo>
                  <a:cubicBezTo>
                    <a:pt x="2659" y="1"/>
                    <a:pt x="3391" y="787"/>
                    <a:pt x="3391" y="1710"/>
                  </a:cubicBezTo>
                  <a:cubicBezTo>
                    <a:pt x="3391" y="2659"/>
                    <a:pt x="2605" y="3391"/>
                    <a:pt x="1709" y="3391"/>
                  </a:cubicBezTo>
                  <a:cubicBezTo>
                    <a:pt x="787" y="3418"/>
                    <a:pt x="1" y="2659"/>
                    <a:pt x="1" y="1710"/>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8" name="Google Shape;1518;p26"/>
            <p:cNvSpPr/>
            <p:nvPr/>
          </p:nvSpPr>
          <p:spPr>
            <a:xfrm flipH="1">
              <a:off x="6774226" y="1713499"/>
              <a:ext cx="101764" cy="101764"/>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9" name="Google Shape;1519;p26"/>
            <p:cNvSpPr/>
            <p:nvPr/>
          </p:nvSpPr>
          <p:spPr>
            <a:xfrm flipH="1">
              <a:off x="7715189" y="1003703"/>
              <a:ext cx="101794" cy="101764"/>
            </a:xfrm>
            <a:custGeom>
              <a:avLst/>
              <a:gdLst/>
              <a:ahLst/>
              <a:cxnLst/>
              <a:rect l="l" t="t" r="r" b="b"/>
              <a:pathLst>
                <a:path w="3392" h="3391" fill="none" extrusionOk="0">
                  <a:moveTo>
                    <a:pt x="1" y="1682"/>
                  </a:moveTo>
                  <a:cubicBezTo>
                    <a:pt x="1" y="733"/>
                    <a:pt x="788" y="0"/>
                    <a:pt x="1683" y="0"/>
                  </a:cubicBezTo>
                  <a:cubicBezTo>
                    <a:pt x="2605" y="0"/>
                    <a:pt x="3391" y="787"/>
                    <a:pt x="3391" y="1682"/>
                  </a:cubicBezTo>
                  <a:cubicBezTo>
                    <a:pt x="3391" y="2631"/>
                    <a:pt x="2605" y="3391"/>
                    <a:pt x="1683" y="3391"/>
                  </a:cubicBezTo>
                  <a:cubicBezTo>
                    <a:pt x="788" y="3391"/>
                    <a:pt x="1" y="2631"/>
                    <a:pt x="1" y="168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0" name="Google Shape;1520;p26"/>
            <p:cNvSpPr/>
            <p:nvPr/>
          </p:nvSpPr>
          <p:spPr>
            <a:xfrm flipH="1">
              <a:off x="8775803" y="2078961"/>
              <a:ext cx="101794" cy="101794"/>
            </a:xfrm>
            <a:custGeom>
              <a:avLst/>
              <a:gdLst/>
              <a:ahLst/>
              <a:cxnLst/>
              <a:rect l="l" t="t" r="r" b="b"/>
              <a:pathLst>
                <a:path w="3392" h="3392" fill="none" extrusionOk="0">
                  <a:moveTo>
                    <a:pt x="1" y="1710"/>
                  </a:moveTo>
                  <a:cubicBezTo>
                    <a:pt x="1" y="760"/>
                    <a:pt x="787" y="1"/>
                    <a:pt x="1709" y="1"/>
                  </a:cubicBezTo>
                  <a:cubicBezTo>
                    <a:pt x="2659" y="1"/>
                    <a:pt x="3391" y="787"/>
                    <a:pt x="3391" y="1710"/>
                  </a:cubicBezTo>
                  <a:cubicBezTo>
                    <a:pt x="3391" y="2659"/>
                    <a:pt x="2632" y="3391"/>
                    <a:pt x="1709" y="3391"/>
                  </a:cubicBezTo>
                  <a:cubicBezTo>
                    <a:pt x="760" y="3391"/>
                    <a:pt x="1" y="2659"/>
                    <a:pt x="1" y="1710"/>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1" name="Google Shape;1521;p26"/>
            <p:cNvSpPr/>
            <p:nvPr/>
          </p:nvSpPr>
          <p:spPr>
            <a:xfrm flipH="1">
              <a:off x="7485643" y="1267431"/>
              <a:ext cx="101794" cy="101764"/>
            </a:xfrm>
            <a:custGeom>
              <a:avLst/>
              <a:gdLst/>
              <a:ahLst/>
              <a:cxnLst/>
              <a:rect l="l" t="t" r="r" b="b"/>
              <a:pathLst>
                <a:path w="3392" h="3391" fill="none" extrusionOk="0">
                  <a:moveTo>
                    <a:pt x="1" y="1682"/>
                  </a:moveTo>
                  <a:cubicBezTo>
                    <a:pt x="1" y="733"/>
                    <a:pt x="787" y="0"/>
                    <a:pt x="1710" y="0"/>
                  </a:cubicBezTo>
                  <a:cubicBezTo>
                    <a:pt x="2632" y="0"/>
                    <a:pt x="3391" y="760"/>
                    <a:pt x="3391" y="1682"/>
                  </a:cubicBezTo>
                  <a:cubicBezTo>
                    <a:pt x="3391" y="2631"/>
                    <a:pt x="2632" y="3391"/>
                    <a:pt x="1710" y="3391"/>
                  </a:cubicBezTo>
                  <a:cubicBezTo>
                    <a:pt x="787" y="3391"/>
                    <a:pt x="1" y="2631"/>
                    <a:pt x="1"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2" name="Google Shape;1522;p26"/>
            <p:cNvSpPr/>
            <p:nvPr/>
          </p:nvSpPr>
          <p:spPr>
            <a:xfrm flipH="1">
              <a:off x="8185686" y="813229"/>
              <a:ext cx="101764" cy="101764"/>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31" y="3391"/>
                    <a:pt x="1709" y="3391"/>
                  </a:cubicBezTo>
                  <a:cubicBezTo>
                    <a:pt x="760" y="3391"/>
                    <a:pt x="0" y="2631"/>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3" name="Google Shape;1523;p26"/>
            <p:cNvSpPr/>
            <p:nvPr/>
          </p:nvSpPr>
          <p:spPr>
            <a:xfrm flipH="1">
              <a:off x="8312658" y="1443259"/>
              <a:ext cx="50507" cy="50477"/>
            </a:xfrm>
            <a:custGeom>
              <a:avLst/>
              <a:gdLst/>
              <a:ahLst/>
              <a:cxnLst/>
              <a:rect l="l" t="t" r="r" b="b"/>
              <a:pathLst>
                <a:path w="1683" h="1682" fill="none" extrusionOk="0">
                  <a:moveTo>
                    <a:pt x="1" y="841"/>
                  </a:moveTo>
                  <a:cubicBezTo>
                    <a:pt x="1" y="380"/>
                    <a:pt x="353" y="0"/>
                    <a:pt x="842" y="0"/>
                  </a:cubicBezTo>
                  <a:cubicBezTo>
                    <a:pt x="1303" y="0"/>
                    <a:pt x="1683" y="380"/>
                    <a:pt x="1683" y="841"/>
                  </a:cubicBezTo>
                  <a:cubicBezTo>
                    <a:pt x="1683" y="1329"/>
                    <a:pt x="1303" y="1682"/>
                    <a:pt x="842" y="1682"/>
                  </a:cubicBezTo>
                  <a:cubicBezTo>
                    <a:pt x="408" y="1682"/>
                    <a:pt x="1" y="1329"/>
                    <a:pt x="1"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4" name="Google Shape;1524;p26"/>
            <p:cNvSpPr/>
            <p:nvPr/>
          </p:nvSpPr>
          <p:spPr>
            <a:xfrm flipH="1">
              <a:off x="8548717" y="4516043"/>
              <a:ext cx="50507" cy="50507"/>
            </a:xfrm>
            <a:custGeom>
              <a:avLst/>
              <a:gdLst/>
              <a:ahLst/>
              <a:cxnLst/>
              <a:rect l="l" t="t" r="r" b="b"/>
              <a:pathLst>
                <a:path w="1683" h="1683" fill="none" extrusionOk="0">
                  <a:moveTo>
                    <a:pt x="1" y="841"/>
                  </a:moveTo>
                  <a:cubicBezTo>
                    <a:pt x="1" y="380"/>
                    <a:pt x="354" y="0"/>
                    <a:pt x="842" y="0"/>
                  </a:cubicBezTo>
                  <a:cubicBezTo>
                    <a:pt x="1303" y="0"/>
                    <a:pt x="1683" y="380"/>
                    <a:pt x="1683" y="841"/>
                  </a:cubicBezTo>
                  <a:cubicBezTo>
                    <a:pt x="1683" y="1329"/>
                    <a:pt x="1303" y="1682"/>
                    <a:pt x="842" y="1682"/>
                  </a:cubicBezTo>
                  <a:cubicBezTo>
                    <a:pt x="408" y="1682"/>
                    <a:pt x="1" y="1329"/>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5" name="Google Shape;1525;p26"/>
            <p:cNvSpPr/>
            <p:nvPr/>
          </p:nvSpPr>
          <p:spPr>
            <a:xfrm flipH="1">
              <a:off x="8068467" y="2311779"/>
              <a:ext cx="50507" cy="51287"/>
            </a:xfrm>
            <a:custGeom>
              <a:avLst/>
              <a:gdLst/>
              <a:ahLst/>
              <a:cxnLst/>
              <a:rect l="l" t="t" r="r" b="b"/>
              <a:pathLst>
                <a:path w="1683" h="1709" fill="none" extrusionOk="0">
                  <a:moveTo>
                    <a:pt x="1" y="868"/>
                  </a:moveTo>
                  <a:cubicBezTo>
                    <a:pt x="1" y="380"/>
                    <a:pt x="354" y="0"/>
                    <a:pt x="842" y="0"/>
                  </a:cubicBezTo>
                  <a:cubicBezTo>
                    <a:pt x="1303" y="0"/>
                    <a:pt x="1683" y="380"/>
                    <a:pt x="1683" y="868"/>
                  </a:cubicBezTo>
                  <a:cubicBezTo>
                    <a:pt x="1683" y="1329"/>
                    <a:pt x="1303" y="1709"/>
                    <a:pt x="842" y="1709"/>
                  </a:cubicBezTo>
                  <a:cubicBezTo>
                    <a:pt x="354" y="1709"/>
                    <a:pt x="1" y="1329"/>
                    <a:pt x="1"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6" name="Google Shape;1526;p26"/>
            <p:cNvSpPr/>
            <p:nvPr/>
          </p:nvSpPr>
          <p:spPr>
            <a:xfrm flipH="1">
              <a:off x="8068467" y="2582829"/>
              <a:ext cx="50507" cy="50507"/>
            </a:xfrm>
            <a:custGeom>
              <a:avLst/>
              <a:gdLst/>
              <a:ahLst/>
              <a:cxnLst/>
              <a:rect l="l" t="t" r="r" b="b"/>
              <a:pathLst>
                <a:path w="1683" h="1683" fill="none" extrusionOk="0">
                  <a:moveTo>
                    <a:pt x="1" y="841"/>
                  </a:moveTo>
                  <a:cubicBezTo>
                    <a:pt x="1" y="380"/>
                    <a:pt x="354" y="0"/>
                    <a:pt x="842" y="0"/>
                  </a:cubicBezTo>
                  <a:cubicBezTo>
                    <a:pt x="1303" y="0"/>
                    <a:pt x="1683" y="380"/>
                    <a:pt x="1683" y="841"/>
                  </a:cubicBezTo>
                  <a:cubicBezTo>
                    <a:pt x="1683" y="1329"/>
                    <a:pt x="1303" y="1682"/>
                    <a:pt x="842" y="1682"/>
                  </a:cubicBezTo>
                  <a:cubicBezTo>
                    <a:pt x="354" y="1682"/>
                    <a:pt x="1" y="1329"/>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7" name="Google Shape;1527;p26"/>
            <p:cNvSpPr/>
            <p:nvPr/>
          </p:nvSpPr>
          <p:spPr>
            <a:xfrm flipH="1">
              <a:off x="7077026" y="1597091"/>
              <a:ext cx="51317" cy="50507"/>
            </a:xfrm>
            <a:custGeom>
              <a:avLst/>
              <a:gdLst/>
              <a:ahLst/>
              <a:cxnLst/>
              <a:rect l="l" t="t" r="r" b="b"/>
              <a:pathLst>
                <a:path w="1710" h="1683" fill="none" extrusionOk="0">
                  <a:moveTo>
                    <a:pt x="1" y="841"/>
                  </a:moveTo>
                  <a:cubicBezTo>
                    <a:pt x="1" y="353"/>
                    <a:pt x="380" y="0"/>
                    <a:pt x="842" y="0"/>
                  </a:cubicBezTo>
                  <a:cubicBezTo>
                    <a:pt x="1330" y="0"/>
                    <a:pt x="1710" y="353"/>
                    <a:pt x="1710" y="841"/>
                  </a:cubicBezTo>
                  <a:cubicBezTo>
                    <a:pt x="1710" y="1302"/>
                    <a:pt x="1330" y="1682"/>
                    <a:pt x="842" y="1682"/>
                  </a:cubicBezTo>
                  <a:cubicBezTo>
                    <a:pt x="380" y="1682"/>
                    <a:pt x="1" y="1302"/>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8" name="Google Shape;1528;p26"/>
            <p:cNvSpPr/>
            <p:nvPr/>
          </p:nvSpPr>
          <p:spPr>
            <a:xfrm flipH="1">
              <a:off x="5155186" y="716357"/>
              <a:ext cx="51317" cy="51317"/>
            </a:xfrm>
            <a:custGeom>
              <a:avLst/>
              <a:gdLst/>
              <a:ahLst/>
              <a:cxnLst/>
              <a:rect l="l" t="t" r="r" b="b"/>
              <a:pathLst>
                <a:path w="1710" h="1710" fill="none" extrusionOk="0">
                  <a:moveTo>
                    <a:pt x="0" y="868"/>
                  </a:moveTo>
                  <a:cubicBezTo>
                    <a:pt x="0" y="380"/>
                    <a:pt x="380" y="1"/>
                    <a:pt x="868" y="1"/>
                  </a:cubicBezTo>
                  <a:cubicBezTo>
                    <a:pt x="1329" y="1"/>
                    <a:pt x="1709" y="380"/>
                    <a:pt x="1709" y="868"/>
                  </a:cubicBezTo>
                  <a:cubicBezTo>
                    <a:pt x="1709" y="1330"/>
                    <a:pt x="1329" y="1709"/>
                    <a:pt x="868" y="1709"/>
                  </a:cubicBezTo>
                  <a:cubicBezTo>
                    <a:pt x="407" y="1709"/>
                    <a:pt x="0" y="1330"/>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9" name="Google Shape;1529;p26"/>
            <p:cNvSpPr/>
            <p:nvPr/>
          </p:nvSpPr>
          <p:spPr>
            <a:xfrm flipH="1">
              <a:off x="7266690" y="2449345"/>
              <a:ext cx="50477" cy="52127"/>
            </a:xfrm>
            <a:custGeom>
              <a:avLst/>
              <a:gdLst/>
              <a:ahLst/>
              <a:cxnLst/>
              <a:rect l="l" t="t" r="r" b="b"/>
              <a:pathLst>
                <a:path w="1682" h="1737" fill="none" extrusionOk="0">
                  <a:moveTo>
                    <a:pt x="0" y="841"/>
                  </a:moveTo>
                  <a:cubicBezTo>
                    <a:pt x="0" y="380"/>
                    <a:pt x="353" y="0"/>
                    <a:pt x="841" y="0"/>
                  </a:cubicBezTo>
                  <a:cubicBezTo>
                    <a:pt x="1302" y="0"/>
                    <a:pt x="1682" y="380"/>
                    <a:pt x="1682" y="841"/>
                  </a:cubicBezTo>
                  <a:cubicBezTo>
                    <a:pt x="1682" y="1329"/>
                    <a:pt x="1302" y="1709"/>
                    <a:pt x="841" y="1709"/>
                  </a:cubicBezTo>
                  <a:cubicBezTo>
                    <a:pt x="407" y="1736"/>
                    <a:pt x="0" y="1329"/>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0" name="Google Shape;1530;p26"/>
            <p:cNvSpPr/>
            <p:nvPr/>
          </p:nvSpPr>
          <p:spPr>
            <a:xfrm flipH="1">
              <a:off x="8732678" y="2729338"/>
              <a:ext cx="51317" cy="50507"/>
            </a:xfrm>
            <a:custGeom>
              <a:avLst/>
              <a:gdLst/>
              <a:ahLst/>
              <a:cxnLst/>
              <a:rect l="l" t="t" r="r" b="b"/>
              <a:pathLst>
                <a:path w="1710" h="1683" fill="none" extrusionOk="0">
                  <a:moveTo>
                    <a:pt x="1" y="842"/>
                  </a:moveTo>
                  <a:cubicBezTo>
                    <a:pt x="1" y="380"/>
                    <a:pt x="381" y="1"/>
                    <a:pt x="869" y="1"/>
                  </a:cubicBezTo>
                  <a:cubicBezTo>
                    <a:pt x="1330" y="1"/>
                    <a:pt x="1710" y="380"/>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1" name="Google Shape;1531;p26"/>
            <p:cNvSpPr/>
            <p:nvPr/>
          </p:nvSpPr>
          <p:spPr>
            <a:xfrm flipH="1">
              <a:off x="8690334" y="1846984"/>
              <a:ext cx="50507" cy="51317"/>
            </a:xfrm>
            <a:custGeom>
              <a:avLst/>
              <a:gdLst/>
              <a:ahLst/>
              <a:cxnLst/>
              <a:rect l="l" t="t" r="r" b="b"/>
              <a:pathLst>
                <a:path w="1683" h="1710" fill="none" extrusionOk="0">
                  <a:moveTo>
                    <a:pt x="0" y="841"/>
                  </a:moveTo>
                  <a:cubicBezTo>
                    <a:pt x="0" y="380"/>
                    <a:pt x="380" y="0"/>
                    <a:pt x="841" y="0"/>
                  </a:cubicBezTo>
                  <a:cubicBezTo>
                    <a:pt x="1329" y="0"/>
                    <a:pt x="1682" y="380"/>
                    <a:pt x="1682" y="841"/>
                  </a:cubicBezTo>
                  <a:cubicBezTo>
                    <a:pt x="1682" y="1330"/>
                    <a:pt x="1329" y="1709"/>
                    <a:pt x="841" y="1709"/>
                  </a:cubicBezTo>
                  <a:cubicBezTo>
                    <a:pt x="380" y="1709"/>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2" name="Google Shape;1532;p26"/>
            <p:cNvSpPr/>
            <p:nvPr/>
          </p:nvSpPr>
          <p:spPr>
            <a:xfrm flipH="1">
              <a:off x="8617080" y="1846984"/>
              <a:ext cx="50507" cy="51317"/>
            </a:xfrm>
            <a:custGeom>
              <a:avLst/>
              <a:gdLst/>
              <a:ahLst/>
              <a:cxnLst/>
              <a:rect l="l" t="t" r="r" b="b"/>
              <a:pathLst>
                <a:path w="1683" h="1710" fill="none" extrusionOk="0">
                  <a:moveTo>
                    <a:pt x="0" y="841"/>
                  </a:moveTo>
                  <a:cubicBezTo>
                    <a:pt x="0" y="380"/>
                    <a:pt x="380" y="0"/>
                    <a:pt x="841" y="0"/>
                  </a:cubicBezTo>
                  <a:cubicBezTo>
                    <a:pt x="1302" y="0"/>
                    <a:pt x="1682" y="380"/>
                    <a:pt x="1682" y="841"/>
                  </a:cubicBezTo>
                  <a:cubicBezTo>
                    <a:pt x="1682" y="1330"/>
                    <a:pt x="1330" y="1709"/>
                    <a:pt x="841" y="1709"/>
                  </a:cubicBezTo>
                  <a:cubicBezTo>
                    <a:pt x="353" y="1709"/>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3" name="Google Shape;1533;p26"/>
            <p:cNvSpPr/>
            <p:nvPr/>
          </p:nvSpPr>
          <p:spPr>
            <a:xfrm flipH="1">
              <a:off x="8801041" y="1846984"/>
              <a:ext cx="50507" cy="51317"/>
            </a:xfrm>
            <a:custGeom>
              <a:avLst/>
              <a:gdLst/>
              <a:ahLst/>
              <a:cxnLst/>
              <a:rect l="l" t="t" r="r" b="b"/>
              <a:pathLst>
                <a:path w="1683" h="1710" extrusionOk="0">
                  <a:moveTo>
                    <a:pt x="841" y="0"/>
                  </a:moveTo>
                  <a:cubicBezTo>
                    <a:pt x="353" y="0"/>
                    <a:pt x="1" y="380"/>
                    <a:pt x="1" y="841"/>
                  </a:cubicBezTo>
                  <a:cubicBezTo>
                    <a:pt x="1" y="1330"/>
                    <a:pt x="353" y="1709"/>
                    <a:pt x="841" y="1709"/>
                  </a:cubicBezTo>
                  <a:cubicBezTo>
                    <a:pt x="1302" y="1709"/>
                    <a:pt x="1682" y="1330"/>
                    <a:pt x="1682" y="841"/>
                  </a:cubicBezTo>
                  <a:cubicBezTo>
                    <a:pt x="1682" y="380"/>
                    <a:pt x="1302"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4" name="Google Shape;1534;p26"/>
            <p:cNvSpPr/>
            <p:nvPr/>
          </p:nvSpPr>
          <p:spPr>
            <a:xfrm flipH="1">
              <a:off x="7880424" y="1325230"/>
              <a:ext cx="50507" cy="50627"/>
            </a:xfrm>
            <a:custGeom>
              <a:avLst/>
              <a:gdLst/>
              <a:ahLst/>
              <a:cxnLst/>
              <a:rect l="l" t="t" r="r" b="b"/>
              <a:pathLst>
                <a:path w="1683" h="1687" extrusionOk="0">
                  <a:moveTo>
                    <a:pt x="841" y="0"/>
                  </a:moveTo>
                  <a:cubicBezTo>
                    <a:pt x="353" y="0"/>
                    <a:pt x="1" y="380"/>
                    <a:pt x="1" y="841"/>
                  </a:cubicBezTo>
                  <a:cubicBezTo>
                    <a:pt x="1" y="1300"/>
                    <a:pt x="336" y="1687"/>
                    <a:pt x="759" y="1687"/>
                  </a:cubicBezTo>
                  <a:cubicBezTo>
                    <a:pt x="786" y="1687"/>
                    <a:pt x="814" y="1685"/>
                    <a:pt x="841" y="1682"/>
                  </a:cubicBezTo>
                  <a:cubicBezTo>
                    <a:pt x="1330" y="1682"/>
                    <a:pt x="1682" y="1329"/>
                    <a:pt x="1682" y="841"/>
                  </a:cubicBezTo>
                  <a:cubicBezTo>
                    <a:pt x="1682" y="380"/>
                    <a:pt x="1330"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5" name="Google Shape;1535;p26"/>
            <p:cNvSpPr/>
            <p:nvPr/>
          </p:nvSpPr>
          <p:spPr>
            <a:xfrm flipH="1">
              <a:off x="6954106" y="723680"/>
              <a:ext cx="51317" cy="51317"/>
            </a:xfrm>
            <a:custGeom>
              <a:avLst/>
              <a:gdLst/>
              <a:ahLst/>
              <a:cxnLst/>
              <a:rect l="l" t="t" r="r" b="b"/>
              <a:pathLst>
                <a:path w="1710" h="1710" fill="none" extrusionOk="0">
                  <a:moveTo>
                    <a:pt x="0" y="841"/>
                  </a:moveTo>
                  <a:cubicBezTo>
                    <a:pt x="0" y="380"/>
                    <a:pt x="380" y="1"/>
                    <a:pt x="868" y="1"/>
                  </a:cubicBezTo>
                  <a:cubicBezTo>
                    <a:pt x="1330" y="1"/>
                    <a:pt x="1709" y="380"/>
                    <a:pt x="1709" y="841"/>
                  </a:cubicBezTo>
                  <a:cubicBezTo>
                    <a:pt x="1709" y="1330"/>
                    <a:pt x="1330" y="1709"/>
                    <a:pt x="868" y="1709"/>
                  </a:cubicBezTo>
                  <a:cubicBezTo>
                    <a:pt x="380" y="1709"/>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6" name="Google Shape;1536;p26"/>
            <p:cNvSpPr/>
            <p:nvPr/>
          </p:nvSpPr>
          <p:spPr>
            <a:xfrm flipH="1">
              <a:off x="6592695" y="643103"/>
              <a:ext cx="51317" cy="52127"/>
            </a:xfrm>
            <a:custGeom>
              <a:avLst/>
              <a:gdLst/>
              <a:ahLst/>
              <a:cxnLst/>
              <a:rect l="l" t="t" r="r" b="b"/>
              <a:pathLst>
                <a:path w="1710" h="1737" fill="none" extrusionOk="0">
                  <a:moveTo>
                    <a:pt x="0" y="868"/>
                  </a:moveTo>
                  <a:cubicBezTo>
                    <a:pt x="0" y="380"/>
                    <a:pt x="380" y="0"/>
                    <a:pt x="841" y="0"/>
                  </a:cubicBezTo>
                  <a:cubicBezTo>
                    <a:pt x="1330" y="0"/>
                    <a:pt x="1709" y="380"/>
                    <a:pt x="1709" y="868"/>
                  </a:cubicBezTo>
                  <a:cubicBezTo>
                    <a:pt x="1709" y="1329"/>
                    <a:pt x="1330" y="1709"/>
                    <a:pt x="841" y="1709"/>
                  </a:cubicBezTo>
                  <a:cubicBezTo>
                    <a:pt x="407" y="1736"/>
                    <a:pt x="0" y="1329"/>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7" name="Google Shape;1537;p26"/>
            <p:cNvSpPr/>
            <p:nvPr/>
          </p:nvSpPr>
          <p:spPr>
            <a:xfrm flipH="1">
              <a:off x="6255713" y="567387"/>
              <a:ext cx="50507" cy="50507"/>
            </a:xfrm>
            <a:custGeom>
              <a:avLst/>
              <a:gdLst/>
              <a:ahLst/>
              <a:cxnLst/>
              <a:rect l="l" t="t" r="r" b="b"/>
              <a:pathLst>
                <a:path w="1683" h="1683" fill="none" extrusionOk="0">
                  <a:moveTo>
                    <a:pt x="1" y="842"/>
                  </a:moveTo>
                  <a:cubicBezTo>
                    <a:pt x="1" y="353"/>
                    <a:pt x="381" y="1"/>
                    <a:pt x="842" y="1"/>
                  </a:cubicBezTo>
                  <a:cubicBezTo>
                    <a:pt x="1330" y="1"/>
                    <a:pt x="1683" y="353"/>
                    <a:pt x="1683" y="842"/>
                  </a:cubicBezTo>
                  <a:cubicBezTo>
                    <a:pt x="1683" y="1303"/>
                    <a:pt x="1330" y="1683"/>
                    <a:pt x="842" y="1683"/>
                  </a:cubicBezTo>
                  <a:cubicBezTo>
                    <a:pt x="381" y="1683"/>
                    <a:pt x="1" y="1303"/>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8" name="Google Shape;1538;p26"/>
            <p:cNvSpPr/>
            <p:nvPr/>
          </p:nvSpPr>
          <p:spPr>
            <a:xfrm flipH="1">
              <a:off x="5568694" y="302849"/>
              <a:ext cx="50507" cy="50507"/>
            </a:xfrm>
            <a:custGeom>
              <a:avLst/>
              <a:gdLst/>
              <a:ahLst/>
              <a:cxnLst/>
              <a:rect l="l" t="t" r="r" b="b"/>
              <a:pathLst>
                <a:path w="1683" h="1683" fill="none" extrusionOk="0">
                  <a:moveTo>
                    <a:pt x="0" y="841"/>
                  </a:moveTo>
                  <a:cubicBezTo>
                    <a:pt x="0" y="353"/>
                    <a:pt x="380" y="1"/>
                    <a:pt x="841" y="1"/>
                  </a:cubicBezTo>
                  <a:cubicBezTo>
                    <a:pt x="1302" y="1"/>
                    <a:pt x="1682" y="353"/>
                    <a:pt x="1682" y="841"/>
                  </a:cubicBezTo>
                  <a:cubicBezTo>
                    <a:pt x="1682" y="1303"/>
                    <a:pt x="1302" y="1682"/>
                    <a:pt x="841" y="1682"/>
                  </a:cubicBezTo>
                  <a:cubicBezTo>
                    <a:pt x="380" y="1682"/>
                    <a:pt x="0" y="1303"/>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9" name="Google Shape;1539;p26"/>
            <p:cNvSpPr/>
            <p:nvPr/>
          </p:nvSpPr>
          <p:spPr>
            <a:xfrm flipH="1">
              <a:off x="5281378" y="328088"/>
              <a:ext cx="51287" cy="50507"/>
            </a:xfrm>
            <a:custGeom>
              <a:avLst/>
              <a:gdLst/>
              <a:ahLst/>
              <a:cxnLst/>
              <a:rect l="l" t="t" r="r" b="b"/>
              <a:pathLst>
                <a:path w="1709" h="1683" fill="none" extrusionOk="0">
                  <a:moveTo>
                    <a:pt x="0" y="841"/>
                  </a:moveTo>
                  <a:cubicBezTo>
                    <a:pt x="0" y="380"/>
                    <a:pt x="380" y="0"/>
                    <a:pt x="868" y="0"/>
                  </a:cubicBezTo>
                  <a:cubicBezTo>
                    <a:pt x="1329" y="0"/>
                    <a:pt x="1709" y="380"/>
                    <a:pt x="1709" y="841"/>
                  </a:cubicBezTo>
                  <a:cubicBezTo>
                    <a:pt x="1709" y="1330"/>
                    <a:pt x="1329" y="1682"/>
                    <a:pt x="868" y="1682"/>
                  </a:cubicBezTo>
                  <a:cubicBezTo>
                    <a:pt x="407"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0" name="Google Shape;1540;p26"/>
            <p:cNvSpPr/>
            <p:nvPr/>
          </p:nvSpPr>
          <p:spPr>
            <a:xfrm flipH="1">
              <a:off x="4913456" y="244240"/>
              <a:ext cx="50477" cy="52127"/>
            </a:xfrm>
            <a:custGeom>
              <a:avLst/>
              <a:gdLst/>
              <a:ahLst/>
              <a:cxnLst/>
              <a:rect l="l" t="t" r="r" b="b"/>
              <a:pathLst>
                <a:path w="1682" h="1737" fill="none" extrusionOk="0">
                  <a:moveTo>
                    <a:pt x="0" y="869"/>
                  </a:moveTo>
                  <a:cubicBezTo>
                    <a:pt x="0" y="380"/>
                    <a:pt x="380" y="1"/>
                    <a:pt x="841" y="1"/>
                  </a:cubicBezTo>
                  <a:cubicBezTo>
                    <a:pt x="1329" y="1"/>
                    <a:pt x="1682" y="380"/>
                    <a:pt x="1682" y="869"/>
                  </a:cubicBezTo>
                  <a:cubicBezTo>
                    <a:pt x="1682" y="1330"/>
                    <a:pt x="1329" y="1710"/>
                    <a:pt x="841" y="1710"/>
                  </a:cubicBezTo>
                  <a:cubicBezTo>
                    <a:pt x="380" y="1737"/>
                    <a:pt x="0" y="1330"/>
                    <a:pt x="0" y="86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1" name="Google Shape;1541;p26"/>
            <p:cNvSpPr/>
            <p:nvPr/>
          </p:nvSpPr>
          <p:spPr>
            <a:xfrm flipH="1">
              <a:off x="4913456" y="328088"/>
              <a:ext cx="50477" cy="50507"/>
            </a:xfrm>
            <a:custGeom>
              <a:avLst/>
              <a:gdLst/>
              <a:ahLst/>
              <a:cxnLst/>
              <a:rect l="l" t="t" r="r" b="b"/>
              <a:pathLst>
                <a:path w="1682" h="1683" fill="none" extrusionOk="0">
                  <a:moveTo>
                    <a:pt x="0" y="841"/>
                  </a:moveTo>
                  <a:cubicBezTo>
                    <a:pt x="0" y="380"/>
                    <a:pt x="380" y="0"/>
                    <a:pt x="841" y="0"/>
                  </a:cubicBezTo>
                  <a:cubicBezTo>
                    <a:pt x="1329" y="0"/>
                    <a:pt x="1682" y="380"/>
                    <a:pt x="1682" y="841"/>
                  </a:cubicBezTo>
                  <a:cubicBezTo>
                    <a:pt x="1682" y="1330"/>
                    <a:pt x="1329" y="1682"/>
                    <a:pt x="841" y="1682"/>
                  </a:cubicBezTo>
                  <a:cubicBezTo>
                    <a:pt x="380"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2" name="Google Shape;1542;p26"/>
            <p:cNvSpPr/>
            <p:nvPr/>
          </p:nvSpPr>
          <p:spPr>
            <a:xfrm flipH="1">
              <a:off x="4807640" y="150639"/>
              <a:ext cx="50477" cy="51317"/>
            </a:xfrm>
            <a:custGeom>
              <a:avLst/>
              <a:gdLst/>
              <a:ahLst/>
              <a:cxnLst/>
              <a:rect l="l" t="t" r="r" b="b"/>
              <a:pathLst>
                <a:path w="1682" h="1710" fill="none" extrusionOk="0">
                  <a:moveTo>
                    <a:pt x="0" y="868"/>
                  </a:moveTo>
                  <a:cubicBezTo>
                    <a:pt x="0" y="380"/>
                    <a:pt x="380" y="0"/>
                    <a:pt x="841" y="0"/>
                  </a:cubicBezTo>
                  <a:cubicBezTo>
                    <a:pt x="1329" y="0"/>
                    <a:pt x="1682" y="380"/>
                    <a:pt x="1682" y="868"/>
                  </a:cubicBezTo>
                  <a:cubicBezTo>
                    <a:pt x="1682" y="1330"/>
                    <a:pt x="1329" y="1709"/>
                    <a:pt x="841" y="1709"/>
                  </a:cubicBezTo>
                  <a:cubicBezTo>
                    <a:pt x="407" y="1709"/>
                    <a:pt x="0" y="1302"/>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3" name="Google Shape;1543;p26"/>
            <p:cNvSpPr/>
            <p:nvPr/>
          </p:nvSpPr>
          <p:spPr>
            <a:xfrm flipH="1">
              <a:off x="6413625" y="397291"/>
              <a:ext cx="51317" cy="50477"/>
            </a:xfrm>
            <a:custGeom>
              <a:avLst/>
              <a:gdLst/>
              <a:ahLst/>
              <a:cxnLst/>
              <a:rect l="l" t="t" r="r" b="b"/>
              <a:pathLst>
                <a:path w="1710" h="1682" fill="none" extrusionOk="0">
                  <a:moveTo>
                    <a:pt x="1" y="841"/>
                  </a:moveTo>
                  <a:cubicBezTo>
                    <a:pt x="1" y="380"/>
                    <a:pt x="380" y="0"/>
                    <a:pt x="842" y="0"/>
                  </a:cubicBezTo>
                  <a:cubicBezTo>
                    <a:pt x="1330" y="0"/>
                    <a:pt x="1710" y="380"/>
                    <a:pt x="1710" y="841"/>
                  </a:cubicBezTo>
                  <a:cubicBezTo>
                    <a:pt x="1710" y="1329"/>
                    <a:pt x="1330" y="1682"/>
                    <a:pt x="842" y="1682"/>
                  </a:cubicBezTo>
                  <a:cubicBezTo>
                    <a:pt x="380" y="1682"/>
                    <a:pt x="1" y="1275"/>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4" name="Google Shape;1544;p26"/>
            <p:cNvSpPr/>
            <p:nvPr/>
          </p:nvSpPr>
          <p:spPr>
            <a:xfrm flipH="1">
              <a:off x="6493392" y="864516"/>
              <a:ext cx="50507" cy="50477"/>
            </a:xfrm>
            <a:custGeom>
              <a:avLst/>
              <a:gdLst/>
              <a:ahLst/>
              <a:cxnLst/>
              <a:rect l="l" t="t" r="r" b="b"/>
              <a:pathLst>
                <a:path w="1683" h="1682" fill="none" extrusionOk="0">
                  <a:moveTo>
                    <a:pt x="1" y="841"/>
                  </a:moveTo>
                  <a:cubicBezTo>
                    <a:pt x="1" y="353"/>
                    <a:pt x="353" y="0"/>
                    <a:pt x="842" y="0"/>
                  </a:cubicBezTo>
                  <a:cubicBezTo>
                    <a:pt x="1303" y="0"/>
                    <a:pt x="1682" y="353"/>
                    <a:pt x="1682" y="841"/>
                  </a:cubicBezTo>
                  <a:cubicBezTo>
                    <a:pt x="1682" y="1302"/>
                    <a:pt x="1303" y="1682"/>
                    <a:pt x="842" y="1682"/>
                  </a:cubicBezTo>
                  <a:cubicBezTo>
                    <a:pt x="408" y="1682"/>
                    <a:pt x="1" y="1302"/>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5" name="Google Shape;1545;p26"/>
            <p:cNvSpPr/>
            <p:nvPr/>
          </p:nvSpPr>
          <p:spPr>
            <a:xfrm flipH="1">
              <a:off x="5818587" y="630889"/>
              <a:ext cx="51317" cy="51317"/>
            </a:xfrm>
            <a:custGeom>
              <a:avLst/>
              <a:gdLst/>
              <a:ahLst/>
              <a:cxnLst/>
              <a:rect l="l" t="t" r="r" b="b"/>
              <a:pathLst>
                <a:path w="1710" h="1710" fill="none" extrusionOk="0">
                  <a:moveTo>
                    <a:pt x="0" y="868"/>
                  </a:moveTo>
                  <a:cubicBezTo>
                    <a:pt x="0" y="380"/>
                    <a:pt x="380" y="1"/>
                    <a:pt x="868" y="1"/>
                  </a:cubicBezTo>
                  <a:cubicBezTo>
                    <a:pt x="1329" y="1"/>
                    <a:pt x="1709" y="380"/>
                    <a:pt x="1709" y="868"/>
                  </a:cubicBezTo>
                  <a:cubicBezTo>
                    <a:pt x="1709" y="1330"/>
                    <a:pt x="1329" y="1709"/>
                    <a:pt x="868" y="1709"/>
                  </a:cubicBezTo>
                  <a:cubicBezTo>
                    <a:pt x="380" y="1709"/>
                    <a:pt x="0" y="1330"/>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6" name="Google Shape;1546;p26"/>
            <p:cNvSpPr/>
            <p:nvPr/>
          </p:nvSpPr>
          <p:spPr>
            <a:xfrm flipH="1">
              <a:off x="6683865" y="438795"/>
              <a:ext cx="50507" cy="51317"/>
            </a:xfrm>
            <a:custGeom>
              <a:avLst/>
              <a:gdLst/>
              <a:ahLst/>
              <a:cxnLst/>
              <a:rect l="l" t="t" r="r" b="b"/>
              <a:pathLst>
                <a:path w="1683" h="1710" fill="none" extrusionOk="0">
                  <a:moveTo>
                    <a:pt x="1" y="841"/>
                  </a:moveTo>
                  <a:cubicBezTo>
                    <a:pt x="1" y="380"/>
                    <a:pt x="380" y="0"/>
                    <a:pt x="842" y="0"/>
                  </a:cubicBezTo>
                  <a:cubicBezTo>
                    <a:pt x="1330" y="0"/>
                    <a:pt x="1682" y="380"/>
                    <a:pt x="1682" y="841"/>
                  </a:cubicBezTo>
                  <a:cubicBezTo>
                    <a:pt x="1682" y="1329"/>
                    <a:pt x="1330" y="1709"/>
                    <a:pt x="842" y="1709"/>
                  </a:cubicBezTo>
                  <a:cubicBezTo>
                    <a:pt x="380" y="1709"/>
                    <a:pt x="1" y="1329"/>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7" name="Google Shape;1547;p26"/>
            <p:cNvSpPr/>
            <p:nvPr/>
          </p:nvSpPr>
          <p:spPr>
            <a:xfrm flipH="1">
              <a:off x="5908947" y="422499"/>
              <a:ext cx="51317" cy="51317"/>
            </a:xfrm>
            <a:custGeom>
              <a:avLst/>
              <a:gdLst/>
              <a:ahLst/>
              <a:cxnLst/>
              <a:rect l="l" t="t" r="r" b="b"/>
              <a:pathLst>
                <a:path w="1710" h="1710" extrusionOk="0">
                  <a:moveTo>
                    <a:pt x="841" y="1"/>
                  </a:moveTo>
                  <a:cubicBezTo>
                    <a:pt x="380" y="1"/>
                    <a:pt x="1" y="381"/>
                    <a:pt x="1" y="842"/>
                  </a:cubicBezTo>
                  <a:cubicBezTo>
                    <a:pt x="1" y="1330"/>
                    <a:pt x="380" y="1710"/>
                    <a:pt x="841" y="1710"/>
                  </a:cubicBezTo>
                  <a:cubicBezTo>
                    <a:pt x="1330" y="1710"/>
                    <a:pt x="1709" y="1330"/>
                    <a:pt x="1709" y="842"/>
                  </a:cubicBezTo>
                  <a:cubicBezTo>
                    <a:pt x="1709" y="381"/>
                    <a:pt x="1330"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8" name="Google Shape;1548;p26"/>
            <p:cNvSpPr/>
            <p:nvPr/>
          </p:nvSpPr>
          <p:spPr>
            <a:xfrm flipH="1">
              <a:off x="4993222" y="459141"/>
              <a:ext cx="51317" cy="51317"/>
            </a:xfrm>
            <a:custGeom>
              <a:avLst/>
              <a:gdLst/>
              <a:ahLst/>
              <a:cxnLst/>
              <a:rect l="l" t="t" r="r" b="b"/>
              <a:pathLst>
                <a:path w="1710" h="1710" extrusionOk="0">
                  <a:moveTo>
                    <a:pt x="842" y="0"/>
                  </a:moveTo>
                  <a:cubicBezTo>
                    <a:pt x="381" y="0"/>
                    <a:pt x="1" y="380"/>
                    <a:pt x="1" y="841"/>
                  </a:cubicBezTo>
                  <a:cubicBezTo>
                    <a:pt x="1" y="1329"/>
                    <a:pt x="381" y="1709"/>
                    <a:pt x="842" y="1709"/>
                  </a:cubicBezTo>
                  <a:cubicBezTo>
                    <a:pt x="1330" y="1709"/>
                    <a:pt x="1710" y="1329"/>
                    <a:pt x="1710" y="841"/>
                  </a:cubicBezTo>
                  <a:cubicBezTo>
                    <a:pt x="1710" y="380"/>
                    <a:pt x="1330" y="0"/>
                    <a:pt x="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9" name="Google Shape;1549;p26"/>
            <p:cNvSpPr/>
            <p:nvPr/>
          </p:nvSpPr>
          <p:spPr>
            <a:xfrm flipH="1">
              <a:off x="5221148" y="140045"/>
              <a:ext cx="51287" cy="50537"/>
            </a:xfrm>
            <a:custGeom>
              <a:avLst/>
              <a:gdLst/>
              <a:ahLst/>
              <a:cxnLst/>
              <a:rect l="l" t="t" r="r" b="b"/>
              <a:pathLst>
                <a:path w="1709" h="1684" extrusionOk="0">
                  <a:moveTo>
                    <a:pt x="841" y="1"/>
                  </a:moveTo>
                  <a:cubicBezTo>
                    <a:pt x="380" y="1"/>
                    <a:pt x="0" y="353"/>
                    <a:pt x="0" y="842"/>
                  </a:cubicBezTo>
                  <a:cubicBezTo>
                    <a:pt x="0" y="1288"/>
                    <a:pt x="356" y="1684"/>
                    <a:pt x="797" y="1684"/>
                  </a:cubicBezTo>
                  <a:cubicBezTo>
                    <a:pt x="812" y="1684"/>
                    <a:pt x="826" y="1683"/>
                    <a:pt x="841" y="1683"/>
                  </a:cubicBezTo>
                  <a:cubicBezTo>
                    <a:pt x="1329" y="1683"/>
                    <a:pt x="1709" y="1303"/>
                    <a:pt x="1709" y="842"/>
                  </a:cubicBezTo>
                  <a:cubicBezTo>
                    <a:pt x="1709" y="353"/>
                    <a:pt x="1329" y="1"/>
                    <a:pt x="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0" name="Google Shape;1550;p26"/>
            <p:cNvSpPr/>
            <p:nvPr/>
          </p:nvSpPr>
          <p:spPr>
            <a:xfrm flipH="1">
              <a:off x="5908947" y="341112"/>
              <a:ext cx="51317" cy="52127"/>
            </a:xfrm>
            <a:custGeom>
              <a:avLst/>
              <a:gdLst/>
              <a:ahLst/>
              <a:cxnLst/>
              <a:rect l="l" t="t" r="r" b="b"/>
              <a:pathLst>
                <a:path w="1710" h="1737" fill="none" extrusionOk="0">
                  <a:moveTo>
                    <a:pt x="1" y="841"/>
                  </a:moveTo>
                  <a:cubicBezTo>
                    <a:pt x="1" y="380"/>
                    <a:pt x="380" y="0"/>
                    <a:pt x="841" y="0"/>
                  </a:cubicBezTo>
                  <a:cubicBezTo>
                    <a:pt x="1330" y="0"/>
                    <a:pt x="1709" y="380"/>
                    <a:pt x="1709" y="841"/>
                  </a:cubicBezTo>
                  <a:cubicBezTo>
                    <a:pt x="1709" y="1330"/>
                    <a:pt x="1330" y="1709"/>
                    <a:pt x="841" y="1709"/>
                  </a:cubicBezTo>
                  <a:cubicBezTo>
                    <a:pt x="380" y="1736"/>
                    <a:pt x="1" y="1330"/>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1" name="Google Shape;1551;p26"/>
            <p:cNvSpPr/>
            <p:nvPr/>
          </p:nvSpPr>
          <p:spPr>
            <a:xfrm flipH="1">
              <a:off x="5908947" y="260535"/>
              <a:ext cx="51317" cy="51287"/>
            </a:xfrm>
            <a:custGeom>
              <a:avLst/>
              <a:gdLst/>
              <a:ahLst/>
              <a:cxnLst/>
              <a:rect l="l" t="t" r="r" b="b"/>
              <a:pathLst>
                <a:path w="1710" h="1709" fill="none" extrusionOk="0">
                  <a:moveTo>
                    <a:pt x="1" y="868"/>
                  </a:moveTo>
                  <a:cubicBezTo>
                    <a:pt x="1" y="380"/>
                    <a:pt x="380" y="0"/>
                    <a:pt x="841" y="0"/>
                  </a:cubicBezTo>
                  <a:cubicBezTo>
                    <a:pt x="1330" y="0"/>
                    <a:pt x="1709" y="380"/>
                    <a:pt x="1709" y="868"/>
                  </a:cubicBezTo>
                  <a:cubicBezTo>
                    <a:pt x="1709" y="1329"/>
                    <a:pt x="1330" y="1709"/>
                    <a:pt x="841" y="1709"/>
                  </a:cubicBezTo>
                  <a:cubicBezTo>
                    <a:pt x="380" y="1709"/>
                    <a:pt x="1" y="1329"/>
                    <a:pt x="1"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2" name="Google Shape;1552;p26"/>
            <p:cNvSpPr/>
            <p:nvPr/>
          </p:nvSpPr>
          <p:spPr>
            <a:xfrm flipH="1">
              <a:off x="6421758" y="40742"/>
              <a:ext cx="51317" cy="51317"/>
            </a:xfrm>
            <a:custGeom>
              <a:avLst/>
              <a:gdLst/>
              <a:ahLst/>
              <a:cxnLst/>
              <a:rect l="l" t="t" r="r" b="b"/>
              <a:pathLst>
                <a:path w="1710" h="1710" extrusionOk="0">
                  <a:moveTo>
                    <a:pt x="841" y="1"/>
                  </a:moveTo>
                  <a:cubicBezTo>
                    <a:pt x="380" y="1"/>
                    <a:pt x="0" y="381"/>
                    <a:pt x="0" y="869"/>
                  </a:cubicBezTo>
                  <a:cubicBezTo>
                    <a:pt x="0" y="1330"/>
                    <a:pt x="380" y="1710"/>
                    <a:pt x="841" y="1710"/>
                  </a:cubicBezTo>
                  <a:cubicBezTo>
                    <a:pt x="1330" y="1710"/>
                    <a:pt x="1709" y="1330"/>
                    <a:pt x="1709" y="869"/>
                  </a:cubicBezTo>
                  <a:cubicBezTo>
                    <a:pt x="1709" y="381"/>
                    <a:pt x="1330"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3" name="Google Shape;1553;p26"/>
            <p:cNvSpPr/>
            <p:nvPr/>
          </p:nvSpPr>
          <p:spPr>
            <a:xfrm flipH="1">
              <a:off x="6421758" y="122159"/>
              <a:ext cx="51317" cy="51287"/>
            </a:xfrm>
            <a:custGeom>
              <a:avLst/>
              <a:gdLst/>
              <a:ahLst/>
              <a:cxnLst/>
              <a:rect l="l" t="t" r="r" b="b"/>
              <a:pathLst>
                <a:path w="1710" h="1709" fill="none" extrusionOk="0">
                  <a:moveTo>
                    <a:pt x="1709" y="868"/>
                  </a:moveTo>
                  <a:cubicBezTo>
                    <a:pt x="1709" y="1329"/>
                    <a:pt x="1330" y="1709"/>
                    <a:pt x="841" y="1709"/>
                  </a:cubicBezTo>
                  <a:cubicBezTo>
                    <a:pt x="380" y="1709"/>
                    <a:pt x="0" y="1329"/>
                    <a:pt x="0" y="868"/>
                  </a:cubicBezTo>
                  <a:cubicBezTo>
                    <a:pt x="0" y="380"/>
                    <a:pt x="380" y="0"/>
                    <a:pt x="841" y="0"/>
                  </a:cubicBezTo>
                  <a:cubicBezTo>
                    <a:pt x="1330" y="0"/>
                    <a:pt x="1709" y="380"/>
                    <a:pt x="1709"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4" name="Google Shape;1554;p26"/>
            <p:cNvSpPr/>
            <p:nvPr/>
          </p:nvSpPr>
          <p:spPr>
            <a:xfrm flipH="1">
              <a:off x="6421758" y="202736"/>
              <a:ext cx="51317" cy="51317"/>
            </a:xfrm>
            <a:custGeom>
              <a:avLst/>
              <a:gdLst/>
              <a:ahLst/>
              <a:cxnLst/>
              <a:rect l="l" t="t" r="r" b="b"/>
              <a:pathLst>
                <a:path w="1710" h="1710" fill="none" extrusionOk="0">
                  <a:moveTo>
                    <a:pt x="1709" y="841"/>
                  </a:moveTo>
                  <a:cubicBezTo>
                    <a:pt x="1709" y="1329"/>
                    <a:pt x="1330" y="1709"/>
                    <a:pt x="841" y="1709"/>
                  </a:cubicBezTo>
                  <a:cubicBezTo>
                    <a:pt x="380" y="1709"/>
                    <a:pt x="0" y="1329"/>
                    <a:pt x="0" y="841"/>
                  </a:cubicBezTo>
                  <a:cubicBezTo>
                    <a:pt x="0" y="380"/>
                    <a:pt x="380" y="0"/>
                    <a:pt x="841" y="0"/>
                  </a:cubicBezTo>
                  <a:cubicBezTo>
                    <a:pt x="1330" y="0"/>
                    <a:pt x="1709" y="380"/>
                    <a:pt x="1709"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5" name="Google Shape;1555;p26"/>
            <p:cNvSpPr/>
            <p:nvPr/>
          </p:nvSpPr>
          <p:spPr>
            <a:xfrm flipH="1">
              <a:off x="7291928" y="1106247"/>
              <a:ext cx="51287" cy="51317"/>
            </a:xfrm>
            <a:custGeom>
              <a:avLst/>
              <a:gdLst/>
              <a:ahLst/>
              <a:cxnLst/>
              <a:rect l="l" t="t" r="r" b="b"/>
              <a:pathLst>
                <a:path w="1709" h="1710" fill="none" extrusionOk="0">
                  <a:moveTo>
                    <a:pt x="0" y="842"/>
                  </a:moveTo>
                  <a:cubicBezTo>
                    <a:pt x="0" y="381"/>
                    <a:pt x="380" y="1"/>
                    <a:pt x="868" y="1"/>
                  </a:cubicBezTo>
                  <a:cubicBezTo>
                    <a:pt x="1329" y="1"/>
                    <a:pt x="1709" y="381"/>
                    <a:pt x="1709" y="842"/>
                  </a:cubicBezTo>
                  <a:cubicBezTo>
                    <a:pt x="1709" y="1330"/>
                    <a:pt x="1329" y="1710"/>
                    <a:pt x="868" y="1710"/>
                  </a:cubicBezTo>
                  <a:cubicBezTo>
                    <a:pt x="380" y="1710"/>
                    <a:pt x="0" y="1303"/>
                    <a:pt x="0" y="84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6" name="Google Shape;1556;p26"/>
            <p:cNvSpPr/>
            <p:nvPr/>
          </p:nvSpPr>
          <p:spPr>
            <a:xfrm flipH="1">
              <a:off x="7285416" y="520992"/>
              <a:ext cx="50477" cy="51317"/>
            </a:xfrm>
            <a:custGeom>
              <a:avLst/>
              <a:gdLst/>
              <a:ahLst/>
              <a:cxnLst/>
              <a:rect l="l" t="t" r="r" b="b"/>
              <a:pathLst>
                <a:path w="1682" h="1710" fill="none" extrusionOk="0">
                  <a:moveTo>
                    <a:pt x="1682" y="842"/>
                  </a:moveTo>
                  <a:cubicBezTo>
                    <a:pt x="1682" y="1330"/>
                    <a:pt x="1329" y="1710"/>
                    <a:pt x="841" y="1710"/>
                  </a:cubicBezTo>
                  <a:cubicBezTo>
                    <a:pt x="380" y="1710"/>
                    <a:pt x="0" y="1330"/>
                    <a:pt x="0" y="842"/>
                  </a:cubicBezTo>
                  <a:cubicBezTo>
                    <a:pt x="0" y="381"/>
                    <a:pt x="380" y="1"/>
                    <a:pt x="841" y="1"/>
                  </a:cubicBezTo>
                  <a:cubicBezTo>
                    <a:pt x="1329" y="1"/>
                    <a:pt x="1682" y="381"/>
                    <a:pt x="1682"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7" name="Google Shape;1557;p26"/>
            <p:cNvSpPr/>
            <p:nvPr/>
          </p:nvSpPr>
          <p:spPr>
            <a:xfrm flipH="1">
              <a:off x="7285416" y="405423"/>
              <a:ext cx="50477" cy="50477"/>
            </a:xfrm>
            <a:custGeom>
              <a:avLst/>
              <a:gdLst/>
              <a:ahLst/>
              <a:cxnLst/>
              <a:rect l="l" t="t" r="r" b="b"/>
              <a:pathLst>
                <a:path w="1682" h="1682" fill="none" extrusionOk="0">
                  <a:moveTo>
                    <a:pt x="1682" y="841"/>
                  </a:moveTo>
                  <a:cubicBezTo>
                    <a:pt x="1682" y="1302"/>
                    <a:pt x="1329" y="1682"/>
                    <a:pt x="841" y="1682"/>
                  </a:cubicBezTo>
                  <a:cubicBezTo>
                    <a:pt x="380" y="1682"/>
                    <a:pt x="0" y="1302"/>
                    <a:pt x="0" y="841"/>
                  </a:cubicBezTo>
                  <a:cubicBezTo>
                    <a:pt x="0" y="380"/>
                    <a:pt x="380" y="0"/>
                    <a:pt x="841" y="0"/>
                  </a:cubicBezTo>
                  <a:cubicBezTo>
                    <a:pt x="1329" y="0"/>
                    <a:pt x="1682" y="380"/>
                    <a:pt x="1682"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8" name="Google Shape;1558;p26"/>
            <p:cNvSpPr/>
            <p:nvPr/>
          </p:nvSpPr>
          <p:spPr>
            <a:xfrm flipH="1">
              <a:off x="7286226" y="211679"/>
              <a:ext cx="50477" cy="51317"/>
            </a:xfrm>
            <a:custGeom>
              <a:avLst/>
              <a:gdLst/>
              <a:ahLst/>
              <a:cxnLst/>
              <a:rect l="l" t="t" r="r" b="b"/>
              <a:pathLst>
                <a:path w="1682" h="1710" extrusionOk="0">
                  <a:moveTo>
                    <a:pt x="841" y="1"/>
                  </a:moveTo>
                  <a:cubicBezTo>
                    <a:pt x="380" y="1"/>
                    <a:pt x="0" y="381"/>
                    <a:pt x="0" y="869"/>
                  </a:cubicBezTo>
                  <a:cubicBezTo>
                    <a:pt x="0" y="1330"/>
                    <a:pt x="380" y="1710"/>
                    <a:pt x="841" y="1710"/>
                  </a:cubicBezTo>
                  <a:cubicBezTo>
                    <a:pt x="1329" y="1710"/>
                    <a:pt x="1682" y="1330"/>
                    <a:pt x="1682" y="869"/>
                  </a:cubicBezTo>
                  <a:cubicBezTo>
                    <a:pt x="1682" y="381"/>
                    <a:pt x="1329"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9" name="Google Shape;1559;p26"/>
            <p:cNvSpPr/>
            <p:nvPr/>
          </p:nvSpPr>
          <p:spPr>
            <a:xfrm flipH="1">
              <a:off x="7541011" y="430662"/>
              <a:ext cx="51287" cy="51347"/>
            </a:xfrm>
            <a:custGeom>
              <a:avLst/>
              <a:gdLst/>
              <a:ahLst/>
              <a:cxnLst/>
              <a:rect l="l" t="t" r="r" b="b"/>
              <a:pathLst>
                <a:path w="1709" h="1711" extrusionOk="0">
                  <a:moveTo>
                    <a:pt x="841" y="0"/>
                  </a:moveTo>
                  <a:cubicBezTo>
                    <a:pt x="380" y="0"/>
                    <a:pt x="0" y="380"/>
                    <a:pt x="0" y="841"/>
                  </a:cubicBezTo>
                  <a:cubicBezTo>
                    <a:pt x="0" y="1314"/>
                    <a:pt x="356" y="1710"/>
                    <a:pt x="797" y="1710"/>
                  </a:cubicBezTo>
                  <a:cubicBezTo>
                    <a:pt x="812" y="1710"/>
                    <a:pt x="826" y="1710"/>
                    <a:pt x="841" y="1709"/>
                  </a:cubicBezTo>
                  <a:cubicBezTo>
                    <a:pt x="1329" y="1709"/>
                    <a:pt x="1709" y="1329"/>
                    <a:pt x="1709" y="841"/>
                  </a:cubicBezTo>
                  <a:cubicBezTo>
                    <a:pt x="1709" y="380"/>
                    <a:pt x="1329"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0" name="Google Shape;1560;p26"/>
            <p:cNvSpPr/>
            <p:nvPr/>
          </p:nvSpPr>
          <p:spPr>
            <a:xfrm flipH="1">
              <a:off x="7541011" y="96921"/>
              <a:ext cx="51287" cy="51317"/>
            </a:xfrm>
            <a:custGeom>
              <a:avLst/>
              <a:gdLst/>
              <a:ahLst/>
              <a:cxnLst/>
              <a:rect l="l" t="t" r="r" b="b"/>
              <a:pathLst>
                <a:path w="1709" h="1710" fill="none" extrusionOk="0">
                  <a:moveTo>
                    <a:pt x="0" y="841"/>
                  </a:moveTo>
                  <a:cubicBezTo>
                    <a:pt x="0" y="380"/>
                    <a:pt x="380" y="0"/>
                    <a:pt x="841" y="0"/>
                  </a:cubicBezTo>
                  <a:cubicBezTo>
                    <a:pt x="1329" y="0"/>
                    <a:pt x="1709" y="380"/>
                    <a:pt x="1709" y="841"/>
                  </a:cubicBezTo>
                  <a:cubicBezTo>
                    <a:pt x="1709" y="1329"/>
                    <a:pt x="1329" y="1709"/>
                    <a:pt x="841" y="1709"/>
                  </a:cubicBezTo>
                  <a:cubicBezTo>
                    <a:pt x="380" y="1709"/>
                    <a:pt x="0" y="1329"/>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1" name="Google Shape;1561;p26"/>
            <p:cNvSpPr/>
            <p:nvPr/>
          </p:nvSpPr>
          <p:spPr>
            <a:xfrm flipH="1">
              <a:off x="7789254" y="1548264"/>
              <a:ext cx="51317" cy="50477"/>
            </a:xfrm>
            <a:custGeom>
              <a:avLst/>
              <a:gdLst/>
              <a:ahLst/>
              <a:cxnLst/>
              <a:rect l="l" t="t" r="r" b="b"/>
              <a:pathLst>
                <a:path w="1710" h="1682" fill="none" extrusionOk="0">
                  <a:moveTo>
                    <a:pt x="0" y="841"/>
                  </a:moveTo>
                  <a:cubicBezTo>
                    <a:pt x="0" y="353"/>
                    <a:pt x="380" y="0"/>
                    <a:pt x="841" y="0"/>
                  </a:cubicBezTo>
                  <a:cubicBezTo>
                    <a:pt x="1329" y="0"/>
                    <a:pt x="1709" y="353"/>
                    <a:pt x="1709" y="841"/>
                  </a:cubicBezTo>
                  <a:cubicBezTo>
                    <a:pt x="1709" y="1302"/>
                    <a:pt x="1329" y="1682"/>
                    <a:pt x="841" y="1682"/>
                  </a:cubicBezTo>
                  <a:cubicBezTo>
                    <a:pt x="380" y="1682"/>
                    <a:pt x="0" y="1302"/>
                    <a:pt x="0"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2" name="Google Shape;1562;p26"/>
            <p:cNvSpPr/>
            <p:nvPr/>
          </p:nvSpPr>
          <p:spPr>
            <a:xfrm flipH="1">
              <a:off x="7724132" y="1713499"/>
              <a:ext cx="51317" cy="51287"/>
            </a:xfrm>
            <a:custGeom>
              <a:avLst/>
              <a:gdLst/>
              <a:ahLst/>
              <a:cxnLst/>
              <a:rect l="l" t="t" r="r" b="b"/>
              <a:pathLst>
                <a:path w="1710" h="1709" fill="none" extrusionOk="0">
                  <a:moveTo>
                    <a:pt x="0" y="868"/>
                  </a:moveTo>
                  <a:cubicBezTo>
                    <a:pt x="0" y="380"/>
                    <a:pt x="380" y="0"/>
                    <a:pt x="841" y="0"/>
                  </a:cubicBezTo>
                  <a:cubicBezTo>
                    <a:pt x="1329" y="0"/>
                    <a:pt x="1709" y="380"/>
                    <a:pt x="1709" y="868"/>
                  </a:cubicBezTo>
                  <a:cubicBezTo>
                    <a:pt x="1709" y="1329"/>
                    <a:pt x="1329" y="1709"/>
                    <a:pt x="841" y="1709"/>
                  </a:cubicBezTo>
                  <a:cubicBezTo>
                    <a:pt x="380" y="1709"/>
                    <a:pt x="0" y="1329"/>
                    <a:pt x="0"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3" name="Google Shape;1563;p26"/>
            <p:cNvSpPr/>
            <p:nvPr/>
          </p:nvSpPr>
          <p:spPr>
            <a:xfrm flipH="1">
              <a:off x="7563789" y="2476203"/>
              <a:ext cx="50507" cy="50477"/>
            </a:xfrm>
            <a:custGeom>
              <a:avLst/>
              <a:gdLst/>
              <a:ahLst/>
              <a:cxnLst/>
              <a:rect l="l" t="t" r="r" b="b"/>
              <a:pathLst>
                <a:path w="1683" h="1682" fill="none" extrusionOk="0">
                  <a:moveTo>
                    <a:pt x="1" y="841"/>
                  </a:moveTo>
                  <a:cubicBezTo>
                    <a:pt x="1" y="353"/>
                    <a:pt x="353" y="0"/>
                    <a:pt x="842" y="0"/>
                  </a:cubicBezTo>
                  <a:cubicBezTo>
                    <a:pt x="1303" y="0"/>
                    <a:pt x="1682" y="353"/>
                    <a:pt x="1682" y="841"/>
                  </a:cubicBezTo>
                  <a:cubicBezTo>
                    <a:pt x="1682" y="1302"/>
                    <a:pt x="1303" y="1682"/>
                    <a:pt x="842" y="1682"/>
                  </a:cubicBezTo>
                  <a:cubicBezTo>
                    <a:pt x="353" y="1682"/>
                    <a:pt x="1" y="1302"/>
                    <a:pt x="1"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4" name="Google Shape;1564;p26"/>
            <p:cNvSpPr/>
            <p:nvPr/>
          </p:nvSpPr>
          <p:spPr>
            <a:xfrm flipH="1">
              <a:off x="7589027" y="1468468"/>
              <a:ext cx="51317" cy="51317"/>
            </a:xfrm>
            <a:custGeom>
              <a:avLst/>
              <a:gdLst/>
              <a:ahLst/>
              <a:cxnLst/>
              <a:rect l="l" t="t" r="r" b="b"/>
              <a:pathLst>
                <a:path w="1710" h="1710" fill="none" extrusionOk="0">
                  <a:moveTo>
                    <a:pt x="1" y="842"/>
                  </a:moveTo>
                  <a:cubicBezTo>
                    <a:pt x="1" y="381"/>
                    <a:pt x="381" y="1"/>
                    <a:pt x="869" y="1"/>
                  </a:cubicBezTo>
                  <a:cubicBezTo>
                    <a:pt x="1330" y="1"/>
                    <a:pt x="1710" y="381"/>
                    <a:pt x="1710" y="842"/>
                  </a:cubicBezTo>
                  <a:cubicBezTo>
                    <a:pt x="1710" y="1330"/>
                    <a:pt x="1330" y="1710"/>
                    <a:pt x="869" y="1710"/>
                  </a:cubicBezTo>
                  <a:cubicBezTo>
                    <a:pt x="381" y="1710"/>
                    <a:pt x="1" y="1330"/>
                    <a:pt x="1" y="84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5" name="Google Shape;1565;p26"/>
            <p:cNvSpPr/>
            <p:nvPr/>
          </p:nvSpPr>
          <p:spPr>
            <a:xfrm flipH="1">
              <a:off x="6799464" y="1273943"/>
              <a:ext cx="51317" cy="51317"/>
            </a:xfrm>
            <a:custGeom>
              <a:avLst/>
              <a:gdLst/>
              <a:ahLst/>
              <a:cxnLst/>
              <a:rect l="l" t="t" r="r" b="b"/>
              <a:pathLst>
                <a:path w="1710" h="1710" fill="none" extrusionOk="0">
                  <a:moveTo>
                    <a:pt x="1" y="868"/>
                  </a:moveTo>
                  <a:cubicBezTo>
                    <a:pt x="1" y="380"/>
                    <a:pt x="381" y="0"/>
                    <a:pt x="869" y="0"/>
                  </a:cubicBezTo>
                  <a:cubicBezTo>
                    <a:pt x="1330" y="0"/>
                    <a:pt x="1710" y="380"/>
                    <a:pt x="1710" y="868"/>
                  </a:cubicBezTo>
                  <a:cubicBezTo>
                    <a:pt x="1710" y="1329"/>
                    <a:pt x="1330" y="1709"/>
                    <a:pt x="869" y="1709"/>
                  </a:cubicBezTo>
                  <a:cubicBezTo>
                    <a:pt x="408" y="1709"/>
                    <a:pt x="1" y="1329"/>
                    <a:pt x="1"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6" name="Google Shape;1566;p26"/>
            <p:cNvSpPr/>
            <p:nvPr/>
          </p:nvSpPr>
          <p:spPr>
            <a:xfrm flipH="1">
              <a:off x="6709104" y="630889"/>
              <a:ext cx="50507" cy="51317"/>
            </a:xfrm>
            <a:custGeom>
              <a:avLst/>
              <a:gdLst/>
              <a:ahLst/>
              <a:cxnLst/>
              <a:rect l="l" t="t" r="r" b="b"/>
              <a:pathLst>
                <a:path w="1683" h="1710" fill="none" extrusionOk="0">
                  <a:moveTo>
                    <a:pt x="1" y="868"/>
                  </a:moveTo>
                  <a:cubicBezTo>
                    <a:pt x="1" y="380"/>
                    <a:pt x="353" y="1"/>
                    <a:pt x="842" y="1"/>
                  </a:cubicBezTo>
                  <a:cubicBezTo>
                    <a:pt x="1303" y="1"/>
                    <a:pt x="1683" y="380"/>
                    <a:pt x="1683" y="868"/>
                  </a:cubicBezTo>
                  <a:cubicBezTo>
                    <a:pt x="1683" y="1330"/>
                    <a:pt x="1303" y="1709"/>
                    <a:pt x="842" y="1709"/>
                  </a:cubicBezTo>
                  <a:cubicBezTo>
                    <a:pt x="353" y="1709"/>
                    <a:pt x="1" y="1330"/>
                    <a:pt x="1"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7" name="Google Shape;1567;p26"/>
            <p:cNvSpPr/>
            <p:nvPr/>
          </p:nvSpPr>
          <p:spPr>
            <a:xfrm flipH="1">
              <a:off x="8333815" y="675664"/>
              <a:ext cx="51317" cy="51317"/>
            </a:xfrm>
            <a:custGeom>
              <a:avLst/>
              <a:gdLst/>
              <a:ahLst/>
              <a:cxnLst/>
              <a:rect l="l" t="t" r="r" b="b"/>
              <a:pathLst>
                <a:path w="1710" h="1710" fill="none" extrusionOk="0">
                  <a:moveTo>
                    <a:pt x="0" y="868"/>
                  </a:moveTo>
                  <a:cubicBezTo>
                    <a:pt x="0" y="380"/>
                    <a:pt x="380" y="0"/>
                    <a:pt x="868" y="0"/>
                  </a:cubicBezTo>
                  <a:cubicBezTo>
                    <a:pt x="1330" y="0"/>
                    <a:pt x="1709" y="380"/>
                    <a:pt x="1709" y="868"/>
                  </a:cubicBezTo>
                  <a:cubicBezTo>
                    <a:pt x="1709" y="1329"/>
                    <a:pt x="1330" y="1709"/>
                    <a:pt x="868" y="1709"/>
                  </a:cubicBezTo>
                  <a:cubicBezTo>
                    <a:pt x="380" y="1709"/>
                    <a:pt x="0" y="1329"/>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8" name="Google Shape;1568;p26"/>
            <p:cNvSpPr/>
            <p:nvPr/>
          </p:nvSpPr>
          <p:spPr>
            <a:xfrm flipH="1">
              <a:off x="8068467" y="1017537"/>
              <a:ext cx="50507" cy="51317"/>
            </a:xfrm>
            <a:custGeom>
              <a:avLst/>
              <a:gdLst/>
              <a:ahLst/>
              <a:cxnLst/>
              <a:rect l="l" t="t" r="r" b="b"/>
              <a:pathLst>
                <a:path w="1683" h="1710" fill="none" extrusionOk="0">
                  <a:moveTo>
                    <a:pt x="1" y="868"/>
                  </a:moveTo>
                  <a:cubicBezTo>
                    <a:pt x="1" y="380"/>
                    <a:pt x="354" y="0"/>
                    <a:pt x="842" y="0"/>
                  </a:cubicBezTo>
                  <a:cubicBezTo>
                    <a:pt x="1303" y="0"/>
                    <a:pt x="1683" y="380"/>
                    <a:pt x="1683" y="868"/>
                  </a:cubicBezTo>
                  <a:cubicBezTo>
                    <a:pt x="1683" y="1329"/>
                    <a:pt x="1303" y="1709"/>
                    <a:pt x="842" y="1709"/>
                  </a:cubicBezTo>
                  <a:cubicBezTo>
                    <a:pt x="354" y="1709"/>
                    <a:pt x="1" y="1329"/>
                    <a:pt x="1"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9" name="Google Shape;1569;p26"/>
            <p:cNvSpPr/>
            <p:nvPr/>
          </p:nvSpPr>
          <p:spPr>
            <a:xfrm flipH="1">
              <a:off x="7986239" y="854733"/>
              <a:ext cx="50507" cy="51317"/>
            </a:xfrm>
            <a:custGeom>
              <a:avLst/>
              <a:gdLst/>
              <a:ahLst/>
              <a:cxnLst/>
              <a:rect l="l" t="t" r="r" b="b"/>
              <a:pathLst>
                <a:path w="1683" h="1710" fill="none" extrusionOk="0">
                  <a:moveTo>
                    <a:pt x="1" y="869"/>
                  </a:moveTo>
                  <a:cubicBezTo>
                    <a:pt x="1" y="380"/>
                    <a:pt x="380" y="1"/>
                    <a:pt x="841" y="1"/>
                  </a:cubicBezTo>
                  <a:cubicBezTo>
                    <a:pt x="1302" y="1"/>
                    <a:pt x="1682" y="380"/>
                    <a:pt x="1682" y="869"/>
                  </a:cubicBezTo>
                  <a:cubicBezTo>
                    <a:pt x="1682" y="1330"/>
                    <a:pt x="1330" y="1709"/>
                    <a:pt x="841" y="1709"/>
                  </a:cubicBezTo>
                  <a:cubicBezTo>
                    <a:pt x="380" y="1709"/>
                    <a:pt x="1" y="1330"/>
                    <a:pt x="1" y="86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0" name="Google Shape;1570;p26"/>
            <p:cNvSpPr/>
            <p:nvPr/>
          </p:nvSpPr>
          <p:spPr>
            <a:xfrm flipH="1">
              <a:off x="8312658" y="1321149"/>
              <a:ext cx="50507" cy="50507"/>
            </a:xfrm>
            <a:custGeom>
              <a:avLst/>
              <a:gdLst/>
              <a:ahLst/>
              <a:cxnLst/>
              <a:rect l="l" t="t" r="r" b="b"/>
              <a:pathLst>
                <a:path w="1683" h="1683" extrusionOk="0">
                  <a:moveTo>
                    <a:pt x="842" y="1"/>
                  </a:moveTo>
                  <a:cubicBezTo>
                    <a:pt x="353" y="1"/>
                    <a:pt x="1" y="380"/>
                    <a:pt x="1" y="841"/>
                  </a:cubicBezTo>
                  <a:cubicBezTo>
                    <a:pt x="1" y="1330"/>
                    <a:pt x="408" y="1682"/>
                    <a:pt x="842" y="1682"/>
                  </a:cubicBezTo>
                  <a:cubicBezTo>
                    <a:pt x="1303" y="1682"/>
                    <a:pt x="1683" y="1330"/>
                    <a:pt x="1683" y="841"/>
                  </a:cubicBezTo>
                  <a:cubicBezTo>
                    <a:pt x="1683" y="380"/>
                    <a:pt x="1303" y="1"/>
                    <a:pt x="8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1" name="Google Shape;1571;p26"/>
            <p:cNvSpPr/>
            <p:nvPr/>
          </p:nvSpPr>
          <p:spPr>
            <a:xfrm flipH="1">
              <a:off x="8312658" y="1198228"/>
              <a:ext cx="50507" cy="51317"/>
            </a:xfrm>
            <a:custGeom>
              <a:avLst/>
              <a:gdLst/>
              <a:ahLst/>
              <a:cxnLst/>
              <a:rect l="l" t="t" r="r" b="b"/>
              <a:pathLst>
                <a:path w="1683" h="1710" fill="none" extrusionOk="0">
                  <a:moveTo>
                    <a:pt x="1" y="842"/>
                  </a:moveTo>
                  <a:cubicBezTo>
                    <a:pt x="1" y="353"/>
                    <a:pt x="353" y="1"/>
                    <a:pt x="842" y="1"/>
                  </a:cubicBezTo>
                  <a:cubicBezTo>
                    <a:pt x="1303" y="1"/>
                    <a:pt x="1683" y="353"/>
                    <a:pt x="1683" y="842"/>
                  </a:cubicBezTo>
                  <a:cubicBezTo>
                    <a:pt x="1683" y="1303"/>
                    <a:pt x="1303" y="1682"/>
                    <a:pt x="842" y="1682"/>
                  </a:cubicBezTo>
                  <a:cubicBezTo>
                    <a:pt x="408" y="1710"/>
                    <a:pt x="1" y="1303"/>
                    <a:pt x="1" y="84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2" name="Google Shape;1572;p26"/>
            <p:cNvSpPr/>
            <p:nvPr/>
          </p:nvSpPr>
          <p:spPr>
            <a:xfrm flipH="1">
              <a:off x="8238594" y="1198228"/>
              <a:ext cx="50477" cy="51317"/>
            </a:xfrm>
            <a:custGeom>
              <a:avLst/>
              <a:gdLst/>
              <a:ahLst/>
              <a:cxnLst/>
              <a:rect l="l" t="t" r="r" b="b"/>
              <a:pathLst>
                <a:path w="1682" h="1710" fill="none" extrusionOk="0">
                  <a:moveTo>
                    <a:pt x="0" y="842"/>
                  </a:moveTo>
                  <a:cubicBezTo>
                    <a:pt x="0" y="353"/>
                    <a:pt x="380" y="1"/>
                    <a:pt x="841" y="1"/>
                  </a:cubicBezTo>
                  <a:cubicBezTo>
                    <a:pt x="1329" y="1"/>
                    <a:pt x="1682" y="353"/>
                    <a:pt x="1682" y="842"/>
                  </a:cubicBezTo>
                  <a:cubicBezTo>
                    <a:pt x="1682" y="1303"/>
                    <a:pt x="1329" y="1682"/>
                    <a:pt x="841" y="1682"/>
                  </a:cubicBezTo>
                  <a:cubicBezTo>
                    <a:pt x="380" y="1710"/>
                    <a:pt x="0" y="1303"/>
                    <a:pt x="0"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3" name="Google Shape;1573;p26"/>
            <p:cNvSpPr/>
            <p:nvPr/>
          </p:nvSpPr>
          <p:spPr>
            <a:xfrm flipH="1">
              <a:off x="8011478" y="906020"/>
              <a:ext cx="30" cy="257246"/>
            </a:xfrm>
            <a:custGeom>
              <a:avLst/>
              <a:gdLst/>
              <a:ahLst/>
              <a:cxnLst/>
              <a:rect l="l" t="t" r="r" b="b"/>
              <a:pathLst>
                <a:path w="1" h="8572" fill="none" extrusionOk="0">
                  <a:moveTo>
                    <a:pt x="0" y="8571"/>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4" name="Google Shape;1574;p26"/>
            <p:cNvSpPr/>
            <p:nvPr/>
          </p:nvSpPr>
          <p:spPr>
            <a:xfrm flipH="1">
              <a:off x="8694415" y="-91932"/>
              <a:ext cx="30" cy="1667896"/>
            </a:xfrm>
            <a:custGeom>
              <a:avLst/>
              <a:gdLst/>
              <a:ahLst/>
              <a:cxnLst/>
              <a:rect l="l" t="t" r="r" b="b"/>
              <a:pathLst>
                <a:path w="1" h="55578" fill="none" extrusionOk="0">
                  <a:moveTo>
                    <a:pt x="0" y="1"/>
                  </a:moveTo>
                  <a:lnTo>
                    <a:pt x="0" y="55577"/>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5" name="Google Shape;1575;p26"/>
            <p:cNvSpPr/>
            <p:nvPr/>
          </p:nvSpPr>
          <p:spPr>
            <a:xfrm flipH="1">
              <a:off x="8643128" y="1577554"/>
              <a:ext cx="101794" cy="101764"/>
            </a:xfrm>
            <a:custGeom>
              <a:avLst/>
              <a:gdLst/>
              <a:ahLst/>
              <a:cxnLst/>
              <a:rect l="l" t="t" r="r" b="b"/>
              <a:pathLst>
                <a:path w="3392" h="3391" fill="none" extrusionOk="0">
                  <a:moveTo>
                    <a:pt x="1" y="1682"/>
                  </a:moveTo>
                  <a:cubicBezTo>
                    <a:pt x="1" y="733"/>
                    <a:pt x="787" y="1"/>
                    <a:pt x="1682" y="1"/>
                  </a:cubicBezTo>
                  <a:cubicBezTo>
                    <a:pt x="2632" y="1"/>
                    <a:pt x="3391" y="787"/>
                    <a:pt x="3391" y="1682"/>
                  </a:cubicBezTo>
                  <a:cubicBezTo>
                    <a:pt x="3391" y="2632"/>
                    <a:pt x="2605" y="3391"/>
                    <a:pt x="1682" y="3391"/>
                  </a:cubicBezTo>
                  <a:cubicBezTo>
                    <a:pt x="733" y="3391"/>
                    <a:pt x="1" y="2632"/>
                    <a:pt x="1"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6" name="Google Shape;1576;p26"/>
            <p:cNvSpPr/>
            <p:nvPr/>
          </p:nvSpPr>
          <p:spPr>
            <a:xfrm flipH="1">
              <a:off x="8773372" y="-82989"/>
              <a:ext cx="105035" cy="1429406"/>
            </a:xfrm>
            <a:custGeom>
              <a:avLst/>
              <a:gdLst/>
              <a:ahLst/>
              <a:cxnLst/>
              <a:rect l="l" t="t" r="r" b="b"/>
              <a:pathLst>
                <a:path w="3500" h="47631" fill="none" extrusionOk="0">
                  <a:moveTo>
                    <a:pt x="3499" y="1"/>
                  </a:moveTo>
                  <a:lnTo>
                    <a:pt x="3499" y="44104"/>
                  </a:lnTo>
                  <a:lnTo>
                    <a:pt x="0" y="4763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7" name="Google Shape;1577;p26"/>
            <p:cNvSpPr/>
            <p:nvPr/>
          </p:nvSpPr>
          <p:spPr>
            <a:xfrm flipH="1">
              <a:off x="8474652" y="-123683"/>
              <a:ext cx="110707" cy="1960913"/>
            </a:xfrm>
            <a:custGeom>
              <a:avLst/>
              <a:gdLst/>
              <a:ahLst/>
              <a:cxnLst/>
              <a:rect l="l" t="t" r="r" b="b"/>
              <a:pathLst>
                <a:path w="3689" h="65342" fill="none" extrusionOk="0">
                  <a:moveTo>
                    <a:pt x="3689" y="65342"/>
                  </a:moveTo>
                  <a:lnTo>
                    <a:pt x="3689" y="42856"/>
                  </a:lnTo>
                  <a:lnTo>
                    <a:pt x="0" y="39113"/>
                  </a:ln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8" name="Google Shape;1578;p26"/>
            <p:cNvSpPr/>
            <p:nvPr/>
          </p:nvSpPr>
          <p:spPr>
            <a:xfrm flipH="1">
              <a:off x="8423365" y="1837201"/>
              <a:ext cx="101764" cy="101794"/>
            </a:xfrm>
            <a:custGeom>
              <a:avLst/>
              <a:gdLst/>
              <a:ahLst/>
              <a:cxnLst/>
              <a:rect l="l" t="t" r="r" b="b"/>
              <a:pathLst>
                <a:path w="3391" h="3392" fill="none" extrusionOk="0">
                  <a:moveTo>
                    <a:pt x="0" y="1683"/>
                  </a:moveTo>
                  <a:cubicBezTo>
                    <a:pt x="0" y="733"/>
                    <a:pt x="760" y="1"/>
                    <a:pt x="1682" y="1"/>
                  </a:cubicBezTo>
                  <a:cubicBezTo>
                    <a:pt x="2631" y="1"/>
                    <a:pt x="3391" y="760"/>
                    <a:pt x="3391" y="1683"/>
                  </a:cubicBezTo>
                  <a:cubicBezTo>
                    <a:pt x="3391" y="2632"/>
                    <a:pt x="2604" y="3391"/>
                    <a:pt x="1682" y="3391"/>
                  </a:cubicBezTo>
                  <a:cubicBezTo>
                    <a:pt x="760" y="3391"/>
                    <a:pt x="0" y="2632"/>
                    <a:pt x="0" y="1683"/>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9" name="Google Shape;1579;p26"/>
            <p:cNvSpPr/>
            <p:nvPr/>
          </p:nvSpPr>
          <p:spPr>
            <a:xfrm flipH="1">
              <a:off x="8875136" y="1341495"/>
              <a:ext cx="51287" cy="50507"/>
            </a:xfrm>
            <a:custGeom>
              <a:avLst/>
              <a:gdLst/>
              <a:ahLst/>
              <a:cxnLst/>
              <a:rect l="l" t="t" r="r" b="b"/>
              <a:pathLst>
                <a:path w="1709" h="1683" fill="none" extrusionOk="0">
                  <a:moveTo>
                    <a:pt x="0" y="841"/>
                  </a:moveTo>
                  <a:cubicBezTo>
                    <a:pt x="0" y="380"/>
                    <a:pt x="380" y="1"/>
                    <a:pt x="868" y="1"/>
                  </a:cubicBezTo>
                  <a:cubicBezTo>
                    <a:pt x="1329" y="1"/>
                    <a:pt x="1709" y="380"/>
                    <a:pt x="1709" y="841"/>
                  </a:cubicBezTo>
                  <a:cubicBezTo>
                    <a:pt x="1709" y="1330"/>
                    <a:pt x="1329" y="1682"/>
                    <a:pt x="868" y="1682"/>
                  </a:cubicBezTo>
                  <a:cubicBezTo>
                    <a:pt x="380"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0" name="Google Shape;1580;p26"/>
            <p:cNvSpPr/>
            <p:nvPr/>
          </p:nvSpPr>
          <p:spPr>
            <a:xfrm flipH="1">
              <a:off x="8573145" y="1898271"/>
              <a:ext cx="71664" cy="2254771"/>
            </a:xfrm>
            <a:custGeom>
              <a:avLst/>
              <a:gdLst/>
              <a:ahLst/>
              <a:cxnLst/>
              <a:rect l="l" t="t" r="r" b="b"/>
              <a:pathLst>
                <a:path w="2388" h="75134" fill="none" extrusionOk="0">
                  <a:moveTo>
                    <a:pt x="2388" y="75133"/>
                  </a:moveTo>
                  <a:lnTo>
                    <a:pt x="2388" y="18200"/>
                  </a:lnTo>
                  <a:lnTo>
                    <a:pt x="1" y="15813"/>
                  </a:lnTo>
                  <a:lnTo>
                    <a:pt x="1"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1" name="Google Shape;1581;p26"/>
            <p:cNvSpPr/>
            <p:nvPr/>
          </p:nvSpPr>
          <p:spPr>
            <a:xfrm flipH="1">
              <a:off x="8523478" y="4153823"/>
              <a:ext cx="101794" cy="101764"/>
            </a:xfrm>
            <a:custGeom>
              <a:avLst/>
              <a:gdLst/>
              <a:ahLst/>
              <a:cxnLst/>
              <a:rect l="l" t="t" r="r" b="b"/>
              <a:pathLst>
                <a:path w="3392" h="3391" fill="none" extrusionOk="0">
                  <a:moveTo>
                    <a:pt x="1" y="1682"/>
                  </a:moveTo>
                  <a:cubicBezTo>
                    <a:pt x="1" y="733"/>
                    <a:pt x="788" y="0"/>
                    <a:pt x="1710" y="0"/>
                  </a:cubicBezTo>
                  <a:cubicBezTo>
                    <a:pt x="2659" y="0"/>
                    <a:pt x="3391" y="787"/>
                    <a:pt x="3391" y="1682"/>
                  </a:cubicBezTo>
                  <a:cubicBezTo>
                    <a:pt x="3391" y="2631"/>
                    <a:pt x="2632" y="3391"/>
                    <a:pt x="1710" y="3391"/>
                  </a:cubicBezTo>
                  <a:cubicBezTo>
                    <a:pt x="788" y="3391"/>
                    <a:pt x="1" y="2631"/>
                    <a:pt x="1"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2" name="Google Shape;1582;p26"/>
            <p:cNvSpPr/>
            <p:nvPr/>
          </p:nvSpPr>
          <p:spPr>
            <a:xfrm flipH="1">
              <a:off x="8653722" y="1895810"/>
              <a:ext cx="104225" cy="2026065"/>
            </a:xfrm>
            <a:custGeom>
              <a:avLst/>
              <a:gdLst/>
              <a:ahLst/>
              <a:cxnLst/>
              <a:rect l="l" t="t" r="r" b="b"/>
              <a:pathLst>
                <a:path w="3473" h="67513" fill="none" extrusionOk="0">
                  <a:moveTo>
                    <a:pt x="1" y="67512"/>
                  </a:moveTo>
                  <a:lnTo>
                    <a:pt x="3473" y="64013"/>
                  </a:lnTo>
                  <a:lnTo>
                    <a:pt x="3473" y="19910"/>
                  </a:lnTo>
                  <a:lnTo>
                    <a:pt x="1411" y="17821"/>
                  </a:lnTo>
                  <a:lnTo>
                    <a:pt x="1411"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3" name="Google Shape;1583;p26"/>
            <p:cNvSpPr/>
            <p:nvPr/>
          </p:nvSpPr>
          <p:spPr>
            <a:xfrm flipH="1">
              <a:off x="8263832" y="1248704"/>
              <a:ext cx="201067" cy="3163174"/>
            </a:xfrm>
            <a:custGeom>
              <a:avLst/>
              <a:gdLst/>
              <a:ahLst/>
              <a:cxnLst/>
              <a:rect l="l" t="t" r="r" b="b"/>
              <a:pathLst>
                <a:path w="6700" h="105404" fill="none" extrusionOk="0">
                  <a:moveTo>
                    <a:pt x="3716" y="105404"/>
                  </a:moveTo>
                  <a:lnTo>
                    <a:pt x="3716" y="82972"/>
                  </a:lnTo>
                  <a:lnTo>
                    <a:pt x="0" y="79229"/>
                  </a:lnTo>
                  <a:lnTo>
                    <a:pt x="0" y="40117"/>
                  </a:lnTo>
                  <a:lnTo>
                    <a:pt x="6700" y="33390"/>
                  </a:lnTo>
                  <a:lnTo>
                    <a:pt x="670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4" name="Google Shape;1584;p26"/>
            <p:cNvSpPr/>
            <p:nvPr/>
          </p:nvSpPr>
          <p:spPr>
            <a:xfrm flipH="1">
              <a:off x="8303715" y="4413469"/>
              <a:ext cx="101764" cy="101794"/>
            </a:xfrm>
            <a:custGeom>
              <a:avLst/>
              <a:gdLst/>
              <a:ahLst/>
              <a:cxnLst/>
              <a:rect l="l" t="t" r="r" b="b"/>
              <a:pathLst>
                <a:path w="3391" h="3392" fill="none" extrusionOk="0">
                  <a:moveTo>
                    <a:pt x="0" y="1682"/>
                  </a:moveTo>
                  <a:cubicBezTo>
                    <a:pt x="0" y="733"/>
                    <a:pt x="787" y="1"/>
                    <a:pt x="1709" y="1"/>
                  </a:cubicBezTo>
                  <a:cubicBezTo>
                    <a:pt x="2659" y="1"/>
                    <a:pt x="3391" y="760"/>
                    <a:pt x="3391" y="1682"/>
                  </a:cubicBezTo>
                  <a:cubicBezTo>
                    <a:pt x="3391" y="2632"/>
                    <a:pt x="2631" y="3391"/>
                    <a:pt x="1709" y="3391"/>
                  </a:cubicBezTo>
                  <a:cubicBezTo>
                    <a:pt x="787" y="3391"/>
                    <a:pt x="0" y="2632"/>
                    <a:pt x="0"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5" name="Google Shape;1585;p26"/>
            <p:cNvSpPr/>
            <p:nvPr/>
          </p:nvSpPr>
          <p:spPr>
            <a:xfrm flipH="1">
              <a:off x="8722895" y="3645903"/>
              <a:ext cx="101794" cy="101764"/>
            </a:xfrm>
            <a:custGeom>
              <a:avLst/>
              <a:gdLst/>
              <a:ahLst/>
              <a:cxnLst/>
              <a:rect l="l" t="t" r="r" b="b"/>
              <a:pathLst>
                <a:path w="3392" h="3391" fill="none" extrusionOk="0">
                  <a:moveTo>
                    <a:pt x="1" y="1709"/>
                  </a:moveTo>
                  <a:cubicBezTo>
                    <a:pt x="1" y="760"/>
                    <a:pt x="787" y="0"/>
                    <a:pt x="1709" y="0"/>
                  </a:cubicBezTo>
                  <a:cubicBezTo>
                    <a:pt x="2659" y="0"/>
                    <a:pt x="3391" y="787"/>
                    <a:pt x="3391" y="1709"/>
                  </a:cubicBezTo>
                  <a:cubicBezTo>
                    <a:pt x="3391" y="2658"/>
                    <a:pt x="2632" y="3391"/>
                    <a:pt x="1709" y="3391"/>
                  </a:cubicBezTo>
                  <a:cubicBezTo>
                    <a:pt x="787" y="3391"/>
                    <a:pt x="1" y="2658"/>
                    <a:pt x="1"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6" name="Google Shape;1586;p26"/>
            <p:cNvSpPr/>
            <p:nvPr/>
          </p:nvSpPr>
          <p:spPr>
            <a:xfrm flipH="1">
              <a:off x="8755456" y="3917764"/>
              <a:ext cx="50507" cy="50507"/>
            </a:xfrm>
            <a:custGeom>
              <a:avLst/>
              <a:gdLst/>
              <a:ahLst/>
              <a:cxnLst/>
              <a:rect l="l" t="t" r="r" b="b"/>
              <a:pathLst>
                <a:path w="1683" h="1683" fill="none" extrusionOk="0">
                  <a:moveTo>
                    <a:pt x="0" y="841"/>
                  </a:moveTo>
                  <a:cubicBezTo>
                    <a:pt x="0" y="380"/>
                    <a:pt x="380" y="0"/>
                    <a:pt x="841" y="0"/>
                  </a:cubicBezTo>
                  <a:cubicBezTo>
                    <a:pt x="1330" y="0"/>
                    <a:pt x="1682" y="380"/>
                    <a:pt x="1682" y="841"/>
                  </a:cubicBezTo>
                  <a:cubicBezTo>
                    <a:pt x="1682" y="1329"/>
                    <a:pt x="1330" y="1682"/>
                    <a:pt x="841" y="1682"/>
                  </a:cubicBezTo>
                  <a:cubicBezTo>
                    <a:pt x="380" y="1682"/>
                    <a:pt x="0" y="1329"/>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7" name="Google Shape;1587;p26"/>
            <p:cNvSpPr/>
            <p:nvPr/>
          </p:nvSpPr>
          <p:spPr>
            <a:xfrm flipH="1">
              <a:off x="8772561" y="1622329"/>
              <a:ext cx="232818" cy="2022764"/>
            </a:xfrm>
            <a:custGeom>
              <a:avLst/>
              <a:gdLst/>
              <a:ahLst/>
              <a:cxnLst/>
              <a:rect l="l" t="t" r="r" b="b"/>
              <a:pathLst>
                <a:path w="7758" h="67403" fill="none" extrusionOk="0">
                  <a:moveTo>
                    <a:pt x="7758" y="67403"/>
                  </a:moveTo>
                  <a:lnTo>
                    <a:pt x="7758" y="44809"/>
                  </a:lnTo>
                  <a:lnTo>
                    <a:pt x="0" y="37051"/>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8" name="Google Shape;1588;p26"/>
            <p:cNvSpPr/>
            <p:nvPr/>
          </p:nvSpPr>
          <p:spPr>
            <a:xfrm flipH="1">
              <a:off x="8826279" y="1898271"/>
              <a:ext cx="30" cy="179910"/>
            </a:xfrm>
            <a:custGeom>
              <a:avLst/>
              <a:gdLst/>
              <a:ahLst/>
              <a:cxnLst/>
              <a:rect l="l" t="t" r="r" b="b"/>
              <a:pathLst>
                <a:path w="1" h="5995" fill="none" extrusionOk="0">
                  <a:moveTo>
                    <a:pt x="0" y="5995"/>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9" name="Google Shape;1589;p26"/>
            <p:cNvSpPr/>
            <p:nvPr/>
          </p:nvSpPr>
          <p:spPr>
            <a:xfrm flipH="1">
              <a:off x="6844239" y="1112759"/>
              <a:ext cx="101764" cy="101794"/>
            </a:xfrm>
            <a:custGeom>
              <a:avLst/>
              <a:gdLst/>
              <a:ahLst/>
              <a:cxnLst/>
              <a:rect l="l" t="t" r="r" b="b"/>
              <a:pathLst>
                <a:path w="3391" h="3392" fill="none" extrusionOk="0">
                  <a:moveTo>
                    <a:pt x="3391" y="1682"/>
                  </a:moveTo>
                  <a:cubicBezTo>
                    <a:pt x="3391" y="2632"/>
                    <a:pt x="2632" y="3391"/>
                    <a:pt x="1682" y="3391"/>
                  </a:cubicBezTo>
                  <a:cubicBezTo>
                    <a:pt x="760" y="3391"/>
                    <a:pt x="0" y="2632"/>
                    <a:pt x="0" y="1682"/>
                  </a:cubicBezTo>
                  <a:cubicBezTo>
                    <a:pt x="0" y="733"/>
                    <a:pt x="760" y="1"/>
                    <a:pt x="1682" y="1"/>
                  </a:cubicBezTo>
                  <a:cubicBezTo>
                    <a:pt x="2632" y="1"/>
                    <a:pt x="3391" y="733"/>
                    <a:pt x="3391" y="168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0" name="Google Shape;1590;p26"/>
            <p:cNvSpPr/>
            <p:nvPr/>
          </p:nvSpPr>
          <p:spPr>
            <a:xfrm flipH="1">
              <a:off x="6869447" y="1395213"/>
              <a:ext cx="51317" cy="51317"/>
            </a:xfrm>
            <a:custGeom>
              <a:avLst/>
              <a:gdLst/>
              <a:ahLst/>
              <a:cxnLst/>
              <a:rect l="l" t="t" r="r" b="b"/>
              <a:pathLst>
                <a:path w="1710" h="1710" extrusionOk="0">
                  <a:moveTo>
                    <a:pt x="841" y="1"/>
                  </a:moveTo>
                  <a:cubicBezTo>
                    <a:pt x="380" y="1"/>
                    <a:pt x="0" y="381"/>
                    <a:pt x="0" y="842"/>
                  </a:cubicBezTo>
                  <a:cubicBezTo>
                    <a:pt x="0" y="1330"/>
                    <a:pt x="380" y="1710"/>
                    <a:pt x="841" y="1710"/>
                  </a:cubicBezTo>
                  <a:cubicBezTo>
                    <a:pt x="1329" y="1710"/>
                    <a:pt x="1709" y="1330"/>
                    <a:pt x="1709" y="842"/>
                  </a:cubicBezTo>
                  <a:cubicBezTo>
                    <a:pt x="1709" y="381"/>
                    <a:pt x="1329" y="1"/>
                    <a:pt x="841" y="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1" name="Google Shape;1591;p26"/>
            <p:cNvSpPr/>
            <p:nvPr/>
          </p:nvSpPr>
          <p:spPr>
            <a:xfrm flipH="1">
              <a:off x="7788444" y="1215333"/>
              <a:ext cx="51317" cy="50507"/>
            </a:xfrm>
            <a:custGeom>
              <a:avLst/>
              <a:gdLst/>
              <a:ahLst/>
              <a:cxnLst/>
              <a:rect l="l" t="t" r="r" b="b"/>
              <a:pathLst>
                <a:path w="1710" h="1683" extrusionOk="0">
                  <a:moveTo>
                    <a:pt x="841" y="0"/>
                  </a:moveTo>
                  <a:cubicBezTo>
                    <a:pt x="380" y="0"/>
                    <a:pt x="0" y="380"/>
                    <a:pt x="0" y="841"/>
                  </a:cubicBezTo>
                  <a:cubicBezTo>
                    <a:pt x="0" y="1329"/>
                    <a:pt x="380" y="1682"/>
                    <a:pt x="841" y="1682"/>
                  </a:cubicBezTo>
                  <a:cubicBezTo>
                    <a:pt x="1330" y="1682"/>
                    <a:pt x="1709" y="1329"/>
                    <a:pt x="1709" y="841"/>
                  </a:cubicBezTo>
                  <a:cubicBezTo>
                    <a:pt x="1709" y="380"/>
                    <a:pt x="1330" y="0"/>
                    <a:pt x="841" y="0"/>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2" name="Google Shape;1592;p26"/>
            <p:cNvSpPr/>
            <p:nvPr/>
          </p:nvSpPr>
          <p:spPr>
            <a:xfrm flipH="1">
              <a:off x="7637853" y="1980468"/>
              <a:ext cx="51317" cy="50507"/>
            </a:xfrm>
            <a:custGeom>
              <a:avLst/>
              <a:gdLst/>
              <a:ahLst/>
              <a:cxnLst/>
              <a:rect l="l" t="t" r="r" b="b"/>
              <a:pathLst>
                <a:path w="1710" h="1683" extrusionOk="0">
                  <a:moveTo>
                    <a:pt x="868" y="1"/>
                  </a:moveTo>
                  <a:cubicBezTo>
                    <a:pt x="380" y="1"/>
                    <a:pt x="0" y="381"/>
                    <a:pt x="0" y="842"/>
                  </a:cubicBezTo>
                  <a:cubicBezTo>
                    <a:pt x="0" y="1330"/>
                    <a:pt x="380" y="1682"/>
                    <a:pt x="868" y="1682"/>
                  </a:cubicBezTo>
                  <a:cubicBezTo>
                    <a:pt x="1329" y="1682"/>
                    <a:pt x="1709" y="1330"/>
                    <a:pt x="1709" y="842"/>
                  </a:cubicBezTo>
                  <a:cubicBezTo>
                    <a:pt x="1709" y="381"/>
                    <a:pt x="1302" y="1"/>
                    <a:pt x="868" y="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3" name="Google Shape;1593;p26"/>
            <p:cNvSpPr/>
            <p:nvPr/>
          </p:nvSpPr>
          <p:spPr>
            <a:xfrm flipH="1">
              <a:off x="7561358" y="2582829"/>
              <a:ext cx="51287" cy="50507"/>
            </a:xfrm>
            <a:custGeom>
              <a:avLst/>
              <a:gdLst/>
              <a:ahLst/>
              <a:cxnLst/>
              <a:rect l="l" t="t" r="r" b="b"/>
              <a:pathLst>
                <a:path w="1709" h="1683" extrusionOk="0">
                  <a:moveTo>
                    <a:pt x="841" y="0"/>
                  </a:moveTo>
                  <a:cubicBezTo>
                    <a:pt x="380" y="0"/>
                    <a:pt x="0" y="380"/>
                    <a:pt x="0" y="841"/>
                  </a:cubicBezTo>
                  <a:cubicBezTo>
                    <a:pt x="0" y="1329"/>
                    <a:pt x="380" y="1682"/>
                    <a:pt x="841" y="1682"/>
                  </a:cubicBezTo>
                  <a:cubicBezTo>
                    <a:pt x="1329" y="1682"/>
                    <a:pt x="1709" y="1329"/>
                    <a:pt x="1709" y="841"/>
                  </a:cubicBezTo>
                  <a:cubicBezTo>
                    <a:pt x="1709" y="353"/>
                    <a:pt x="1329" y="0"/>
                    <a:pt x="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4" name="Google Shape;1594;p26"/>
            <p:cNvSpPr/>
            <p:nvPr/>
          </p:nvSpPr>
          <p:spPr>
            <a:xfrm flipH="1">
              <a:off x="8871865" y="2238524"/>
              <a:ext cx="51317" cy="51287"/>
            </a:xfrm>
            <a:custGeom>
              <a:avLst/>
              <a:gdLst/>
              <a:ahLst/>
              <a:cxnLst/>
              <a:rect l="l" t="t" r="r" b="b"/>
              <a:pathLst>
                <a:path w="1710" h="1709" extrusionOk="0">
                  <a:moveTo>
                    <a:pt x="841" y="0"/>
                  </a:moveTo>
                  <a:cubicBezTo>
                    <a:pt x="380" y="0"/>
                    <a:pt x="1" y="380"/>
                    <a:pt x="1" y="868"/>
                  </a:cubicBezTo>
                  <a:cubicBezTo>
                    <a:pt x="1" y="1329"/>
                    <a:pt x="380" y="1709"/>
                    <a:pt x="841" y="1709"/>
                  </a:cubicBezTo>
                  <a:cubicBezTo>
                    <a:pt x="1330" y="1709"/>
                    <a:pt x="1709" y="1329"/>
                    <a:pt x="1709" y="868"/>
                  </a:cubicBezTo>
                  <a:cubicBezTo>
                    <a:pt x="1709" y="380"/>
                    <a:pt x="1330"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5" name="Google Shape;1595;p26"/>
            <p:cNvSpPr/>
            <p:nvPr/>
          </p:nvSpPr>
          <p:spPr>
            <a:xfrm flipH="1">
              <a:off x="6895496" y="1215333"/>
              <a:ext cx="30" cy="179910"/>
            </a:xfrm>
            <a:custGeom>
              <a:avLst/>
              <a:gdLst/>
              <a:ahLst/>
              <a:cxnLst/>
              <a:rect l="l" t="t" r="r" b="b"/>
              <a:pathLst>
                <a:path w="1" h="5995" fill="none" extrusionOk="0">
                  <a:moveTo>
                    <a:pt x="0" y="0"/>
                  </a:moveTo>
                  <a:lnTo>
                    <a:pt x="0" y="5995"/>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6" name="Google Shape;1596;p26"/>
            <p:cNvSpPr/>
            <p:nvPr/>
          </p:nvSpPr>
          <p:spPr>
            <a:xfrm flipH="1">
              <a:off x="6875959" y="-68314"/>
              <a:ext cx="30" cy="660970"/>
            </a:xfrm>
            <a:custGeom>
              <a:avLst/>
              <a:gdLst/>
              <a:ahLst/>
              <a:cxnLst/>
              <a:rect l="l" t="t" r="r" b="b"/>
              <a:pathLst>
                <a:path w="1" h="22025" fill="none" extrusionOk="0">
                  <a:moveTo>
                    <a:pt x="0" y="22025"/>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7" name="Google Shape;1597;p26"/>
            <p:cNvSpPr/>
            <p:nvPr/>
          </p:nvSpPr>
          <p:spPr>
            <a:xfrm flipH="1">
              <a:off x="7689140" y="2713883"/>
              <a:ext cx="50507" cy="52127"/>
            </a:xfrm>
            <a:custGeom>
              <a:avLst/>
              <a:gdLst/>
              <a:ahLst/>
              <a:cxnLst/>
              <a:rect l="l" t="t" r="r" b="b"/>
              <a:pathLst>
                <a:path w="1683" h="1737" fill="none" extrusionOk="0">
                  <a:moveTo>
                    <a:pt x="1" y="841"/>
                  </a:moveTo>
                  <a:cubicBezTo>
                    <a:pt x="1" y="380"/>
                    <a:pt x="380" y="0"/>
                    <a:pt x="842" y="0"/>
                  </a:cubicBezTo>
                  <a:cubicBezTo>
                    <a:pt x="1330" y="0"/>
                    <a:pt x="1682" y="380"/>
                    <a:pt x="1682" y="841"/>
                  </a:cubicBezTo>
                  <a:cubicBezTo>
                    <a:pt x="1682" y="1329"/>
                    <a:pt x="1330" y="1709"/>
                    <a:pt x="842" y="1709"/>
                  </a:cubicBezTo>
                  <a:cubicBezTo>
                    <a:pt x="380" y="1736"/>
                    <a:pt x="1" y="1329"/>
                    <a:pt x="1"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8" name="Google Shape;1598;p26"/>
            <p:cNvSpPr/>
            <p:nvPr/>
          </p:nvSpPr>
          <p:spPr>
            <a:xfrm flipH="1">
              <a:off x="7789254" y="1649998"/>
              <a:ext cx="51317" cy="50507"/>
            </a:xfrm>
            <a:custGeom>
              <a:avLst/>
              <a:gdLst/>
              <a:ahLst/>
              <a:cxnLst/>
              <a:rect l="l" t="t" r="r" b="b"/>
              <a:pathLst>
                <a:path w="1710" h="1683" fill="none" extrusionOk="0">
                  <a:moveTo>
                    <a:pt x="0" y="841"/>
                  </a:moveTo>
                  <a:cubicBezTo>
                    <a:pt x="0" y="353"/>
                    <a:pt x="380" y="1"/>
                    <a:pt x="841" y="1"/>
                  </a:cubicBezTo>
                  <a:cubicBezTo>
                    <a:pt x="1329" y="1"/>
                    <a:pt x="1709" y="353"/>
                    <a:pt x="1709" y="841"/>
                  </a:cubicBezTo>
                  <a:cubicBezTo>
                    <a:pt x="1709" y="1302"/>
                    <a:pt x="1329" y="1682"/>
                    <a:pt x="841" y="1682"/>
                  </a:cubicBezTo>
                  <a:cubicBezTo>
                    <a:pt x="380" y="1682"/>
                    <a:pt x="0" y="1302"/>
                    <a:pt x="0"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9" name="Google Shape;1599;p26"/>
            <p:cNvSpPr/>
            <p:nvPr/>
          </p:nvSpPr>
          <p:spPr>
            <a:xfrm flipH="1">
              <a:off x="7714379" y="1700475"/>
              <a:ext cx="100143" cy="1013438"/>
            </a:xfrm>
            <a:custGeom>
              <a:avLst/>
              <a:gdLst/>
              <a:ahLst/>
              <a:cxnLst/>
              <a:rect l="l" t="t" r="r" b="b"/>
              <a:pathLst>
                <a:path w="3337" h="33770" fill="none" extrusionOk="0">
                  <a:moveTo>
                    <a:pt x="3337" y="33769"/>
                  </a:moveTo>
                  <a:lnTo>
                    <a:pt x="3337" y="25903"/>
                  </a:lnTo>
                  <a:lnTo>
                    <a:pt x="0" y="22540"/>
                  </a:lnTo>
                  <a:lnTo>
                    <a:pt x="0"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0" name="Google Shape;1600;p26"/>
            <p:cNvSpPr/>
            <p:nvPr/>
          </p:nvSpPr>
          <p:spPr>
            <a:xfrm flipH="1">
              <a:off x="6207697" y="640672"/>
              <a:ext cx="50477" cy="50477"/>
            </a:xfrm>
            <a:custGeom>
              <a:avLst/>
              <a:gdLst/>
              <a:ahLst/>
              <a:cxnLst/>
              <a:rect l="l" t="t" r="r" b="b"/>
              <a:pathLst>
                <a:path w="1682" h="1682" fill="none" extrusionOk="0">
                  <a:moveTo>
                    <a:pt x="1682" y="841"/>
                  </a:moveTo>
                  <a:cubicBezTo>
                    <a:pt x="1682" y="1302"/>
                    <a:pt x="1329" y="1682"/>
                    <a:pt x="841" y="1682"/>
                  </a:cubicBezTo>
                  <a:cubicBezTo>
                    <a:pt x="380" y="1682"/>
                    <a:pt x="0" y="1302"/>
                    <a:pt x="0" y="841"/>
                  </a:cubicBezTo>
                  <a:cubicBezTo>
                    <a:pt x="0" y="353"/>
                    <a:pt x="380" y="0"/>
                    <a:pt x="841" y="0"/>
                  </a:cubicBezTo>
                  <a:cubicBezTo>
                    <a:pt x="1329" y="0"/>
                    <a:pt x="1682" y="353"/>
                    <a:pt x="1682"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1" name="Google Shape;1601;p26"/>
            <p:cNvSpPr/>
            <p:nvPr/>
          </p:nvSpPr>
          <p:spPr>
            <a:xfrm flipH="1">
              <a:off x="7814492" y="1265810"/>
              <a:ext cx="30" cy="282484"/>
            </a:xfrm>
            <a:custGeom>
              <a:avLst/>
              <a:gdLst/>
              <a:ahLst/>
              <a:cxnLst/>
              <a:rect l="l" t="t" r="r" b="b"/>
              <a:pathLst>
                <a:path w="1" h="9413" fill="none" extrusionOk="0">
                  <a:moveTo>
                    <a:pt x="0" y="9412"/>
                  </a:moveTo>
                  <a:lnTo>
                    <a:pt x="0"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2" name="Google Shape;1602;p26"/>
            <p:cNvSpPr/>
            <p:nvPr/>
          </p:nvSpPr>
          <p:spPr>
            <a:xfrm flipH="1">
              <a:off x="7608564" y="1764756"/>
              <a:ext cx="141647" cy="716339"/>
            </a:xfrm>
            <a:custGeom>
              <a:avLst/>
              <a:gdLst/>
              <a:ahLst/>
              <a:cxnLst/>
              <a:rect l="l" t="t" r="r" b="b"/>
              <a:pathLst>
                <a:path w="4720" h="23870" fill="none" extrusionOk="0">
                  <a:moveTo>
                    <a:pt x="4720" y="23870"/>
                  </a:moveTo>
                  <a:lnTo>
                    <a:pt x="0" y="19150"/>
                  </a:lnTo>
                  <a:lnTo>
                    <a:pt x="0" y="1"/>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3" name="Google Shape;1603;p26"/>
            <p:cNvSpPr/>
            <p:nvPr/>
          </p:nvSpPr>
          <p:spPr>
            <a:xfrm flipH="1">
              <a:off x="7614265" y="1525457"/>
              <a:ext cx="50477" cy="455042"/>
            </a:xfrm>
            <a:custGeom>
              <a:avLst/>
              <a:gdLst/>
              <a:ahLst/>
              <a:cxnLst/>
              <a:rect l="l" t="t" r="r" b="b"/>
              <a:pathLst>
                <a:path w="1682" h="15163" fill="none" extrusionOk="0">
                  <a:moveTo>
                    <a:pt x="0" y="15163"/>
                  </a:moveTo>
                  <a:lnTo>
                    <a:pt x="0" y="11908"/>
                  </a:lnTo>
                  <a:lnTo>
                    <a:pt x="1682" y="10281"/>
                  </a:lnTo>
                  <a:lnTo>
                    <a:pt x="1682" y="1"/>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4" name="Google Shape;1604;p26"/>
            <p:cNvSpPr/>
            <p:nvPr/>
          </p:nvSpPr>
          <p:spPr>
            <a:xfrm flipH="1">
              <a:off x="5699748" y="874270"/>
              <a:ext cx="50507" cy="51317"/>
            </a:xfrm>
            <a:custGeom>
              <a:avLst/>
              <a:gdLst/>
              <a:ahLst/>
              <a:cxnLst/>
              <a:rect l="l" t="t" r="r" b="b"/>
              <a:pathLst>
                <a:path w="1683" h="1710" fill="none" extrusionOk="0">
                  <a:moveTo>
                    <a:pt x="0" y="841"/>
                  </a:moveTo>
                  <a:cubicBezTo>
                    <a:pt x="0" y="380"/>
                    <a:pt x="353" y="1"/>
                    <a:pt x="841" y="1"/>
                  </a:cubicBezTo>
                  <a:cubicBezTo>
                    <a:pt x="1302" y="1"/>
                    <a:pt x="1682" y="380"/>
                    <a:pt x="1682" y="841"/>
                  </a:cubicBezTo>
                  <a:cubicBezTo>
                    <a:pt x="1682" y="1330"/>
                    <a:pt x="1302" y="1709"/>
                    <a:pt x="841" y="1709"/>
                  </a:cubicBezTo>
                  <a:cubicBezTo>
                    <a:pt x="407" y="1709"/>
                    <a:pt x="0" y="1330"/>
                    <a:pt x="0"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5" name="Google Shape;1605;p26"/>
            <p:cNvSpPr/>
            <p:nvPr/>
          </p:nvSpPr>
          <p:spPr>
            <a:xfrm flipH="1">
              <a:off x="5574396" y="634970"/>
              <a:ext cx="51317" cy="51287"/>
            </a:xfrm>
            <a:custGeom>
              <a:avLst/>
              <a:gdLst/>
              <a:ahLst/>
              <a:cxnLst/>
              <a:rect l="l" t="t" r="r" b="b"/>
              <a:pathLst>
                <a:path w="1710" h="1709" fill="none" extrusionOk="0">
                  <a:moveTo>
                    <a:pt x="0" y="868"/>
                  </a:moveTo>
                  <a:cubicBezTo>
                    <a:pt x="0" y="380"/>
                    <a:pt x="380" y="0"/>
                    <a:pt x="868" y="0"/>
                  </a:cubicBezTo>
                  <a:cubicBezTo>
                    <a:pt x="1329" y="0"/>
                    <a:pt x="1709" y="380"/>
                    <a:pt x="1709" y="868"/>
                  </a:cubicBezTo>
                  <a:cubicBezTo>
                    <a:pt x="1709" y="1329"/>
                    <a:pt x="1329" y="1709"/>
                    <a:pt x="868" y="1709"/>
                  </a:cubicBezTo>
                  <a:cubicBezTo>
                    <a:pt x="407" y="1709"/>
                    <a:pt x="0" y="1329"/>
                    <a:pt x="0"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6" name="Google Shape;1606;p26"/>
            <p:cNvSpPr/>
            <p:nvPr/>
          </p:nvSpPr>
          <p:spPr>
            <a:xfrm flipH="1">
              <a:off x="5648490" y="140045"/>
              <a:ext cx="51287" cy="50507"/>
            </a:xfrm>
            <a:custGeom>
              <a:avLst/>
              <a:gdLst/>
              <a:ahLst/>
              <a:cxnLst/>
              <a:rect l="l" t="t" r="r" b="b"/>
              <a:pathLst>
                <a:path w="1709" h="1683" extrusionOk="0">
                  <a:moveTo>
                    <a:pt x="841" y="1"/>
                  </a:moveTo>
                  <a:cubicBezTo>
                    <a:pt x="380" y="1"/>
                    <a:pt x="0" y="353"/>
                    <a:pt x="0" y="842"/>
                  </a:cubicBezTo>
                  <a:cubicBezTo>
                    <a:pt x="0" y="1303"/>
                    <a:pt x="380" y="1683"/>
                    <a:pt x="841" y="1683"/>
                  </a:cubicBezTo>
                  <a:cubicBezTo>
                    <a:pt x="1329" y="1683"/>
                    <a:pt x="1709" y="1303"/>
                    <a:pt x="1709" y="842"/>
                  </a:cubicBezTo>
                  <a:cubicBezTo>
                    <a:pt x="1709" y="353"/>
                    <a:pt x="1329"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7" name="Google Shape;1607;p26"/>
            <p:cNvSpPr/>
            <p:nvPr/>
          </p:nvSpPr>
          <p:spPr>
            <a:xfrm flipH="1">
              <a:off x="5571155" y="742406"/>
              <a:ext cx="51317" cy="50507"/>
            </a:xfrm>
            <a:custGeom>
              <a:avLst/>
              <a:gdLst/>
              <a:ahLst/>
              <a:cxnLst/>
              <a:rect l="l" t="t" r="r" b="b"/>
              <a:pathLst>
                <a:path w="1710" h="1683" extrusionOk="0">
                  <a:moveTo>
                    <a:pt x="842" y="0"/>
                  </a:moveTo>
                  <a:cubicBezTo>
                    <a:pt x="381" y="0"/>
                    <a:pt x="1" y="353"/>
                    <a:pt x="1" y="841"/>
                  </a:cubicBezTo>
                  <a:cubicBezTo>
                    <a:pt x="1" y="1302"/>
                    <a:pt x="381" y="1682"/>
                    <a:pt x="842" y="1682"/>
                  </a:cubicBezTo>
                  <a:cubicBezTo>
                    <a:pt x="1330" y="1682"/>
                    <a:pt x="1710" y="1302"/>
                    <a:pt x="1710" y="841"/>
                  </a:cubicBezTo>
                  <a:cubicBezTo>
                    <a:pt x="1710" y="353"/>
                    <a:pt x="1303" y="0"/>
                    <a:pt x="842" y="0"/>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8" name="Google Shape;1608;p26"/>
            <p:cNvSpPr/>
            <p:nvPr/>
          </p:nvSpPr>
          <p:spPr>
            <a:xfrm flipH="1">
              <a:off x="5724176" y="-139948"/>
              <a:ext cx="100954" cy="1013438"/>
            </a:xfrm>
            <a:custGeom>
              <a:avLst/>
              <a:gdLst/>
              <a:ahLst/>
              <a:cxnLst/>
              <a:rect l="l" t="t" r="r" b="b"/>
              <a:pathLst>
                <a:path w="3364" h="33770" fill="none" extrusionOk="0">
                  <a:moveTo>
                    <a:pt x="3363" y="33769"/>
                  </a:moveTo>
                  <a:lnTo>
                    <a:pt x="3363" y="25904"/>
                  </a:lnTo>
                  <a:lnTo>
                    <a:pt x="0" y="22567"/>
                  </a:lnTo>
                  <a:lnTo>
                    <a:pt x="0"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9" name="Google Shape;1609;p26"/>
            <p:cNvSpPr/>
            <p:nvPr/>
          </p:nvSpPr>
          <p:spPr>
            <a:xfrm flipH="1">
              <a:off x="5619171" y="-75637"/>
              <a:ext cx="141677" cy="717149"/>
            </a:xfrm>
            <a:custGeom>
              <a:avLst/>
              <a:gdLst/>
              <a:ahLst/>
              <a:cxnLst/>
              <a:rect l="l" t="t" r="r" b="b"/>
              <a:pathLst>
                <a:path w="4721" h="23897" fill="none" extrusionOk="0">
                  <a:moveTo>
                    <a:pt x="4720" y="23896"/>
                  </a:moveTo>
                  <a:lnTo>
                    <a:pt x="1" y="19177"/>
                  </a:lnTo>
                  <a:lnTo>
                    <a:pt x="1"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0" name="Google Shape;1610;p26"/>
            <p:cNvSpPr/>
            <p:nvPr/>
          </p:nvSpPr>
          <p:spPr>
            <a:xfrm flipH="1">
              <a:off x="5625683" y="-314967"/>
              <a:ext cx="48886" cy="455042"/>
            </a:xfrm>
            <a:custGeom>
              <a:avLst/>
              <a:gdLst/>
              <a:ahLst/>
              <a:cxnLst/>
              <a:rect l="l" t="t" r="r" b="b"/>
              <a:pathLst>
                <a:path w="1629" h="15163" fill="none" extrusionOk="0">
                  <a:moveTo>
                    <a:pt x="1" y="15163"/>
                  </a:moveTo>
                  <a:lnTo>
                    <a:pt x="1" y="11881"/>
                  </a:lnTo>
                  <a:lnTo>
                    <a:pt x="1628" y="10281"/>
                  </a:lnTo>
                  <a:lnTo>
                    <a:pt x="1628" y="1"/>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1" name="Google Shape;1611;p26"/>
            <p:cNvSpPr/>
            <p:nvPr/>
          </p:nvSpPr>
          <p:spPr>
            <a:xfrm flipH="1">
              <a:off x="6693649" y="682176"/>
              <a:ext cx="113168" cy="598309"/>
            </a:xfrm>
            <a:custGeom>
              <a:avLst/>
              <a:gdLst/>
              <a:ahLst/>
              <a:cxnLst/>
              <a:rect l="l" t="t" r="r" b="b"/>
              <a:pathLst>
                <a:path w="3771" h="19937" fill="none" extrusionOk="0">
                  <a:moveTo>
                    <a:pt x="1" y="19936"/>
                  </a:moveTo>
                  <a:lnTo>
                    <a:pt x="3771" y="16166"/>
                  </a:lnTo>
                  <a:lnTo>
                    <a:pt x="3771" y="4991"/>
                  </a:lnTo>
                  <a:lnTo>
                    <a:pt x="2415" y="3635"/>
                  </a:lnTo>
                  <a:lnTo>
                    <a:pt x="2415"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2" name="Google Shape;1612;p26"/>
            <p:cNvSpPr/>
            <p:nvPr/>
          </p:nvSpPr>
          <p:spPr>
            <a:xfrm flipH="1">
              <a:off x="8772561" y="2289781"/>
              <a:ext cx="125382" cy="449370"/>
            </a:xfrm>
            <a:custGeom>
              <a:avLst/>
              <a:gdLst/>
              <a:ahLst/>
              <a:cxnLst/>
              <a:rect l="l" t="t" r="r" b="b"/>
              <a:pathLst>
                <a:path w="4178" h="14974" fill="none" extrusionOk="0">
                  <a:moveTo>
                    <a:pt x="4178" y="14973"/>
                  </a:moveTo>
                  <a:lnTo>
                    <a:pt x="1438" y="12261"/>
                  </a:lnTo>
                  <a:lnTo>
                    <a:pt x="1438" y="3798"/>
                  </a:lnTo>
                  <a:lnTo>
                    <a:pt x="0" y="2333"/>
                  </a:ln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3" name="Google Shape;1613;p26"/>
            <p:cNvSpPr/>
            <p:nvPr/>
          </p:nvSpPr>
          <p:spPr>
            <a:xfrm flipH="1">
              <a:off x="7487263" y="-67504"/>
              <a:ext cx="65962" cy="506329"/>
            </a:xfrm>
            <a:custGeom>
              <a:avLst/>
              <a:gdLst/>
              <a:ahLst/>
              <a:cxnLst/>
              <a:rect l="l" t="t" r="r" b="b"/>
              <a:pathLst>
                <a:path w="2198" h="16872" fill="none" extrusionOk="0">
                  <a:moveTo>
                    <a:pt x="0" y="16871"/>
                  </a:moveTo>
                  <a:lnTo>
                    <a:pt x="2197" y="14674"/>
                  </a:lnTo>
                  <a:lnTo>
                    <a:pt x="2197"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4" name="Google Shape;1614;p26"/>
            <p:cNvSpPr/>
            <p:nvPr/>
          </p:nvSpPr>
          <p:spPr>
            <a:xfrm flipH="1">
              <a:off x="6557703" y="-352419"/>
              <a:ext cx="59450" cy="1001254"/>
            </a:xfrm>
            <a:custGeom>
              <a:avLst/>
              <a:gdLst/>
              <a:ahLst/>
              <a:cxnLst/>
              <a:rect l="l" t="t" r="r" b="b"/>
              <a:pathLst>
                <a:path w="1981" h="33364" fill="none" extrusionOk="0">
                  <a:moveTo>
                    <a:pt x="1" y="33363"/>
                  </a:moveTo>
                  <a:lnTo>
                    <a:pt x="1" y="28427"/>
                  </a:lnTo>
                  <a:lnTo>
                    <a:pt x="1981" y="26447"/>
                  </a:lnTo>
                  <a:lnTo>
                    <a:pt x="1981"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5" name="Google Shape;1615;p26"/>
            <p:cNvSpPr/>
            <p:nvPr/>
          </p:nvSpPr>
          <p:spPr>
            <a:xfrm flipH="1">
              <a:off x="6657817" y="267047"/>
              <a:ext cx="51317" cy="50477"/>
            </a:xfrm>
            <a:custGeom>
              <a:avLst/>
              <a:gdLst/>
              <a:ahLst/>
              <a:cxnLst/>
              <a:rect l="l" t="t" r="r" b="b"/>
              <a:pathLst>
                <a:path w="1710" h="1682" extrusionOk="0">
                  <a:moveTo>
                    <a:pt x="841" y="0"/>
                  </a:moveTo>
                  <a:cubicBezTo>
                    <a:pt x="380" y="0"/>
                    <a:pt x="1" y="380"/>
                    <a:pt x="1" y="841"/>
                  </a:cubicBezTo>
                  <a:cubicBezTo>
                    <a:pt x="1" y="1329"/>
                    <a:pt x="407" y="1682"/>
                    <a:pt x="841" y="1682"/>
                  </a:cubicBezTo>
                  <a:cubicBezTo>
                    <a:pt x="1330" y="1682"/>
                    <a:pt x="1709" y="1329"/>
                    <a:pt x="1709" y="841"/>
                  </a:cubicBezTo>
                  <a:cubicBezTo>
                    <a:pt x="1709" y="380"/>
                    <a:pt x="1330"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6" name="Google Shape;1616;p26"/>
            <p:cNvSpPr/>
            <p:nvPr/>
          </p:nvSpPr>
          <p:spPr>
            <a:xfrm flipH="1">
              <a:off x="6603289" y="-231929"/>
              <a:ext cx="65962" cy="506329"/>
            </a:xfrm>
            <a:custGeom>
              <a:avLst/>
              <a:gdLst/>
              <a:ahLst/>
              <a:cxnLst/>
              <a:rect l="l" t="t" r="r" b="b"/>
              <a:pathLst>
                <a:path w="2198" h="16872" fill="none" extrusionOk="0">
                  <a:moveTo>
                    <a:pt x="1" y="16871"/>
                  </a:moveTo>
                  <a:lnTo>
                    <a:pt x="2198" y="14701"/>
                  </a:lnTo>
                  <a:lnTo>
                    <a:pt x="2198"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7" name="Google Shape;1617;p26"/>
            <p:cNvSpPr/>
            <p:nvPr/>
          </p:nvSpPr>
          <p:spPr>
            <a:xfrm flipH="1">
              <a:off x="7328540" y="-65884"/>
              <a:ext cx="59450" cy="593418"/>
            </a:xfrm>
            <a:custGeom>
              <a:avLst/>
              <a:gdLst/>
              <a:ahLst/>
              <a:cxnLst/>
              <a:rect l="l" t="t" r="r" b="b"/>
              <a:pathLst>
                <a:path w="1981" h="19774" fill="none" extrusionOk="0">
                  <a:moveTo>
                    <a:pt x="1980" y="19774"/>
                  </a:moveTo>
                  <a:lnTo>
                    <a:pt x="0" y="17794"/>
                  </a:ln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8" name="Google Shape;1618;p26"/>
            <p:cNvSpPr/>
            <p:nvPr/>
          </p:nvSpPr>
          <p:spPr>
            <a:xfrm flipH="1">
              <a:off x="7959380" y="311822"/>
              <a:ext cx="197016" cy="119680"/>
            </a:xfrm>
            <a:custGeom>
              <a:avLst/>
              <a:gdLst/>
              <a:ahLst/>
              <a:cxnLst/>
              <a:rect l="l" t="t" r="r" b="b"/>
              <a:pathLst>
                <a:path w="6565" h="3988" fill="none" extrusionOk="0">
                  <a:moveTo>
                    <a:pt x="6564" y="3987"/>
                  </a:moveTo>
                  <a:lnTo>
                    <a:pt x="0" y="3987"/>
                  </a:lnTo>
                  <a:lnTo>
                    <a:pt x="0" y="0"/>
                  </a:lnTo>
                  <a:lnTo>
                    <a:pt x="6564" y="0"/>
                  </a:ln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9" name="Google Shape;1619;p26"/>
            <p:cNvSpPr/>
            <p:nvPr/>
          </p:nvSpPr>
          <p:spPr>
            <a:xfrm flipH="1">
              <a:off x="8145803" y="43066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0" name="Google Shape;1620;p26"/>
            <p:cNvSpPr/>
            <p:nvPr/>
          </p:nvSpPr>
          <p:spPr>
            <a:xfrm flipH="1">
              <a:off x="8116483" y="43066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1" name="Google Shape;1621;p26"/>
            <p:cNvSpPr/>
            <p:nvPr/>
          </p:nvSpPr>
          <p:spPr>
            <a:xfrm flipH="1">
              <a:off x="8088003" y="43066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2" name="Google Shape;1622;p26"/>
            <p:cNvSpPr/>
            <p:nvPr/>
          </p:nvSpPr>
          <p:spPr>
            <a:xfrm flipH="1">
              <a:off x="8058684" y="43066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3" name="Google Shape;1623;p26"/>
            <p:cNvSpPr/>
            <p:nvPr/>
          </p:nvSpPr>
          <p:spPr>
            <a:xfrm flipH="1">
              <a:off x="8028584" y="43066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4" name="Google Shape;1624;p26"/>
            <p:cNvSpPr/>
            <p:nvPr/>
          </p:nvSpPr>
          <p:spPr>
            <a:xfrm flipH="1">
              <a:off x="8000074" y="43066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5" name="Google Shape;1625;p26"/>
            <p:cNvSpPr/>
            <p:nvPr/>
          </p:nvSpPr>
          <p:spPr>
            <a:xfrm flipH="1">
              <a:off x="7970784" y="43066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6" name="Google Shape;1626;p26"/>
            <p:cNvSpPr/>
            <p:nvPr/>
          </p:nvSpPr>
          <p:spPr>
            <a:xfrm flipH="1">
              <a:off x="8145803" y="28007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7" name="Google Shape;1627;p26"/>
            <p:cNvSpPr/>
            <p:nvPr/>
          </p:nvSpPr>
          <p:spPr>
            <a:xfrm flipH="1">
              <a:off x="8116483" y="28007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8" name="Google Shape;1628;p26"/>
            <p:cNvSpPr/>
            <p:nvPr/>
          </p:nvSpPr>
          <p:spPr>
            <a:xfrm flipH="1">
              <a:off x="8088003" y="28007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9" name="Google Shape;1629;p26"/>
            <p:cNvSpPr/>
            <p:nvPr/>
          </p:nvSpPr>
          <p:spPr>
            <a:xfrm flipH="1">
              <a:off x="8058684" y="28007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0" name="Google Shape;1630;p26"/>
            <p:cNvSpPr/>
            <p:nvPr/>
          </p:nvSpPr>
          <p:spPr>
            <a:xfrm flipH="1">
              <a:off x="8028584" y="28007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1" name="Google Shape;1631;p26"/>
            <p:cNvSpPr/>
            <p:nvPr/>
          </p:nvSpPr>
          <p:spPr>
            <a:xfrm flipH="1">
              <a:off x="8000074" y="280072"/>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2" name="Google Shape;1632;p26"/>
            <p:cNvSpPr/>
            <p:nvPr/>
          </p:nvSpPr>
          <p:spPr>
            <a:xfrm flipH="1">
              <a:off x="7970784" y="280072"/>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3" name="Google Shape;1633;p26"/>
            <p:cNvSpPr/>
            <p:nvPr/>
          </p:nvSpPr>
          <p:spPr>
            <a:xfrm flipH="1">
              <a:off x="6724559" y="-42266"/>
              <a:ext cx="70854" cy="490033"/>
            </a:xfrm>
            <a:custGeom>
              <a:avLst/>
              <a:gdLst/>
              <a:ahLst/>
              <a:cxnLst/>
              <a:rect l="l" t="t" r="r" b="b"/>
              <a:pathLst>
                <a:path w="2361" h="16329" fill="none" extrusionOk="0">
                  <a:moveTo>
                    <a:pt x="2360" y="16329"/>
                  </a:moveTo>
                  <a:lnTo>
                    <a:pt x="0" y="13942"/>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4" name="Google Shape;1634;p26"/>
            <p:cNvSpPr/>
            <p:nvPr/>
          </p:nvSpPr>
          <p:spPr>
            <a:xfrm flipH="1">
              <a:off x="6263035" y="-67504"/>
              <a:ext cx="254815" cy="932051"/>
            </a:xfrm>
            <a:custGeom>
              <a:avLst/>
              <a:gdLst/>
              <a:ahLst/>
              <a:cxnLst/>
              <a:rect l="l" t="t" r="r" b="b"/>
              <a:pathLst>
                <a:path w="8491" h="31058" fill="none" extrusionOk="0">
                  <a:moveTo>
                    <a:pt x="1" y="31057"/>
                  </a:moveTo>
                  <a:lnTo>
                    <a:pt x="1" y="24764"/>
                  </a:lnTo>
                  <a:lnTo>
                    <a:pt x="8490" y="16275"/>
                  </a:lnTo>
                  <a:lnTo>
                    <a:pt x="849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5" name="Google Shape;1635;p26"/>
            <p:cNvSpPr/>
            <p:nvPr/>
          </p:nvSpPr>
          <p:spPr>
            <a:xfrm flipH="1">
              <a:off x="6338750" y="-158675"/>
              <a:ext cx="83038" cy="564128"/>
            </a:xfrm>
            <a:custGeom>
              <a:avLst/>
              <a:gdLst/>
              <a:ahLst/>
              <a:cxnLst/>
              <a:rect l="l" t="t" r="r" b="b"/>
              <a:pathLst>
                <a:path w="2767" h="18798" fill="none" extrusionOk="0">
                  <a:moveTo>
                    <a:pt x="0" y="18797"/>
                  </a:moveTo>
                  <a:lnTo>
                    <a:pt x="2767" y="16003"/>
                  </a:lnTo>
                  <a:lnTo>
                    <a:pt x="2767"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6" name="Google Shape;1636;p26"/>
            <p:cNvSpPr/>
            <p:nvPr/>
          </p:nvSpPr>
          <p:spPr>
            <a:xfrm flipH="1">
              <a:off x="6207697" y="-158675"/>
              <a:ext cx="55368" cy="730984"/>
            </a:xfrm>
            <a:custGeom>
              <a:avLst/>
              <a:gdLst/>
              <a:ahLst/>
              <a:cxnLst/>
              <a:rect l="l" t="t" r="r" b="b"/>
              <a:pathLst>
                <a:path w="1845" h="24358" fill="none" extrusionOk="0">
                  <a:moveTo>
                    <a:pt x="0" y="24358"/>
                  </a:moveTo>
                  <a:lnTo>
                    <a:pt x="1845" y="22486"/>
                  </a:lnTo>
                  <a:lnTo>
                    <a:pt x="1845"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7" name="Google Shape;1637;p26"/>
            <p:cNvSpPr/>
            <p:nvPr/>
          </p:nvSpPr>
          <p:spPr>
            <a:xfrm flipH="1">
              <a:off x="5997687" y="-75637"/>
              <a:ext cx="92821" cy="888896"/>
            </a:xfrm>
            <a:custGeom>
              <a:avLst/>
              <a:gdLst/>
              <a:ahLst/>
              <a:cxnLst/>
              <a:rect l="l" t="t" r="r" b="b"/>
              <a:pathLst>
                <a:path w="3093" h="29620" fill="none" extrusionOk="0">
                  <a:moveTo>
                    <a:pt x="3093" y="29619"/>
                  </a:moveTo>
                  <a:lnTo>
                    <a:pt x="1" y="26500"/>
                  </a:lnTo>
                  <a:lnTo>
                    <a:pt x="1"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8" name="Google Shape;1638;p26"/>
            <p:cNvSpPr/>
            <p:nvPr/>
          </p:nvSpPr>
          <p:spPr>
            <a:xfrm flipH="1">
              <a:off x="5865823" y="-51239"/>
              <a:ext cx="139216" cy="686239"/>
            </a:xfrm>
            <a:custGeom>
              <a:avLst/>
              <a:gdLst/>
              <a:ahLst/>
              <a:cxnLst/>
              <a:rect l="l" t="t" r="r" b="b"/>
              <a:pathLst>
                <a:path w="4639" h="22867" fill="none" extrusionOk="0">
                  <a:moveTo>
                    <a:pt x="4639" y="22866"/>
                  </a:moveTo>
                  <a:lnTo>
                    <a:pt x="1" y="18228"/>
                  </a:lnTo>
                  <a:lnTo>
                    <a:pt x="1" y="7894"/>
                  </a:lnTo>
                  <a:lnTo>
                    <a:pt x="2415" y="5507"/>
                  </a:lnTo>
                  <a:lnTo>
                    <a:pt x="2415"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9" name="Google Shape;1639;p26"/>
            <p:cNvSpPr/>
            <p:nvPr/>
          </p:nvSpPr>
          <p:spPr>
            <a:xfrm flipH="1">
              <a:off x="5497090" y="-42266"/>
              <a:ext cx="76525" cy="354088"/>
            </a:xfrm>
            <a:custGeom>
              <a:avLst/>
              <a:gdLst/>
              <a:ahLst/>
              <a:cxnLst/>
              <a:rect l="l" t="t" r="r" b="b"/>
              <a:pathLst>
                <a:path w="2550" h="11799" fill="none" extrusionOk="0">
                  <a:moveTo>
                    <a:pt x="0" y="11799"/>
                  </a:moveTo>
                  <a:lnTo>
                    <a:pt x="2550" y="9249"/>
                  </a:lnTo>
                  <a:lnTo>
                    <a:pt x="255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0" name="Google Shape;1640;p26"/>
            <p:cNvSpPr/>
            <p:nvPr/>
          </p:nvSpPr>
          <p:spPr>
            <a:xfrm flipH="1">
              <a:off x="5037187" y="-21919"/>
              <a:ext cx="69203" cy="485982"/>
            </a:xfrm>
            <a:custGeom>
              <a:avLst/>
              <a:gdLst/>
              <a:ahLst/>
              <a:cxnLst/>
              <a:rect l="l" t="t" r="r" b="b"/>
              <a:pathLst>
                <a:path w="2306" h="16194" fill="none" extrusionOk="0">
                  <a:moveTo>
                    <a:pt x="2306" y="16193"/>
                  </a:moveTo>
                  <a:lnTo>
                    <a:pt x="0" y="13888"/>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1" name="Google Shape;1641;p26"/>
            <p:cNvSpPr/>
            <p:nvPr/>
          </p:nvSpPr>
          <p:spPr>
            <a:xfrm flipH="1">
              <a:off x="5179614" y="-21919"/>
              <a:ext cx="110737" cy="363061"/>
            </a:xfrm>
            <a:custGeom>
              <a:avLst/>
              <a:gdLst/>
              <a:ahLst/>
              <a:cxnLst/>
              <a:rect l="l" t="t" r="r" b="b"/>
              <a:pathLst>
                <a:path w="3690" h="12098" fill="none" extrusionOk="0">
                  <a:moveTo>
                    <a:pt x="0" y="12097"/>
                  </a:moveTo>
                  <a:lnTo>
                    <a:pt x="3689" y="8436"/>
                  </a:lnTo>
                  <a:lnTo>
                    <a:pt x="3689"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2" name="Google Shape;1642;p26"/>
            <p:cNvSpPr/>
            <p:nvPr/>
          </p:nvSpPr>
          <p:spPr>
            <a:xfrm flipH="1">
              <a:off x="5247167" y="-4033"/>
              <a:ext cx="30" cy="138436"/>
            </a:xfrm>
            <a:custGeom>
              <a:avLst/>
              <a:gdLst/>
              <a:ahLst/>
              <a:cxnLst/>
              <a:rect l="l" t="t" r="r" b="b"/>
              <a:pathLst>
                <a:path w="1" h="4613" fill="none" extrusionOk="0">
                  <a:moveTo>
                    <a:pt x="0" y="4612"/>
                  </a:move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3" name="Google Shape;1643;p26"/>
            <p:cNvSpPr/>
            <p:nvPr/>
          </p:nvSpPr>
          <p:spPr>
            <a:xfrm flipH="1">
              <a:off x="4852385" y="20395"/>
              <a:ext cx="47266" cy="138406"/>
            </a:xfrm>
            <a:custGeom>
              <a:avLst/>
              <a:gdLst/>
              <a:ahLst/>
              <a:cxnLst/>
              <a:rect l="l" t="t" r="r" b="b"/>
              <a:pathLst>
                <a:path w="1575" h="4612" fill="none" extrusionOk="0">
                  <a:moveTo>
                    <a:pt x="1574" y="4612"/>
                  </a:moveTo>
                  <a:lnTo>
                    <a:pt x="1" y="3039"/>
                  </a:lnTo>
                  <a:lnTo>
                    <a:pt x="1"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4" name="Google Shape;1644;p26"/>
            <p:cNvSpPr/>
            <p:nvPr/>
          </p:nvSpPr>
          <p:spPr>
            <a:xfrm flipH="1">
              <a:off x="4938694" y="-21919"/>
              <a:ext cx="30" cy="266189"/>
            </a:xfrm>
            <a:custGeom>
              <a:avLst/>
              <a:gdLst/>
              <a:ahLst/>
              <a:cxnLst/>
              <a:rect l="l" t="t" r="r" b="b"/>
              <a:pathLst>
                <a:path w="1" h="8870" fill="none" extrusionOk="0">
                  <a:moveTo>
                    <a:pt x="1" y="8870"/>
                  </a:moveTo>
                  <a:lnTo>
                    <a:pt x="1"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5" name="Google Shape;1645;p26"/>
            <p:cNvSpPr/>
            <p:nvPr/>
          </p:nvSpPr>
          <p:spPr>
            <a:xfrm flipH="1">
              <a:off x="7945546" y="203546"/>
              <a:ext cx="224685" cy="19567"/>
            </a:xfrm>
            <a:custGeom>
              <a:avLst/>
              <a:gdLst/>
              <a:ahLst/>
              <a:cxnLst/>
              <a:rect l="l" t="t" r="r" b="b"/>
              <a:pathLst>
                <a:path w="7487" h="652" extrusionOk="0">
                  <a:moveTo>
                    <a:pt x="0" y="1"/>
                  </a:moveTo>
                  <a:lnTo>
                    <a:pt x="0" y="652"/>
                  </a:lnTo>
                  <a:lnTo>
                    <a:pt x="7486" y="652"/>
                  </a:lnTo>
                  <a:lnTo>
                    <a:pt x="7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6" name="Google Shape;1646;p26"/>
            <p:cNvSpPr/>
            <p:nvPr/>
          </p:nvSpPr>
          <p:spPr>
            <a:xfrm flipH="1">
              <a:off x="7945546" y="160392"/>
              <a:ext cx="224685" cy="19567"/>
            </a:xfrm>
            <a:custGeom>
              <a:avLst/>
              <a:gdLst/>
              <a:ahLst/>
              <a:cxnLst/>
              <a:rect l="l" t="t" r="r" b="b"/>
              <a:pathLst>
                <a:path w="7487" h="652" extrusionOk="0">
                  <a:moveTo>
                    <a:pt x="0" y="1"/>
                  </a:moveTo>
                  <a:lnTo>
                    <a:pt x="0" y="652"/>
                  </a:lnTo>
                  <a:lnTo>
                    <a:pt x="7486" y="652"/>
                  </a:lnTo>
                  <a:lnTo>
                    <a:pt x="7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7" name="Google Shape;1647;p26"/>
            <p:cNvSpPr/>
            <p:nvPr/>
          </p:nvSpPr>
          <p:spPr>
            <a:xfrm flipH="1">
              <a:off x="7945546" y="118888"/>
              <a:ext cx="224685" cy="19567"/>
            </a:xfrm>
            <a:custGeom>
              <a:avLst/>
              <a:gdLst/>
              <a:ahLst/>
              <a:cxnLst/>
              <a:rect l="l" t="t" r="r" b="b"/>
              <a:pathLst>
                <a:path w="7487" h="652" extrusionOk="0">
                  <a:moveTo>
                    <a:pt x="0" y="1"/>
                  </a:moveTo>
                  <a:lnTo>
                    <a:pt x="0" y="652"/>
                  </a:lnTo>
                  <a:lnTo>
                    <a:pt x="7486" y="652"/>
                  </a:lnTo>
                  <a:lnTo>
                    <a:pt x="7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8" name="Google Shape;1648;p26"/>
            <p:cNvSpPr/>
            <p:nvPr/>
          </p:nvSpPr>
          <p:spPr>
            <a:xfrm flipH="1">
              <a:off x="7945546" y="76574"/>
              <a:ext cx="224685" cy="18756"/>
            </a:xfrm>
            <a:custGeom>
              <a:avLst/>
              <a:gdLst/>
              <a:ahLst/>
              <a:cxnLst/>
              <a:rect l="l" t="t" r="r" b="b"/>
              <a:pathLst>
                <a:path w="7487" h="625" extrusionOk="0">
                  <a:moveTo>
                    <a:pt x="0" y="0"/>
                  </a:moveTo>
                  <a:lnTo>
                    <a:pt x="0" y="624"/>
                  </a:lnTo>
                  <a:lnTo>
                    <a:pt x="7486" y="624"/>
                  </a:lnTo>
                  <a:lnTo>
                    <a:pt x="74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9" name="Google Shape;1649;p26"/>
            <p:cNvSpPr/>
            <p:nvPr/>
          </p:nvSpPr>
          <p:spPr>
            <a:xfrm flipH="1">
              <a:off x="7945546" y="34230"/>
              <a:ext cx="224685" cy="19567"/>
            </a:xfrm>
            <a:custGeom>
              <a:avLst/>
              <a:gdLst/>
              <a:ahLst/>
              <a:cxnLst/>
              <a:rect l="l" t="t" r="r" b="b"/>
              <a:pathLst>
                <a:path w="7487" h="652" extrusionOk="0">
                  <a:moveTo>
                    <a:pt x="0" y="1"/>
                  </a:moveTo>
                  <a:lnTo>
                    <a:pt x="0" y="652"/>
                  </a:lnTo>
                  <a:lnTo>
                    <a:pt x="7486" y="652"/>
                  </a:lnTo>
                  <a:lnTo>
                    <a:pt x="7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0" name="Google Shape;1650;p26"/>
            <p:cNvSpPr/>
            <p:nvPr/>
          </p:nvSpPr>
          <p:spPr>
            <a:xfrm flipH="1">
              <a:off x="8415232" y="2253979"/>
              <a:ext cx="117219" cy="26079"/>
            </a:xfrm>
            <a:custGeom>
              <a:avLst/>
              <a:gdLst/>
              <a:ahLst/>
              <a:cxnLst/>
              <a:rect l="l" t="t" r="r" b="b"/>
              <a:pathLst>
                <a:path w="3906" h="869" extrusionOk="0">
                  <a:moveTo>
                    <a:pt x="0" y="0"/>
                  </a:moveTo>
                  <a:lnTo>
                    <a:pt x="0" y="868"/>
                  </a:lnTo>
                  <a:lnTo>
                    <a:pt x="3906" y="868"/>
                  </a:lnTo>
                  <a:lnTo>
                    <a:pt x="39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1" name="Google Shape;1651;p26"/>
            <p:cNvSpPr/>
            <p:nvPr/>
          </p:nvSpPr>
          <p:spPr>
            <a:xfrm flipH="1">
              <a:off x="8415232" y="2197801"/>
              <a:ext cx="117219" cy="26889"/>
            </a:xfrm>
            <a:custGeom>
              <a:avLst/>
              <a:gdLst/>
              <a:ahLst/>
              <a:cxnLst/>
              <a:rect l="l" t="t" r="r" b="b"/>
              <a:pathLst>
                <a:path w="3906" h="896" extrusionOk="0">
                  <a:moveTo>
                    <a:pt x="0" y="1"/>
                  </a:moveTo>
                  <a:lnTo>
                    <a:pt x="0" y="896"/>
                  </a:lnTo>
                  <a:lnTo>
                    <a:pt x="3906" y="896"/>
                  </a:lnTo>
                  <a:lnTo>
                    <a:pt x="39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2" name="Google Shape;1652;p26"/>
            <p:cNvSpPr/>
            <p:nvPr/>
          </p:nvSpPr>
          <p:spPr>
            <a:xfrm flipH="1">
              <a:off x="8415232" y="2142462"/>
              <a:ext cx="117219" cy="26079"/>
            </a:xfrm>
            <a:custGeom>
              <a:avLst/>
              <a:gdLst/>
              <a:ahLst/>
              <a:cxnLst/>
              <a:rect l="l" t="t" r="r" b="b"/>
              <a:pathLst>
                <a:path w="3906" h="869" extrusionOk="0">
                  <a:moveTo>
                    <a:pt x="0" y="0"/>
                  </a:moveTo>
                  <a:lnTo>
                    <a:pt x="0" y="868"/>
                  </a:lnTo>
                  <a:lnTo>
                    <a:pt x="3906" y="868"/>
                  </a:lnTo>
                  <a:lnTo>
                    <a:pt x="39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3" name="Google Shape;1653;p26"/>
            <p:cNvSpPr/>
            <p:nvPr/>
          </p:nvSpPr>
          <p:spPr>
            <a:xfrm flipH="1">
              <a:off x="8415232" y="2086284"/>
              <a:ext cx="117219" cy="26889"/>
            </a:xfrm>
            <a:custGeom>
              <a:avLst/>
              <a:gdLst/>
              <a:ahLst/>
              <a:cxnLst/>
              <a:rect l="l" t="t" r="r" b="b"/>
              <a:pathLst>
                <a:path w="3906" h="896" extrusionOk="0">
                  <a:moveTo>
                    <a:pt x="0" y="1"/>
                  </a:moveTo>
                  <a:lnTo>
                    <a:pt x="0" y="896"/>
                  </a:lnTo>
                  <a:lnTo>
                    <a:pt x="3906" y="896"/>
                  </a:lnTo>
                  <a:lnTo>
                    <a:pt x="39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4" name="Google Shape;1654;p26"/>
            <p:cNvSpPr/>
            <p:nvPr/>
          </p:nvSpPr>
          <p:spPr>
            <a:xfrm flipH="1">
              <a:off x="8415232" y="2030945"/>
              <a:ext cx="117219" cy="26079"/>
            </a:xfrm>
            <a:custGeom>
              <a:avLst/>
              <a:gdLst/>
              <a:ahLst/>
              <a:cxnLst/>
              <a:rect l="l" t="t" r="r" b="b"/>
              <a:pathLst>
                <a:path w="3906" h="869" extrusionOk="0">
                  <a:moveTo>
                    <a:pt x="0" y="0"/>
                  </a:moveTo>
                  <a:lnTo>
                    <a:pt x="0" y="868"/>
                  </a:lnTo>
                  <a:lnTo>
                    <a:pt x="3906" y="868"/>
                  </a:lnTo>
                  <a:lnTo>
                    <a:pt x="39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55" name="Google Shape;1655;p26"/>
          <p:cNvGrpSpPr/>
          <p:nvPr/>
        </p:nvGrpSpPr>
        <p:grpSpPr>
          <a:xfrm>
            <a:off x="-299012" y="1275484"/>
            <a:ext cx="5085131" cy="6649240"/>
            <a:chOff x="-177834" y="484113"/>
            <a:chExt cx="3813848" cy="4986930"/>
          </a:xfrm>
        </p:grpSpPr>
        <p:sp>
          <p:nvSpPr>
            <p:cNvPr id="1656" name="Google Shape;1656;p26"/>
            <p:cNvSpPr/>
            <p:nvPr/>
          </p:nvSpPr>
          <p:spPr>
            <a:xfrm rot="10800000">
              <a:off x="1850202" y="811211"/>
              <a:ext cx="101764" cy="101794"/>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7" name="Google Shape;1657;p26"/>
            <p:cNvSpPr/>
            <p:nvPr/>
          </p:nvSpPr>
          <p:spPr>
            <a:xfrm rot="10800000">
              <a:off x="3534251" y="484113"/>
              <a:ext cx="101764" cy="101764"/>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8" name="Google Shape;1658;p26"/>
            <p:cNvSpPr/>
            <p:nvPr/>
          </p:nvSpPr>
          <p:spPr>
            <a:xfrm rot="10800000" flipH="1">
              <a:off x="352863" y="3493834"/>
              <a:ext cx="324828" cy="1768819"/>
            </a:xfrm>
            <a:custGeom>
              <a:avLst/>
              <a:gdLst/>
              <a:ahLst/>
              <a:cxnLst/>
              <a:rect l="l" t="t" r="r" b="b"/>
              <a:pathLst>
                <a:path w="10824" h="58941" fill="none" extrusionOk="0">
                  <a:moveTo>
                    <a:pt x="1" y="0"/>
                  </a:moveTo>
                  <a:lnTo>
                    <a:pt x="1" y="30569"/>
                  </a:lnTo>
                  <a:lnTo>
                    <a:pt x="10823" y="41391"/>
                  </a:lnTo>
                  <a:lnTo>
                    <a:pt x="10823" y="5894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9" name="Google Shape;1659;p26"/>
            <p:cNvSpPr/>
            <p:nvPr/>
          </p:nvSpPr>
          <p:spPr>
            <a:xfrm rot="10800000" flipH="1">
              <a:off x="733810" y="4138509"/>
              <a:ext cx="244221" cy="1083451"/>
            </a:xfrm>
            <a:custGeom>
              <a:avLst/>
              <a:gdLst/>
              <a:ahLst/>
              <a:cxnLst/>
              <a:rect l="l" t="t" r="r" b="b"/>
              <a:pathLst>
                <a:path w="8138" h="36103" fill="none" extrusionOk="0">
                  <a:moveTo>
                    <a:pt x="1" y="36102"/>
                  </a:moveTo>
                  <a:lnTo>
                    <a:pt x="1" y="27965"/>
                  </a:lnTo>
                  <a:lnTo>
                    <a:pt x="8138" y="19828"/>
                  </a:lnTo>
                  <a:lnTo>
                    <a:pt x="8138"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0" name="Google Shape;1660;p26"/>
            <p:cNvSpPr/>
            <p:nvPr/>
          </p:nvSpPr>
          <p:spPr>
            <a:xfrm rot="10800000" flipH="1">
              <a:off x="591383" y="4342817"/>
              <a:ext cx="30" cy="1015899"/>
            </a:xfrm>
            <a:custGeom>
              <a:avLst/>
              <a:gdLst/>
              <a:ahLst/>
              <a:cxnLst/>
              <a:rect l="l" t="t" r="r" b="b"/>
              <a:pathLst>
                <a:path w="1" h="33852" fill="none" extrusionOk="0">
                  <a:moveTo>
                    <a:pt x="0" y="33851"/>
                  </a:move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1" name="Google Shape;1661;p26"/>
            <p:cNvSpPr/>
            <p:nvPr/>
          </p:nvSpPr>
          <p:spPr>
            <a:xfrm rot="10800000" flipH="1">
              <a:off x="467651" y="4480383"/>
              <a:ext cx="30" cy="808319"/>
            </a:xfrm>
            <a:custGeom>
              <a:avLst/>
              <a:gdLst/>
              <a:ahLst/>
              <a:cxnLst/>
              <a:rect l="l" t="t" r="r" b="b"/>
              <a:pathLst>
                <a:path w="1" h="26935" fill="none" extrusionOk="0">
                  <a:moveTo>
                    <a:pt x="0" y="26934"/>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2" name="Google Shape;1662;p26"/>
            <p:cNvSpPr/>
            <p:nvPr/>
          </p:nvSpPr>
          <p:spPr>
            <a:xfrm rot="10800000" flipH="1">
              <a:off x="921853" y="3830816"/>
              <a:ext cx="174208" cy="1376499"/>
            </a:xfrm>
            <a:custGeom>
              <a:avLst/>
              <a:gdLst/>
              <a:ahLst/>
              <a:cxnLst/>
              <a:rect l="l" t="t" r="r" b="b"/>
              <a:pathLst>
                <a:path w="5805" h="45868" fill="none" extrusionOk="0">
                  <a:moveTo>
                    <a:pt x="0" y="45867"/>
                  </a:moveTo>
                  <a:lnTo>
                    <a:pt x="0" y="26663"/>
                  </a:lnTo>
                  <a:lnTo>
                    <a:pt x="5805" y="20886"/>
                  </a:lnTo>
                  <a:lnTo>
                    <a:pt x="5805"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3" name="Google Shape;1663;p26"/>
            <p:cNvSpPr/>
            <p:nvPr/>
          </p:nvSpPr>
          <p:spPr>
            <a:xfrm rot="10800000" flipH="1">
              <a:off x="1178258" y="3890236"/>
              <a:ext cx="113168" cy="1359393"/>
            </a:xfrm>
            <a:custGeom>
              <a:avLst/>
              <a:gdLst/>
              <a:ahLst/>
              <a:cxnLst/>
              <a:rect l="l" t="t" r="r" b="b"/>
              <a:pathLst>
                <a:path w="3771" h="45298" fill="none" extrusionOk="0">
                  <a:moveTo>
                    <a:pt x="0" y="0"/>
                  </a:moveTo>
                  <a:lnTo>
                    <a:pt x="0" y="34854"/>
                  </a:lnTo>
                  <a:lnTo>
                    <a:pt x="3771" y="38625"/>
                  </a:lnTo>
                  <a:lnTo>
                    <a:pt x="3771" y="45297"/>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4" name="Google Shape;1664;p26"/>
            <p:cNvSpPr/>
            <p:nvPr/>
          </p:nvSpPr>
          <p:spPr>
            <a:xfrm rot="10800000" flipH="1">
              <a:off x="1325577" y="4342817"/>
              <a:ext cx="60290" cy="1002064"/>
            </a:xfrm>
            <a:custGeom>
              <a:avLst/>
              <a:gdLst/>
              <a:ahLst/>
              <a:cxnLst/>
              <a:rect l="l" t="t" r="r" b="b"/>
              <a:pathLst>
                <a:path w="2009" h="33391" fill="none" extrusionOk="0">
                  <a:moveTo>
                    <a:pt x="1" y="33390"/>
                  </a:moveTo>
                  <a:lnTo>
                    <a:pt x="1" y="28481"/>
                  </a:lnTo>
                  <a:lnTo>
                    <a:pt x="2008" y="26474"/>
                  </a:lnTo>
                  <a:lnTo>
                    <a:pt x="2008"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5" name="Google Shape;1665;p26"/>
            <p:cNvSpPr/>
            <p:nvPr/>
          </p:nvSpPr>
          <p:spPr>
            <a:xfrm rot="10800000" flipH="1">
              <a:off x="627185" y="3391290"/>
              <a:ext cx="101794" cy="102574"/>
            </a:xfrm>
            <a:custGeom>
              <a:avLst/>
              <a:gdLst/>
              <a:ahLst/>
              <a:cxnLst/>
              <a:rect l="l" t="t" r="r" b="b"/>
              <a:pathLst>
                <a:path w="3392" h="3418" fill="none" extrusionOk="0">
                  <a:moveTo>
                    <a:pt x="1" y="1682"/>
                  </a:moveTo>
                  <a:cubicBezTo>
                    <a:pt x="1" y="733"/>
                    <a:pt x="760" y="0"/>
                    <a:pt x="1682" y="0"/>
                  </a:cubicBezTo>
                  <a:cubicBezTo>
                    <a:pt x="2632" y="0"/>
                    <a:pt x="3391" y="760"/>
                    <a:pt x="3391" y="1682"/>
                  </a:cubicBezTo>
                  <a:cubicBezTo>
                    <a:pt x="3391" y="2604"/>
                    <a:pt x="2604" y="3391"/>
                    <a:pt x="1682" y="3391"/>
                  </a:cubicBezTo>
                  <a:cubicBezTo>
                    <a:pt x="733" y="3418"/>
                    <a:pt x="1" y="2631"/>
                    <a:pt x="1"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6" name="Google Shape;1666;p26"/>
            <p:cNvSpPr/>
            <p:nvPr/>
          </p:nvSpPr>
          <p:spPr>
            <a:xfrm rot="10800000" flipH="1">
              <a:off x="202273" y="744198"/>
              <a:ext cx="101794" cy="101764"/>
            </a:xfrm>
            <a:custGeom>
              <a:avLst/>
              <a:gdLst/>
              <a:ahLst/>
              <a:cxnLst/>
              <a:rect l="l" t="t" r="r" b="b"/>
              <a:pathLst>
                <a:path w="3392" h="3391" extrusionOk="0">
                  <a:moveTo>
                    <a:pt x="1710" y="0"/>
                  </a:moveTo>
                  <a:cubicBezTo>
                    <a:pt x="788" y="0"/>
                    <a:pt x="1" y="760"/>
                    <a:pt x="1" y="1709"/>
                  </a:cubicBezTo>
                  <a:cubicBezTo>
                    <a:pt x="1" y="2658"/>
                    <a:pt x="788" y="3391"/>
                    <a:pt x="1710" y="3391"/>
                  </a:cubicBezTo>
                  <a:cubicBezTo>
                    <a:pt x="2632" y="3391"/>
                    <a:pt x="3391" y="2658"/>
                    <a:pt x="3391" y="1709"/>
                  </a:cubicBezTo>
                  <a:cubicBezTo>
                    <a:pt x="3391" y="787"/>
                    <a:pt x="2659" y="0"/>
                    <a:pt x="17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7" name="Google Shape;1667;p26"/>
            <p:cNvSpPr/>
            <p:nvPr/>
          </p:nvSpPr>
          <p:spPr>
            <a:xfrm rot="10800000" flipH="1">
              <a:off x="681713" y="2897985"/>
              <a:ext cx="101794" cy="101794"/>
            </a:xfrm>
            <a:custGeom>
              <a:avLst/>
              <a:gdLst/>
              <a:ahLst/>
              <a:cxnLst/>
              <a:rect l="l" t="t" r="r" b="b"/>
              <a:pathLst>
                <a:path w="3392" h="3392" extrusionOk="0">
                  <a:moveTo>
                    <a:pt x="1710" y="1"/>
                  </a:moveTo>
                  <a:cubicBezTo>
                    <a:pt x="787" y="1"/>
                    <a:pt x="1" y="733"/>
                    <a:pt x="1" y="1682"/>
                  </a:cubicBezTo>
                  <a:cubicBezTo>
                    <a:pt x="1" y="2642"/>
                    <a:pt x="760" y="3392"/>
                    <a:pt x="1662" y="3392"/>
                  </a:cubicBezTo>
                  <a:cubicBezTo>
                    <a:pt x="1678" y="3392"/>
                    <a:pt x="1694" y="3391"/>
                    <a:pt x="1710" y="3391"/>
                  </a:cubicBezTo>
                  <a:cubicBezTo>
                    <a:pt x="2605" y="3391"/>
                    <a:pt x="3391" y="2659"/>
                    <a:pt x="3391" y="1682"/>
                  </a:cubicBezTo>
                  <a:cubicBezTo>
                    <a:pt x="3391" y="787"/>
                    <a:pt x="2659" y="1"/>
                    <a:pt x="17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8" name="Google Shape;1668;p26"/>
            <p:cNvSpPr/>
            <p:nvPr/>
          </p:nvSpPr>
          <p:spPr>
            <a:xfrm rot="10800000" flipH="1">
              <a:off x="765561" y="3890236"/>
              <a:ext cx="101794" cy="101794"/>
            </a:xfrm>
            <a:custGeom>
              <a:avLst/>
              <a:gdLst/>
              <a:ahLst/>
              <a:cxnLst/>
              <a:rect l="l" t="t" r="r" b="b"/>
              <a:pathLst>
                <a:path w="3392" h="3392" fill="none" extrusionOk="0">
                  <a:moveTo>
                    <a:pt x="1" y="1709"/>
                  </a:moveTo>
                  <a:cubicBezTo>
                    <a:pt x="1" y="760"/>
                    <a:pt x="760" y="1"/>
                    <a:pt x="1682" y="1"/>
                  </a:cubicBezTo>
                  <a:cubicBezTo>
                    <a:pt x="2632" y="1"/>
                    <a:pt x="3391" y="787"/>
                    <a:pt x="3391" y="1709"/>
                  </a:cubicBezTo>
                  <a:cubicBezTo>
                    <a:pt x="3391" y="2659"/>
                    <a:pt x="2605" y="3391"/>
                    <a:pt x="1682" y="3391"/>
                  </a:cubicBezTo>
                  <a:cubicBezTo>
                    <a:pt x="733" y="3391"/>
                    <a:pt x="1" y="2659"/>
                    <a:pt x="1"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9" name="Google Shape;1669;p26"/>
            <p:cNvSpPr/>
            <p:nvPr/>
          </p:nvSpPr>
          <p:spPr>
            <a:xfrm rot="10800000" flipH="1">
              <a:off x="1274320" y="4241083"/>
              <a:ext cx="101764" cy="101764"/>
            </a:xfrm>
            <a:custGeom>
              <a:avLst/>
              <a:gdLst/>
              <a:ahLst/>
              <a:cxnLst/>
              <a:rect l="l" t="t" r="r" b="b"/>
              <a:pathLst>
                <a:path w="3391" h="3391" fill="none" extrusionOk="0">
                  <a:moveTo>
                    <a:pt x="0" y="1709"/>
                  </a:moveTo>
                  <a:cubicBezTo>
                    <a:pt x="0" y="760"/>
                    <a:pt x="760" y="0"/>
                    <a:pt x="1682" y="0"/>
                  </a:cubicBezTo>
                  <a:cubicBezTo>
                    <a:pt x="2631" y="0"/>
                    <a:pt x="3391" y="787"/>
                    <a:pt x="3391" y="1709"/>
                  </a:cubicBezTo>
                  <a:cubicBezTo>
                    <a:pt x="3391" y="2658"/>
                    <a:pt x="2604" y="3391"/>
                    <a:pt x="1682" y="3391"/>
                  </a:cubicBezTo>
                  <a:cubicBezTo>
                    <a:pt x="760" y="3391"/>
                    <a:pt x="0" y="2631"/>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0" name="Google Shape;1670;p26"/>
            <p:cNvSpPr/>
            <p:nvPr/>
          </p:nvSpPr>
          <p:spPr>
            <a:xfrm rot="10800000" flipH="1">
              <a:off x="422066" y="2027846"/>
              <a:ext cx="101764" cy="101794"/>
            </a:xfrm>
            <a:custGeom>
              <a:avLst/>
              <a:gdLst/>
              <a:ahLst/>
              <a:cxnLst/>
              <a:rect l="l" t="t" r="r" b="b"/>
              <a:pathLst>
                <a:path w="3391" h="3392" fill="none" extrusionOk="0">
                  <a:moveTo>
                    <a:pt x="0" y="1683"/>
                  </a:moveTo>
                  <a:cubicBezTo>
                    <a:pt x="0" y="733"/>
                    <a:pt x="787" y="1"/>
                    <a:pt x="1709" y="1"/>
                  </a:cubicBezTo>
                  <a:cubicBezTo>
                    <a:pt x="2659" y="1"/>
                    <a:pt x="3391" y="787"/>
                    <a:pt x="3391" y="1683"/>
                  </a:cubicBezTo>
                  <a:cubicBezTo>
                    <a:pt x="3391" y="2605"/>
                    <a:pt x="2631" y="3391"/>
                    <a:pt x="1709" y="3391"/>
                  </a:cubicBezTo>
                  <a:cubicBezTo>
                    <a:pt x="787" y="3391"/>
                    <a:pt x="0" y="2632"/>
                    <a:pt x="0" y="1683"/>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1" name="Google Shape;1671;p26"/>
            <p:cNvSpPr/>
            <p:nvPr/>
          </p:nvSpPr>
          <p:spPr>
            <a:xfrm rot="10800000" flipH="1">
              <a:off x="422066" y="2246799"/>
              <a:ext cx="101764" cy="102604"/>
            </a:xfrm>
            <a:custGeom>
              <a:avLst/>
              <a:gdLst/>
              <a:ahLst/>
              <a:cxnLst/>
              <a:rect l="l" t="t" r="r" b="b"/>
              <a:pathLst>
                <a:path w="3391" h="3419" fill="none" extrusionOk="0">
                  <a:moveTo>
                    <a:pt x="0" y="1682"/>
                  </a:moveTo>
                  <a:cubicBezTo>
                    <a:pt x="0" y="733"/>
                    <a:pt x="787" y="0"/>
                    <a:pt x="1709" y="0"/>
                  </a:cubicBezTo>
                  <a:cubicBezTo>
                    <a:pt x="2659" y="0"/>
                    <a:pt x="3391" y="787"/>
                    <a:pt x="3391" y="1682"/>
                  </a:cubicBezTo>
                  <a:cubicBezTo>
                    <a:pt x="3391" y="2631"/>
                    <a:pt x="2631" y="3391"/>
                    <a:pt x="1709" y="3391"/>
                  </a:cubicBezTo>
                  <a:cubicBezTo>
                    <a:pt x="787" y="3418"/>
                    <a:pt x="0" y="2631"/>
                    <a:pt x="0" y="168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2" name="Google Shape;1672;p26"/>
            <p:cNvSpPr/>
            <p:nvPr/>
          </p:nvSpPr>
          <p:spPr>
            <a:xfrm rot="10800000" flipH="1">
              <a:off x="733810" y="1408409"/>
              <a:ext cx="101794" cy="101764"/>
            </a:xfrm>
            <a:custGeom>
              <a:avLst/>
              <a:gdLst/>
              <a:ahLst/>
              <a:cxnLst/>
              <a:rect l="l" t="t" r="r" b="b"/>
              <a:pathLst>
                <a:path w="3392" h="3391" fill="none" extrusionOk="0">
                  <a:moveTo>
                    <a:pt x="1" y="1709"/>
                  </a:moveTo>
                  <a:cubicBezTo>
                    <a:pt x="1" y="760"/>
                    <a:pt x="787" y="0"/>
                    <a:pt x="1683" y="0"/>
                  </a:cubicBezTo>
                  <a:cubicBezTo>
                    <a:pt x="2632" y="0"/>
                    <a:pt x="3391" y="787"/>
                    <a:pt x="3391" y="1709"/>
                  </a:cubicBezTo>
                  <a:cubicBezTo>
                    <a:pt x="3391" y="2658"/>
                    <a:pt x="2605" y="3391"/>
                    <a:pt x="1683" y="3391"/>
                  </a:cubicBezTo>
                  <a:cubicBezTo>
                    <a:pt x="733" y="3391"/>
                    <a:pt x="1" y="2658"/>
                    <a:pt x="1" y="1709"/>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3" name="Google Shape;1673;p26"/>
            <p:cNvSpPr/>
            <p:nvPr/>
          </p:nvSpPr>
          <p:spPr>
            <a:xfrm rot="10800000" flipH="1">
              <a:off x="1459092" y="4337955"/>
              <a:ext cx="101764" cy="101764"/>
            </a:xfrm>
            <a:custGeom>
              <a:avLst/>
              <a:gdLst/>
              <a:ahLst/>
              <a:cxnLst/>
              <a:rect l="l" t="t" r="r" b="b"/>
              <a:pathLst>
                <a:path w="3391" h="3391" fill="none" extrusionOk="0">
                  <a:moveTo>
                    <a:pt x="0" y="1709"/>
                  </a:moveTo>
                  <a:cubicBezTo>
                    <a:pt x="0" y="760"/>
                    <a:pt x="787" y="1"/>
                    <a:pt x="1709" y="1"/>
                  </a:cubicBezTo>
                  <a:cubicBezTo>
                    <a:pt x="2658" y="1"/>
                    <a:pt x="3391" y="787"/>
                    <a:pt x="3391" y="1709"/>
                  </a:cubicBezTo>
                  <a:cubicBezTo>
                    <a:pt x="3391" y="2632"/>
                    <a:pt x="2604" y="3391"/>
                    <a:pt x="1709" y="3391"/>
                  </a:cubicBezTo>
                  <a:cubicBezTo>
                    <a:pt x="760" y="3391"/>
                    <a:pt x="0" y="2632"/>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4" name="Google Shape;1674;p26"/>
            <p:cNvSpPr/>
            <p:nvPr/>
          </p:nvSpPr>
          <p:spPr>
            <a:xfrm rot="10800000" flipH="1">
              <a:off x="1459092" y="4131186"/>
              <a:ext cx="101764" cy="101794"/>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5" name="Google Shape;1675;p26"/>
            <p:cNvSpPr/>
            <p:nvPr/>
          </p:nvSpPr>
          <p:spPr>
            <a:xfrm rot="10800000" flipH="1">
              <a:off x="1010562" y="4050610"/>
              <a:ext cx="101794" cy="101764"/>
            </a:xfrm>
            <a:custGeom>
              <a:avLst/>
              <a:gdLst/>
              <a:ahLst/>
              <a:cxnLst/>
              <a:rect l="l" t="t" r="r" b="b"/>
              <a:pathLst>
                <a:path w="3392" h="3391" fill="none" extrusionOk="0">
                  <a:moveTo>
                    <a:pt x="1" y="1682"/>
                  </a:moveTo>
                  <a:cubicBezTo>
                    <a:pt x="1" y="733"/>
                    <a:pt x="788" y="0"/>
                    <a:pt x="1683" y="0"/>
                  </a:cubicBezTo>
                  <a:cubicBezTo>
                    <a:pt x="2605" y="0"/>
                    <a:pt x="3391" y="787"/>
                    <a:pt x="3391" y="1682"/>
                  </a:cubicBezTo>
                  <a:cubicBezTo>
                    <a:pt x="3391" y="2631"/>
                    <a:pt x="2605" y="3391"/>
                    <a:pt x="1683" y="3391"/>
                  </a:cubicBezTo>
                  <a:cubicBezTo>
                    <a:pt x="788" y="3391"/>
                    <a:pt x="1" y="2631"/>
                    <a:pt x="1" y="168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6" name="Google Shape;1676;p26"/>
            <p:cNvSpPr/>
            <p:nvPr/>
          </p:nvSpPr>
          <p:spPr>
            <a:xfrm rot="10800000" flipH="1">
              <a:off x="-50051" y="2975321"/>
              <a:ext cx="101794" cy="101794"/>
            </a:xfrm>
            <a:custGeom>
              <a:avLst/>
              <a:gdLst/>
              <a:ahLst/>
              <a:cxnLst/>
              <a:rect l="l" t="t" r="r" b="b"/>
              <a:pathLst>
                <a:path w="3392" h="3392" fill="none" extrusionOk="0">
                  <a:moveTo>
                    <a:pt x="1" y="1710"/>
                  </a:moveTo>
                  <a:cubicBezTo>
                    <a:pt x="1" y="760"/>
                    <a:pt x="787" y="1"/>
                    <a:pt x="1709" y="1"/>
                  </a:cubicBezTo>
                  <a:cubicBezTo>
                    <a:pt x="2659" y="1"/>
                    <a:pt x="3391" y="787"/>
                    <a:pt x="3391" y="1710"/>
                  </a:cubicBezTo>
                  <a:cubicBezTo>
                    <a:pt x="3391" y="2659"/>
                    <a:pt x="2632" y="3391"/>
                    <a:pt x="1709" y="3391"/>
                  </a:cubicBezTo>
                  <a:cubicBezTo>
                    <a:pt x="760" y="3391"/>
                    <a:pt x="1" y="2659"/>
                    <a:pt x="1" y="1710"/>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7" name="Google Shape;1677;p26"/>
            <p:cNvSpPr/>
            <p:nvPr/>
          </p:nvSpPr>
          <p:spPr>
            <a:xfrm rot="10800000" flipH="1">
              <a:off x="1240109" y="3786882"/>
              <a:ext cx="101794" cy="101764"/>
            </a:xfrm>
            <a:custGeom>
              <a:avLst/>
              <a:gdLst/>
              <a:ahLst/>
              <a:cxnLst/>
              <a:rect l="l" t="t" r="r" b="b"/>
              <a:pathLst>
                <a:path w="3392" h="3391" fill="none" extrusionOk="0">
                  <a:moveTo>
                    <a:pt x="1" y="1682"/>
                  </a:moveTo>
                  <a:cubicBezTo>
                    <a:pt x="1" y="733"/>
                    <a:pt x="787" y="0"/>
                    <a:pt x="1710" y="0"/>
                  </a:cubicBezTo>
                  <a:cubicBezTo>
                    <a:pt x="2632" y="0"/>
                    <a:pt x="3391" y="760"/>
                    <a:pt x="3391" y="1682"/>
                  </a:cubicBezTo>
                  <a:cubicBezTo>
                    <a:pt x="3391" y="2631"/>
                    <a:pt x="2632" y="3391"/>
                    <a:pt x="1710" y="3391"/>
                  </a:cubicBezTo>
                  <a:cubicBezTo>
                    <a:pt x="787" y="3391"/>
                    <a:pt x="1" y="2631"/>
                    <a:pt x="1"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8" name="Google Shape;1678;p26"/>
            <p:cNvSpPr/>
            <p:nvPr/>
          </p:nvSpPr>
          <p:spPr>
            <a:xfrm rot="10800000" flipH="1">
              <a:off x="540096" y="4241083"/>
              <a:ext cx="101764" cy="101764"/>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31" y="3391"/>
                    <a:pt x="1709" y="3391"/>
                  </a:cubicBezTo>
                  <a:cubicBezTo>
                    <a:pt x="760" y="3391"/>
                    <a:pt x="0" y="2631"/>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9" name="Google Shape;1679;p26"/>
            <p:cNvSpPr/>
            <p:nvPr/>
          </p:nvSpPr>
          <p:spPr>
            <a:xfrm rot="10800000" flipH="1">
              <a:off x="464380" y="3662340"/>
              <a:ext cx="50507" cy="50477"/>
            </a:xfrm>
            <a:custGeom>
              <a:avLst/>
              <a:gdLst/>
              <a:ahLst/>
              <a:cxnLst/>
              <a:rect l="l" t="t" r="r" b="b"/>
              <a:pathLst>
                <a:path w="1683" h="1682" fill="none" extrusionOk="0">
                  <a:moveTo>
                    <a:pt x="1" y="841"/>
                  </a:moveTo>
                  <a:cubicBezTo>
                    <a:pt x="1" y="380"/>
                    <a:pt x="353" y="0"/>
                    <a:pt x="842" y="0"/>
                  </a:cubicBezTo>
                  <a:cubicBezTo>
                    <a:pt x="1303" y="0"/>
                    <a:pt x="1683" y="380"/>
                    <a:pt x="1683" y="841"/>
                  </a:cubicBezTo>
                  <a:cubicBezTo>
                    <a:pt x="1683" y="1329"/>
                    <a:pt x="1303" y="1682"/>
                    <a:pt x="842" y="1682"/>
                  </a:cubicBezTo>
                  <a:cubicBezTo>
                    <a:pt x="408" y="1682"/>
                    <a:pt x="1" y="1329"/>
                    <a:pt x="1"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0" name="Google Shape;1680;p26"/>
            <p:cNvSpPr/>
            <p:nvPr/>
          </p:nvSpPr>
          <p:spPr>
            <a:xfrm rot="10800000" flipH="1">
              <a:off x="228322" y="589526"/>
              <a:ext cx="50507" cy="50507"/>
            </a:xfrm>
            <a:custGeom>
              <a:avLst/>
              <a:gdLst/>
              <a:ahLst/>
              <a:cxnLst/>
              <a:rect l="l" t="t" r="r" b="b"/>
              <a:pathLst>
                <a:path w="1683" h="1683" fill="none" extrusionOk="0">
                  <a:moveTo>
                    <a:pt x="1" y="841"/>
                  </a:moveTo>
                  <a:cubicBezTo>
                    <a:pt x="1" y="380"/>
                    <a:pt x="354" y="0"/>
                    <a:pt x="842" y="0"/>
                  </a:cubicBezTo>
                  <a:cubicBezTo>
                    <a:pt x="1303" y="0"/>
                    <a:pt x="1683" y="380"/>
                    <a:pt x="1683" y="841"/>
                  </a:cubicBezTo>
                  <a:cubicBezTo>
                    <a:pt x="1683" y="1329"/>
                    <a:pt x="1303" y="1682"/>
                    <a:pt x="842" y="1682"/>
                  </a:cubicBezTo>
                  <a:cubicBezTo>
                    <a:pt x="408" y="1682"/>
                    <a:pt x="1" y="1329"/>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1" name="Google Shape;1681;p26"/>
            <p:cNvSpPr/>
            <p:nvPr/>
          </p:nvSpPr>
          <p:spPr>
            <a:xfrm rot="10800000" flipH="1">
              <a:off x="708572" y="2793011"/>
              <a:ext cx="50507" cy="51287"/>
            </a:xfrm>
            <a:custGeom>
              <a:avLst/>
              <a:gdLst/>
              <a:ahLst/>
              <a:cxnLst/>
              <a:rect l="l" t="t" r="r" b="b"/>
              <a:pathLst>
                <a:path w="1683" h="1709" fill="none" extrusionOk="0">
                  <a:moveTo>
                    <a:pt x="1" y="868"/>
                  </a:moveTo>
                  <a:cubicBezTo>
                    <a:pt x="1" y="380"/>
                    <a:pt x="354" y="0"/>
                    <a:pt x="842" y="0"/>
                  </a:cubicBezTo>
                  <a:cubicBezTo>
                    <a:pt x="1303" y="0"/>
                    <a:pt x="1683" y="380"/>
                    <a:pt x="1683" y="868"/>
                  </a:cubicBezTo>
                  <a:cubicBezTo>
                    <a:pt x="1683" y="1329"/>
                    <a:pt x="1303" y="1709"/>
                    <a:pt x="842" y="1709"/>
                  </a:cubicBezTo>
                  <a:cubicBezTo>
                    <a:pt x="354" y="1709"/>
                    <a:pt x="1" y="1329"/>
                    <a:pt x="1"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2" name="Google Shape;1682;p26"/>
            <p:cNvSpPr/>
            <p:nvPr/>
          </p:nvSpPr>
          <p:spPr>
            <a:xfrm rot="10800000" flipH="1">
              <a:off x="708572" y="2522740"/>
              <a:ext cx="50507" cy="50507"/>
            </a:xfrm>
            <a:custGeom>
              <a:avLst/>
              <a:gdLst/>
              <a:ahLst/>
              <a:cxnLst/>
              <a:rect l="l" t="t" r="r" b="b"/>
              <a:pathLst>
                <a:path w="1683" h="1683" fill="none" extrusionOk="0">
                  <a:moveTo>
                    <a:pt x="1" y="841"/>
                  </a:moveTo>
                  <a:cubicBezTo>
                    <a:pt x="1" y="380"/>
                    <a:pt x="354" y="0"/>
                    <a:pt x="842" y="0"/>
                  </a:cubicBezTo>
                  <a:cubicBezTo>
                    <a:pt x="1303" y="0"/>
                    <a:pt x="1683" y="380"/>
                    <a:pt x="1683" y="841"/>
                  </a:cubicBezTo>
                  <a:cubicBezTo>
                    <a:pt x="1683" y="1329"/>
                    <a:pt x="1303" y="1682"/>
                    <a:pt x="842" y="1682"/>
                  </a:cubicBezTo>
                  <a:cubicBezTo>
                    <a:pt x="354" y="1682"/>
                    <a:pt x="1" y="1329"/>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3" name="Google Shape;1683;p26"/>
            <p:cNvSpPr/>
            <p:nvPr/>
          </p:nvSpPr>
          <p:spPr>
            <a:xfrm rot="10800000" flipH="1">
              <a:off x="43550" y="2376232"/>
              <a:ext cx="51317" cy="50507"/>
            </a:xfrm>
            <a:custGeom>
              <a:avLst/>
              <a:gdLst/>
              <a:ahLst/>
              <a:cxnLst/>
              <a:rect l="l" t="t" r="r" b="b"/>
              <a:pathLst>
                <a:path w="1710" h="1683" fill="none" extrusionOk="0">
                  <a:moveTo>
                    <a:pt x="1" y="842"/>
                  </a:moveTo>
                  <a:cubicBezTo>
                    <a:pt x="1" y="380"/>
                    <a:pt x="381" y="1"/>
                    <a:pt x="869" y="1"/>
                  </a:cubicBezTo>
                  <a:cubicBezTo>
                    <a:pt x="1330" y="1"/>
                    <a:pt x="1710" y="380"/>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4" name="Google Shape;1684;p26"/>
            <p:cNvSpPr/>
            <p:nvPr/>
          </p:nvSpPr>
          <p:spPr>
            <a:xfrm rot="10800000" flipH="1">
              <a:off x="86704" y="3257775"/>
              <a:ext cx="50507" cy="51317"/>
            </a:xfrm>
            <a:custGeom>
              <a:avLst/>
              <a:gdLst/>
              <a:ahLst/>
              <a:cxnLst/>
              <a:rect l="l" t="t" r="r" b="b"/>
              <a:pathLst>
                <a:path w="1683" h="1710" fill="none" extrusionOk="0">
                  <a:moveTo>
                    <a:pt x="0" y="841"/>
                  </a:moveTo>
                  <a:cubicBezTo>
                    <a:pt x="0" y="380"/>
                    <a:pt x="380" y="0"/>
                    <a:pt x="841" y="0"/>
                  </a:cubicBezTo>
                  <a:cubicBezTo>
                    <a:pt x="1329" y="0"/>
                    <a:pt x="1682" y="380"/>
                    <a:pt x="1682" y="841"/>
                  </a:cubicBezTo>
                  <a:cubicBezTo>
                    <a:pt x="1682" y="1330"/>
                    <a:pt x="1329" y="1709"/>
                    <a:pt x="841" y="1709"/>
                  </a:cubicBezTo>
                  <a:cubicBezTo>
                    <a:pt x="380" y="1709"/>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5" name="Google Shape;1685;p26"/>
            <p:cNvSpPr/>
            <p:nvPr/>
          </p:nvSpPr>
          <p:spPr>
            <a:xfrm rot="10800000" flipH="1">
              <a:off x="159959" y="3257775"/>
              <a:ext cx="50507" cy="51317"/>
            </a:xfrm>
            <a:custGeom>
              <a:avLst/>
              <a:gdLst/>
              <a:ahLst/>
              <a:cxnLst/>
              <a:rect l="l" t="t" r="r" b="b"/>
              <a:pathLst>
                <a:path w="1683" h="1710" fill="none" extrusionOk="0">
                  <a:moveTo>
                    <a:pt x="0" y="841"/>
                  </a:moveTo>
                  <a:cubicBezTo>
                    <a:pt x="0" y="380"/>
                    <a:pt x="380" y="0"/>
                    <a:pt x="841" y="0"/>
                  </a:cubicBezTo>
                  <a:cubicBezTo>
                    <a:pt x="1302" y="0"/>
                    <a:pt x="1682" y="380"/>
                    <a:pt x="1682" y="841"/>
                  </a:cubicBezTo>
                  <a:cubicBezTo>
                    <a:pt x="1682" y="1330"/>
                    <a:pt x="1330" y="1709"/>
                    <a:pt x="841" y="1709"/>
                  </a:cubicBezTo>
                  <a:cubicBezTo>
                    <a:pt x="353" y="1709"/>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6" name="Google Shape;1686;p26"/>
            <p:cNvSpPr/>
            <p:nvPr/>
          </p:nvSpPr>
          <p:spPr>
            <a:xfrm rot="10800000" flipH="1">
              <a:off x="-24002" y="3257775"/>
              <a:ext cx="50507" cy="51317"/>
            </a:xfrm>
            <a:custGeom>
              <a:avLst/>
              <a:gdLst/>
              <a:ahLst/>
              <a:cxnLst/>
              <a:rect l="l" t="t" r="r" b="b"/>
              <a:pathLst>
                <a:path w="1683" h="1710" extrusionOk="0">
                  <a:moveTo>
                    <a:pt x="841" y="0"/>
                  </a:moveTo>
                  <a:cubicBezTo>
                    <a:pt x="353" y="0"/>
                    <a:pt x="1" y="380"/>
                    <a:pt x="1" y="841"/>
                  </a:cubicBezTo>
                  <a:cubicBezTo>
                    <a:pt x="1" y="1330"/>
                    <a:pt x="353" y="1709"/>
                    <a:pt x="841" y="1709"/>
                  </a:cubicBezTo>
                  <a:cubicBezTo>
                    <a:pt x="1302" y="1709"/>
                    <a:pt x="1682" y="1330"/>
                    <a:pt x="1682" y="841"/>
                  </a:cubicBezTo>
                  <a:cubicBezTo>
                    <a:pt x="1682" y="380"/>
                    <a:pt x="1302"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7" name="Google Shape;1687;p26"/>
            <p:cNvSpPr/>
            <p:nvPr/>
          </p:nvSpPr>
          <p:spPr>
            <a:xfrm rot="10800000" flipH="1">
              <a:off x="896614" y="3780219"/>
              <a:ext cx="50507" cy="50627"/>
            </a:xfrm>
            <a:custGeom>
              <a:avLst/>
              <a:gdLst/>
              <a:ahLst/>
              <a:cxnLst/>
              <a:rect l="l" t="t" r="r" b="b"/>
              <a:pathLst>
                <a:path w="1683" h="1687" extrusionOk="0">
                  <a:moveTo>
                    <a:pt x="841" y="0"/>
                  </a:moveTo>
                  <a:cubicBezTo>
                    <a:pt x="353" y="0"/>
                    <a:pt x="1" y="380"/>
                    <a:pt x="1" y="841"/>
                  </a:cubicBezTo>
                  <a:cubicBezTo>
                    <a:pt x="1" y="1300"/>
                    <a:pt x="336" y="1687"/>
                    <a:pt x="759" y="1687"/>
                  </a:cubicBezTo>
                  <a:cubicBezTo>
                    <a:pt x="786" y="1687"/>
                    <a:pt x="814" y="1685"/>
                    <a:pt x="841" y="1682"/>
                  </a:cubicBezTo>
                  <a:cubicBezTo>
                    <a:pt x="1330" y="1682"/>
                    <a:pt x="1682" y="1329"/>
                    <a:pt x="1682" y="841"/>
                  </a:cubicBezTo>
                  <a:cubicBezTo>
                    <a:pt x="1682" y="380"/>
                    <a:pt x="1330"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8" name="Google Shape;1688;p26"/>
            <p:cNvSpPr/>
            <p:nvPr/>
          </p:nvSpPr>
          <p:spPr>
            <a:xfrm rot="10800000" flipH="1">
              <a:off x="1484330" y="3998512"/>
              <a:ext cx="51287" cy="51317"/>
            </a:xfrm>
            <a:custGeom>
              <a:avLst/>
              <a:gdLst/>
              <a:ahLst/>
              <a:cxnLst/>
              <a:rect l="l" t="t" r="r" b="b"/>
              <a:pathLst>
                <a:path w="1709" h="1710" fill="none" extrusionOk="0">
                  <a:moveTo>
                    <a:pt x="0" y="842"/>
                  </a:moveTo>
                  <a:cubicBezTo>
                    <a:pt x="0" y="381"/>
                    <a:pt x="380" y="1"/>
                    <a:pt x="868" y="1"/>
                  </a:cubicBezTo>
                  <a:cubicBezTo>
                    <a:pt x="1329" y="1"/>
                    <a:pt x="1709" y="381"/>
                    <a:pt x="1709" y="842"/>
                  </a:cubicBezTo>
                  <a:cubicBezTo>
                    <a:pt x="1709" y="1330"/>
                    <a:pt x="1329" y="1710"/>
                    <a:pt x="868" y="1710"/>
                  </a:cubicBezTo>
                  <a:cubicBezTo>
                    <a:pt x="380" y="1710"/>
                    <a:pt x="0" y="1303"/>
                    <a:pt x="0" y="84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9" name="Google Shape;1689;p26"/>
            <p:cNvSpPr/>
            <p:nvPr/>
          </p:nvSpPr>
          <p:spPr>
            <a:xfrm rot="10800000" flipH="1">
              <a:off x="1491653" y="4583767"/>
              <a:ext cx="50477" cy="51317"/>
            </a:xfrm>
            <a:custGeom>
              <a:avLst/>
              <a:gdLst/>
              <a:ahLst/>
              <a:cxnLst/>
              <a:rect l="l" t="t" r="r" b="b"/>
              <a:pathLst>
                <a:path w="1682" h="1710" fill="none" extrusionOk="0">
                  <a:moveTo>
                    <a:pt x="1682" y="842"/>
                  </a:moveTo>
                  <a:cubicBezTo>
                    <a:pt x="1682" y="1330"/>
                    <a:pt x="1329" y="1710"/>
                    <a:pt x="841" y="1710"/>
                  </a:cubicBezTo>
                  <a:cubicBezTo>
                    <a:pt x="380" y="1710"/>
                    <a:pt x="0" y="1330"/>
                    <a:pt x="0" y="842"/>
                  </a:cubicBezTo>
                  <a:cubicBezTo>
                    <a:pt x="0" y="381"/>
                    <a:pt x="380" y="1"/>
                    <a:pt x="841" y="1"/>
                  </a:cubicBezTo>
                  <a:cubicBezTo>
                    <a:pt x="1329" y="1"/>
                    <a:pt x="1682" y="381"/>
                    <a:pt x="1682"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0" name="Google Shape;1690;p26"/>
            <p:cNvSpPr/>
            <p:nvPr/>
          </p:nvSpPr>
          <p:spPr>
            <a:xfrm rot="10800000" flipH="1">
              <a:off x="1491653" y="4700176"/>
              <a:ext cx="50477" cy="50477"/>
            </a:xfrm>
            <a:custGeom>
              <a:avLst/>
              <a:gdLst/>
              <a:ahLst/>
              <a:cxnLst/>
              <a:rect l="l" t="t" r="r" b="b"/>
              <a:pathLst>
                <a:path w="1682" h="1682" fill="none" extrusionOk="0">
                  <a:moveTo>
                    <a:pt x="1682" y="841"/>
                  </a:moveTo>
                  <a:cubicBezTo>
                    <a:pt x="1682" y="1302"/>
                    <a:pt x="1329" y="1682"/>
                    <a:pt x="841" y="1682"/>
                  </a:cubicBezTo>
                  <a:cubicBezTo>
                    <a:pt x="380" y="1682"/>
                    <a:pt x="0" y="1302"/>
                    <a:pt x="0" y="841"/>
                  </a:cubicBezTo>
                  <a:cubicBezTo>
                    <a:pt x="0" y="380"/>
                    <a:pt x="380" y="0"/>
                    <a:pt x="841" y="0"/>
                  </a:cubicBezTo>
                  <a:cubicBezTo>
                    <a:pt x="1329" y="0"/>
                    <a:pt x="1682" y="380"/>
                    <a:pt x="1682"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1" name="Google Shape;1691;p26"/>
            <p:cNvSpPr/>
            <p:nvPr/>
          </p:nvSpPr>
          <p:spPr>
            <a:xfrm rot="10800000" flipH="1">
              <a:off x="1490842" y="4893080"/>
              <a:ext cx="50477" cy="51317"/>
            </a:xfrm>
            <a:custGeom>
              <a:avLst/>
              <a:gdLst/>
              <a:ahLst/>
              <a:cxnLst/>
              <a:rect l="l" t="t" r="r" b="b"/>
              <a:pathLst>
                <a:path w="1682" h="1710" extrusionOk="0">
                  <a:moveTo>
                    <a:pt x="841" y="1"/>
                  </a:moveTo>
                  <a:cubicBezTo>
                    <a:pt x="380" y="1"/>
                    <a:pt x="0" y="381"/>
                    <a:pt x="0" y="869"/>
                  </a:cubicBezTo>
                  <a:cubicBezTo>
                    <a:pt x="0" y="1330"/>
                    <a:pt x="380" y="1710"/>
                    <a:pt x="841" y="1710"/>
                  </a:cubicBezTo>
                  <a:cubicBezTo>
                    <a:pt x="1329" y="1710"/>
                    <a:pt x="1682" y="1330"/>
                    <a:pt x="1682" y="869"/>
                  </a:cubicBezTo>
                  <a:cubicBezTo>
                    <a:pt x="1682" y="381"/>
                    <a:pt x="1329"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2" name="Google Shape;1692;p26"/>
            <p:cNvSpPr/>
            <p:nvPr/>
          </p:nvSpPr>
          <p:spPr>
            <a:xfrm rot="10800000" flipH="1">
              <a:off x="1235247" y="4674067"/>
              <a:ext cx="51287" cy="51347"/>
            </a:xfrm>
            <a:custGeom>
              <a:avLst/>
              <a:gdLst/>
              <a:ahLst/>
              <a:cxnLst/>
              <a:rect l="l" t="t" r="r" b="b"/>
              <a:pathLst>
                <a:path w="1709" h="1711" extrusionOk="0">
                  <a:moveTo>
                    <a:pt x="841" y="0"/>
                  </a:moveTo>
                  <a:cubicBezTo>
                    <a:pt x="380" y="0"/>
                    <a:pt x="0" y="380"/>
                    <a:pt x="0" y="841"/>
                  </a:cubicBezTo>
                  <a:cubicBezTo>
                    <a:pt x="0" y="1314"/>
                    <a:pt x="356" y="1710"/>
                    <a:pt x="797" y="1710"/>
                  </a:cubicBezTo>
                  <a:cubicBezTo>
                    <a:pt x="812" y="1710"/>
                    <a:pt x="826" y="1710"/>
                    <a:pt x="841" y="1709"/>
                  </a:cubicBezTo>
                  <a:cubicBezTo>
                    <a:pt x="1329" y="1709"/>
                    <a:pt x="1709" y="1329"/>
                    <a:pt x="1709" y="841"/>
                  </a:cubicBezTo>
                  <a:cubicBezTo>
                    <a:pt x="1709" y="380"/>
                    <a:pt x="1329"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3" name="Google Shape;1693;p26"/>
            <p:cNvSpPr/>
            <p:nvPr/>
          </p:nvSpPr>
          <p:spPr>
            <a:xfrm rot="10800000" flipH="1">
              <a:off x="1235247" y="5007839"/>
              <a:ext cx="51287" cy="51317"/>
            </a:xfrm>
            <a:custGeom>
              <a:avLst/>
              <a:gdLst/>
              <a:ahLst/>
              <a:cxnLst/>
              <a:rect l="l" t="t" r="r" b="b"/>
              <a:pathLst>
                <a:path w="1709" h="1710" fill="none" extrusionOk="0">
                  <a:moveTo>
                    <a:pt x="0" y="841"/>
                  </a:moveTo>
                  <a:cubicBezTo>
                    <a:pt x="0" y="380"/>
                    <a:pt x="380" y="0"/>
                    <a:pt x="841" y="0"/>
                  </a:cubicBezTo>
                  <a:cubicBezTo>
                    <a:pt x="1329" y="0"/>
                    <a:pt x="1709" y="380"/>
                    <a:pt x="1709" y="841"/>
                  </a:cubicBezTo>
                  <a:cubicBezTo>
                    <a:pt x="1709" y="1329"/>
                    <a:pt x="1329" y="1709"/>
                    <a:pt x="841" y="1709"/>
                  </a:cubicBezTo>
                  <a:cubicBezTo>
                    <a:pt x="380" y="1709"/>
                    <a:pt x="0" y="1329"/>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4" name="Google Shape;1694;p26"/>
            <p:cNvSpPr/>
            <p:nvPr/>
          </p:nvSpPr>
          <p:spPr>
            <a:xfrm rot="10800000" flipH="1">
              <a:off x="986974" y="3557335"/>
              <a:ext cx="51317" cy="50477"/>
            </a:xfrm>
            <a:custGeom>
              <a:avLst/>
              <a:gdLst/>
              <a:ahLst/>
              <a:cxnLst/>
              <a:rect l="l" t="t" r="r" b="b"/>
              <a:pathLst>
                <a:path w="1710" h="1682" fill="none" extrusionOk="0">
                  <a:moveTo>
                    <a:pt x="0" y="841"/>
                  </a:moveTo>
                  <a:cubicBezTo>
                    <a:pt x="0" y="353"/>
                    <a:pt x="380" y="0"/>
                    <a:pt x="841" y="0"/>
                  </a:cubicBezTo>
                  <a:cubicBezTo>
                    <a:pt x="1329" y="0"/>
                    <a:pt x="1709" y="353"/>
                    <a:pt x="1709" y="841"/>
                  </a:cubicBezTo>
                  <a:cubicBezTo>
                    <a:pt x="1709" y="1302"/>
                    <a:pt x="1329" y="1682"/>
                    <a:pt x="841" y="1682"/>
                  </a:cubicBezTo>
                  <a:cubicBezTo>
                    <a:pt x="380" y="1682"/>
                    <a:pt x="0" y="1302"/>
                    <a:pt x="0"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5" name="Google Shape;1695;p26"/>
            <p:cNvSpPr/>
            <p:nvPr/>
          </p:nvSpPr>
          <p:spPr>
            <a:xfrm rot="10800000" flipH="1">
              <a:off x="1052096" y="3391290"/>
              <a:ext cx="51317" cy="51287"/>
            </a:xfrm>
            <a:custGeom>
              <a:avLst/>
              <a:gdLst/>
              <a:ahLst/>
              <a:cxnLst/>
              <a:rect l="l" t="t" r="r" b="b"/>
              <a:pathLst>
                <a:path w="1710" h="1709" fill="none" extrusionOk="0">
                  <a:moveTo>
                    <a:pt x="0" y="868"/>
                  </a:moveTo>
                  <a:cubicBezTo>
                    <a:pt x="0" y="380"/>
                    <a:pt x="380" y="0"/>
                    <a:pt x="841" y="0"/>
                  </a:cubicBezTo>
                  <a:cubicBezTo>
                    <a:pt x="1329" y="0"/>
                    <a:pt x="1709" y="380"/>
                    <a:pt x="1709" y="868"/>
                  </a:cubicBezTo>
                  <a:cubicBezTo>
                    <a:pt x="1709" y="1329"/>
                    <a:pt x="1329" y="1709"/>
                    <a:pt x="841" y="1709"/>
                  </a:cubicBezTo>
                  <a:cubicBezTo>
                    <a:pt x="380" y="1709"/>
                    <a:pt x="0" y="1329"/>
                    <a:pt x="0"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6" name="Google Shape;1696;p26"/>
            <p:cNvSpPr/>
            <p:nvPr/>
          </p:nvSpPr>
          <p:spPr>
            <a:xfrm rot="10800000" flipH="1">
              <a:off x="1213250" y="2629396"/>
              <a:ext cx="50507" cy="50477"/>
            </a:xfrm>
            <a:custGeom>
              <a:avLst/>
              <a:gdLst/>
              <a:ahLst/>
              <a:cxnLst/>
              <a:rect l="l" t="t" r="r" b="b"/>
              <a:pathLst>
                <a:path w="1683" h="1682" fill="none" extrusionOk="0">
                  <a:moveTo>
                    <a:pt x="1" y="841"/>
                  </a:moveTo>
                  <a:cubicBezTo>
                    <a:pt x="1" y="353"/>
                    <a:pt x="353" y="0"/>
                    <a:pt x="842" y="0"/>
                  </a:cubicBezTo>
                  <a:cubicBezTo>
                    <a:pt x="1303" y="0"/>
                    <a:pt x="1682" y="353"/>
                    <a:pt x="1682" y="841"/>
                  </a:cubicBezTo>
                  <a:cubicBezTo>
                    <a:pt x="1682" y="1302"/>
                    <a:pt x="1303" y="1682"/>
                    <a:pt x="842" y="1682"/>
                  </a:cubicBezTo>
                  <a:cubicBezTo>
                    <a:pt x="353" y="1682"/>
                    <a:pt x="1" y="1302"/>
                    <a:pt x="1"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7" name="Google Shape;1697;p26"/>
            <p:cNvSpPr/>
            <p:nvPr/>
          </p:nvSpPr>
          <p:spPr>
            <a:xfrm rot="10800000" flipH="1">
              <a:off x="1187201" y="3636292"/>
              <a:ext cx="51317" cy="51317"/>
            </a:xfrm>
            <a:custGeom>
              <a:avLst/>
              <a:gdLst/>
              <a:ahLst/>
              <a:cxnLst/>
              <a:rect l="l" t="t" r="r" b="b"/>
              <a:pathLst>
                <a:path w="1710" h="1710" fill="none" extrusionOk="0">
                  <a:moveTo>
                    <a:pt x="1" y="842"/>
                  </a:moveTo>
                  <a:cubicBezTo>
                    <a:pt x="1" y="381"/>
                    <a:pt x="381" y="1"/>
                    <a:pt x="869" y="1"/>
                  </a:cubicBezTo>
                  <a:cubicBezTo>
                    <a:pt x="1330" y="1"/>
                    <a:pt x="1710" y="381"/>
                    <a:pt x="1710" y="842"/>
                  </a:cubicBezTo>
                  <a:cubicBezTo>
                    <a:pt x="1710" y="1330"/>
                    <a:pt x="1330" y="1710"/>
                    <a:pt x="869" y="1710"/>
                  </a:cubicBezTo>
                  <a:cubicBezTo>
                    <a:pt x="381" y="1710"/>
                    <a:pt x="1" y="1330"/>
                    <a:pt x="1" y="84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8" name="Google Shape;1698;p26"/>
            <p:cNvSpPr/>
            <p:nvPr/>
          </p:nvSpPr>
          <p:spPr>
            <a:xfrm rot="10800000" flipH="1">
              <a:off x="442413" y="4429096"/>
              <a:ext cx="51317" cy="51317"/>
            </a:xfrm>
            <a:custGeom>
              <a:avLst/>
              <a:gdLst/>
              <a:ahLst/>
              <a:cxnLst/>
              <a:rect l="l" t="t" r="r" b="b"/>
              <a:pathLst>
                <a:path w="1710" h="1710" fill="none" extrusionOk="0">
                  <a:moveTo>
                    <a:pt x="0" y="868"/>
                  </a:moveTo>
                  <a:cubicBezTo>
                    <a:pt x="0" y="380"/>
                    <a:pt x="380" y="0"/>
                    <a:pt x="868" y="0"/>
                  </a:cubicBezTo>
                  <a:cubicBezTo>
                    <a:pt x="1330" y="0"/>
                    <a:pt x="1709" y="380"/>
                    <a:pt x="1709" y="868"/>
                  </a:cubicBezTo>
                  <a:cubicBezTo>
                    <a:pt x="1709" y="1329"/>
                    <a:pt x="1330" y="1709"/>
                    <a:pt x="868" y="1709"/>
                  </a:cubicBezTo>
                  <a:cubicBezTo>
                    <a:pt x="380" y="1709"/>
                    <a:pt x="0" y="1329"/>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9" name="Google Shape;1699;p26"/>
            <p:cNvSpPr/>
            <p:nvPr/>
          </p:nvSpPr>
          <p:spPr>
            <a:xfrm rot="10800000" flipH="1">
              <a:off x="708572" y="4087222"/>
              <a:ext cx="50507" cy="51317"/>
            </a:xfrm>
            <a:custGeom>
              <a:avLst/>
              <a:gdLst/>
              <a:ahLst/>
              <a:cxnLst/>
              <a:rect l="l" t="t" r="r" b="b"/>
              <a:pathLst>
                <a:path w="1683" h="1710" fill="none" extrusionOk="0">
                  <a:moveTo>
                    <a:pt x="1" y="868"/>
                  </a:moveTo>
                  <a:cubicBezTo>
                    <a:pt x="1" y="380"/>
                    <a:pt x="354" y="0"/>
                    <a:pt x="842" y="0"/>
                  </a:cubicBezTo>
                  <a:cubicBezTo>
                    <a:pt x="1303" y="0"/>
                    <a:pt x="1683" y="380"/>
                    <a:pt x="1683" y="868"/>
                  </a:cubicBezTo>
                  <a:cubicBezTo>
                    <a:pt x="1683" y="1329"/>
                    <a:pt x="1303" y="1709"/>
                    <a:pt x="842" y="1709"/>
                  </a:cubicBezTo>
                  <a:cubicBezTo>
                    <a:pt x="354" y="1709"/>
                    <a:pt x="1" y="1329"/>
                    <a:pt x="1"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0" name="Google Shape;1700;p26"/>
            <p:cNvSpPr/>
            <p:nvPr/>
          </p:nvSpPr>
          <p:spPr>
            <a:xfrm rot="10800000" flipH="1">
              <a:off x="790799" y="4250026"/>
              <a:ext cx="50507" cy="51317"/>
            </a:xfrm>
            <a:custGeom>
              <a:avLst/>
              <a:gdLst/>
              <a:ahLst/>
              <a:cxnLst/>
              <a:rect l="l" t="t" r="r" b="b"/>
              <a:pathLst>
                <a:path w="1683" h="1710" fill="none" extrusionOk="0">
                  <a:moveTo>
                    <a:pt x="1" y="869"/>
                  </a:moveTo>
                  <a:cubicBezTo>
                    <a:pt x="1" y="380"/>
                    <a:pt x="380" y="1"/>
                    <a:pt x="841" y="1"/>
                  </a:cubicBezTo>
                  <a:cubicBezTo>
                    <a:pt x="1302" y="1"/>
                    <a:pt x="1682" y="380"/>
                    <a:pt x="1682" y="869"/>
                  </a:cubicBezTo>
                  <a:cubicBezTo>
                    <a:pt x="1682" y="1330"/>
                    <a:pt x="1330" y="1709"/>
                    <a:pt x="841" y="1709"/>
                  </a:cubicBezTo>
                  <a:cubicBezTo>
                    <a:pt x="380" y="1709"/>
                    <a:pt x="1" y="1330"/>
                    <a:pt x="1" y="86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1" name="Google Shape;1701;p26"/>
            <p:cNvSpPr/>
            <p:nvPr/>
          </p:nvSpPr>
          <p:spPr>
            <a:xfrm rot="10800000" flipH="1">
              <a:off x="464380" y="3784421"/>
              <a:ext cx="50507" cy="50507"/>
            </a:xfrm>
            <a:custGeom>
              <a:avLst/>
              <a:gdLst/>
              <a:ahLst/>
              <a:cxnLst/>
              <a:rect l="l" t="t" r="r" b="b"/>
              <a:pathLst>
                <a:path w="1683" h="1683" extrusionOk="0">
                  <a:moveTo>
                    <a:pt x="842" y="1"/>
                  </a:moveTo>
                  <a:cubicBezTo>
                    <a:pt x="353" y="1"/>
                    <a:pt x="1" y="380"/>
                    <a:pt x="1" y="841"/>
                  </a:cubicBezTo>
                  <a:cubicBezTo>
                    <a:pt x="1" y="1330"/>
                    <a:pt x="408" y="1682"/>
                    <a:pt x="842" y="1682"/>
                  </a:cubicBezTo>
                  <a:cubicBezTo>
                    <a:pt x="1303" y="1682"/>
                    <a:pt x="1683" y="1330"/>
                    <a:pt x="1683" y="841"/>
                  </a:cubicBezTo>
                  <a:cubicBezTo>
                    <a:pt x="1683" y="380"/>
                    <a:pt x="1303" y="1"/>
                    <a:pt x="8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2" name="Google Shape;1702;p26"/>
            <p:cNvSpPr/>
            <p:nvPr/>
          </p:nvSpPr>
          <p:spPr>
            <a:xfrm rot="10800000" flipH="1">
              <a:off x="464380" y="3906532"/>
              <a:ext cx="50507" cy="51317"/>
            </a:xfrm>
            <a:custGeom>
              <a:avLst/>
              <a:gdLst/>
              <a:ahLst/>
              <a:cxnLst/>
              <a:rect l="l" t="t" r="r" b="b"/>
              <a:pathLst>
                <a:path w="1683" h="1710" fill="none" extrusionOk="0">
                  <a:moveTo>
                    <a:pt x="1" y="842"/>
                  </a:moveTo>
                  <a:cubicBezTo>
                    <a:pt x="1" y="353"/>
                    <a:pt x="353" y="1"/>
                    <a:pt x="842" y="1"/>
                  </a:cubicBezTo>
                  <a:cubicBezTo>
                    <a:pt x="1303" y="1"/>
                    <a:pt x="1683" y="353"/>
                    <a:pt x="1683" y="842"/>
                  </a:cubicBezTo>
                  <a:cubicBezTo>
                    <a:pt x="1683" y="1303"/>
                    <a:pt x="1303" y="1682"/>
                    <a:pt x="842" y="1682"/>
                  </a:cubicBezTo>
                  <a:cubicBezTo>
                    <a:pt x="408" y="1710"/>
                    <a:pt x="1" y="1303"/>
                    <a:pt x="1" y="842"/>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3" name="Google Shape;1703;p26"/>
            <p:cNvSpPr/>
            <p:nvPr/>
          </p:nvSpPr>
          <p:spPr>
            <a:xfrm rot="10800000" flipH="1">
              <a:off x="538475" y="3906532"/>
              <a:ext cx="50477" cy="51317"/>
            </a:xfrm>
            <a:custGeom>
              <a:avLst/>
              <a:gdLst/>
              <a:ahLst/>
              <a:cxnLst/>
              <a:rect l="l" t="t" r="r" b="b"/>
              <a:pathLst>
                <a:path w="1682" h="1710" fill="none" extrusionOk="0">
                  <a:moveTo>
                    <a:pt x="0" y="842"/>
                  </a:moveTo>
                  <a:cubicBezTo>
                    <a:pt x="0" y="353"/>
                    <a:pt x="380" y="1"/>
                    <a:pt x="841" y="1"/>
                  </a:cubicBezTo>
                  <a:cubicBezTo>
                    <a:pt x="1329" y="1"/>
                    <a:pt x="1682" y="353"/>
                    <a:pt x="1682" y="842"/>
                  </a:cubicBezTo>
                  <a:cubicBezTo>
                    <a:pt x="1682" y="1303"/>
                    <a:pt x="1329" y="1682"/>
                    <a:pt x="841" y="1682"/>
                  </a:cubicBezTo>
                  <a:cubicBezTo>
                    <a:pt x="380" y="1710"/>
                    <a:pt x="0" y="1303"/>
                    <a:pt x="0" y="84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4" name="Google Shape;1704;p26"/>
            <p:cNvSpPr/>
            <p:nvPr/>
          </p:nvSpPr>
          <p:spPr>
            <a:xfrm rot="10800000" flipH="1">
              <a:off x="816038" y="3992810"/>
              <a:ext cx="30" cy="257246"/>
            </a:xfrm>
            <a:custGeom>
              <a:avLst/>
              <a:gdLst/>
              <a:ahLst/>
              <a:cxnLst/>
              <a:rect l="l" t="t" r="r" b="b"/>
              <a:pathLst>
                <a:path w="1" h="8572" fill="none" extrusionOk="0">
                  <a:moveTo>
                    <a:pt x="0" y="8571"/>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5" name="Google Shape;1705;p26"/>
            <p:cNvSpPr/>
            <p:nvPr/>
          </p:nvSpPr>
          <p:spPr>
            <a:xfrm rot="10800000" flipH="1">
              <a:off x="133100" y="3580113"/>
              <a:ext cx="30" cy="1667896"/>
            </a:xfrm>
            <a:custGeom>
              <a:avLst/>
              <a:gdLst/>
              <a:ahLst/>
              <a:cxnLst/>
              <a:rect l="l" t="t" r="r" b="b"/>
              <a:pathLst>
                <a:path w="1" h="55578" fill="none" extrusionOk="0">
                  <a:moveTo>
                    <a:pt x="0" y="1"/>
                  </a:moveTo>
                  <a:lnTo>
                    <a:pt x="0" y="55577"/>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6" name="Google Shape;1706;p26"/>
            <p:cNvSpPr/>
            <p:nvPr/>
          </p:nvSpPr>
          <p:spPr>
            <a:xfrm rot="10800000" flipH="1">
              <a:off x="82623" y="3476758"/>
              <a:ext cx="101794" cy="101764"/>
            </a:xfrm>
            <a:custGeom>
              <a:avLst/>
              <a:gdLst/>
              <a:ahLst/>
              <a:cxnLst/>
              <a:rect l="l" t="t" r="r" b="b"/>
              <a:pathLst>
                <a:path w="3392" h="3391" fill="none" extrusionOk="0">
                  <a:moveTo>
                    <a:pt x="1" y="1682"/>
                  </a:moveTo>
                  <a:cubicBezTo>
                    <a:pt x="1" y="733"/>
                    <a:pt x="787" y="1"/>
                    <a:pt x="1682" y="1"/>
                  </a:cubicBezTo>
                  <a:cubicBezTo>
                    <a:pt x="2632" y="1"/>
                    <a:pt x="3391" y="787"/>
                    <a:pt x="3391" y="1682"/>
                  </a:cubicBezTo>
                  <a:cubicBezTo>
                    <a:pt x="3391" y="2632"/>
                    <a:pt x="2605" y="3391"/>
                    <a:pt x="1682" y="3391"/>
                  </a:cubicBezTo>
                  <a:cubicBezTo>
                    <a:pt x="733" y="3391"/>
                    <a:pt x="1" y="2632"/>
                    <a:pt x="1"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7" name="Google Shape;1707;p26"/>
            <p:cNvSpPr/>
            <p:nvPr/>
          </p:nvSpPr>
          <p:spPr>
            <a:xfrm rot="10800000" flipH="1">
              <a:off x="-50861" y="3809659"/>
              <a:ext cx="105035" cy="1429406"/>
            </a:xfrm>
            <a:custGeom>
              <a:avLst/>
              <a:gdLst/>
              <a:ahLst/>
              <a:cxnLst/>
              <a:rect l="l" t="t" r="r" b="b"/>
              <a:pathLst>
                <a:path w="3500" h="47631" fill="none" extrusionOk="0">
                  <a:moveTo>
                    <a:pt x="3499" y="1"/>
                  </a:moveTo>
                  <a:lnTo>
                    <a:pt x="3499" y="44104"/>
                  </a:lnTo>
                  <a:lnTo>
                    <a:pt x="0" y="4763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8" name="Google Shape;1708;p26"/>
            <p:cNvSpPr/>
            <p:nvPr/>
          </p:nvSpPr>
          <p:spPr>
            <a:xfrm rot="10800000" flipH="1">
              <a:off x="242186" y="3318846"/>
              <a:ext cx="110707" cy="1960913"/>
            </a:xfrm>
            <a:custGeom>
              <a:avLst/>
              <a:gdLst/>
              <a:ahLst/>
              <a:cxnLst/>
              <a:rect l="l" t="t" r="r" b="b"/>
              <a:pathLst>
                <a:path w="3689" h="65342" fill="none" extrusionOk="0">
                  <a:moveTo>
                    <a:pt x="3689" y="65342"/>
                  </a:moveTo>
                  <a:lnTo>
                    <a:pt x="3689" y="42856"/>
                  </a:lnTo>
                  <a:lnTo>
                    <a:pt x="0" y="39113"/>
                  </a:ln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9" name="Google Shape;1709;p26"/>
            <p:cNvSpPr/>
            <p:nvPr/>
          </p:nvSpPr>
          <p:spPr>
            <a:xfrm rot="10800000" flipH="1">
              <a:off x="302416" y="3217082"/>
              <a:ext cx="101764" cy="101794"/>
            </a:xfrm>
            <a:custGeom>
              <a:avLst/>
              <a:gdLst/>
              <a:ahLst/>
              <a:cxnLst/>
              <a:rect l="l" t="t" r="r" b="b"/>
              <a:pathLst>
                <a:path w="3391" h="3392" fill="none" extrusionOk="0">
                  <a:moveTo>
                    <a:pt x="0" y="1683"/>
                  </a:moveTo>
                  <a:cubicBezTo>
                    <a:pt x="0" y="733"/>
                    <a:pt x="760" y="1"/>
                    <a:pt x="1682" y="1"/>
                  </a:cubicBezTo>
                  <a:cubicBezTo>
                    <a:pt x="2631" y="1"/>
                    <a:pt x="3391" y="760"/>
                    <a:pt x="3391" y="1683"/>
                  </a:cubicBezTo>
                  <a:cubicBezTo>
                    <a:pt x="3391" y="2632"/>
                    <a:pt x="2604" y="3391"/>
                    <a:pt x="1682" y="3391"/>
                  </a:cubicBezTo>
                  <a:cubicBezTo>
                    <a:pt x="760" y="3391"/>
                    <a:pt x="0" y="2632"/>
                    <a:pt x="0" y="1683"/>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0" name="Google Shape;1710;p26"/>
            <p:cNvSpPr/>
            <p:nvPr/>
          </p:nvSpPr>
          <p:spPr>
            <a:xfrm rot="10800000" flipH="1">
              <a:off x="-98877" y="3764074"/>
              <a:ext cx="51287" cy="50507"/>
            </a:xfrm>
            <a:custGeom>
              <a:avLst/>
              <a:gdLst/>
              <a:ahLst/>
              <a:cxnLst/>
              <a:rect l="l" t="t" r="r" b="b"/>
              <a:pathLst>
                <a:path w="1709" h="1683" fill="none" extrusionOk="0">
                  <a:moveTo>
                    <a:pt x="0" y="841"/>
                  </a:moveTo>
                  <a:cubicBezTo>
                    <a:pt x="0" y="380"/>
                    <a:pt x="380" y="1"/>
                    <a:pt x="868" y="1"/>
                  </a:cubicBezTo>
                  <a:cubicBezTo>
                    <a:pt x="1329" y="1"/>
                    <a:pt x="1709" y="380"/>
                    <a:pt x="1709" y="841"/>
                  </a:cubicBezTo>
                  <a:cubicBezTo>
                    <a:pt x="1709" y="1330"/>
                    <a:pt x="1329" y="1682"/>
                    <a:pt x="868" y="1682"/>
                  </a:cubicBezTo>
                  <a:cubicBezTo>
                    <a:pt x="380" y="1682"/>
                    <a:pt x="0" y="1330"/>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1" name="Google Shape;1711;p26"/>
            <p:cNvSpPr/>
            <p:nvPr/>
          </p:nvSpPr>
          <p:spPr>
            <a:xfrm rot="10800000" flipH="1">
              <a:off x="182736" y="1003034"/>
              <a:ext cx="71664" cy="2254771"/>
            </a:xfrm>
            <a:custGeom>
              <a:avLst/>
              <a:gdLst/>
              <a:ahLst/>
              <a:cxnLst/>
              <a:rect l="l" t="t" r="r" b="b"/>
              <a:pathLst>
                <a:path w="2388" h="75134" fill="none" extrusionOk="0">
                  <a:moveTo>
                    <a:pt x="2388" y="75133"/>
                  </a:moveTo>
                  <a:lnTo>
                    <a:pt x="2388" y="18200"/>
                  </a:lnTo>
                  <a:lnTo>
                    <a:pt x="1" y="15813"/>
                  </a:lnTo>
                  <a:lnTo>
                    <a:pt x="1"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2" name="Google Shape;1712;p26"/>
            <p:cNvSpPr/>
            <p:nvPr/>
          </p:nvSpPr>
          <p:spPr>
            <a:xfrm rot="10800000" flipH="1">
              <a:off x="202273" y="900490"/>
              <a:ext cx="101794" cy="101764"/>
            </a:xfrm>
            <a:custGeom>
              <a:avLst/>
              <a:gdLst/>
              <a:ahLst/>
              <a:cxnLst/>
              <a:rect l="l" t="t" r="r" b="b"/>
              <a:pathLst>
                <a:path w="3392" h="3391" fill="none" extrusionOk="0">
                  <a:moveTo>
                    <a:pt x="1" y="1682"/>
                  </a:moveTo>
                  <a:cubicBezTo>
                    <a:pt x="1" y="733"/>
                    <a:pt x="788" y="0"/>
                    <a:pt x="1710" y="0"/>
                  </a:cubicBezTo>
                  <a:cubicBezTo>
                    <a:pt x="2659" y="0"/>
                    <a:pt x="3391" y="787"/>
                    <a:pt x="3391" y="1682"/>
                  </a:cubicBezTo>
                  <a:cubicBezTo>
                    <a:pt x="3391" y="2631"/>
                    <a:pt x="2632" y="3391"/>
                    <a:pt x="1710" y="3391"/>
                  </a:cubicBezTo>
                  <a:cubicBezTo>
                    <a:pt x="788" y="3391"/>
                    <a:pt x="1" y="2631"/>
                    <a:pt x="1"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3" name="Google Shape;1713;p26"/>
            <p:cNvSpPr/>
            <p:nvPr/>
          </p:nvSpPr>
          <p:spPr>
            <a:xfrm rot="10800000" flipH="1">
              <a:off x="69599" y="1234201"/>
              <a:ext cx="104225" cy="2026065"/>
            </a:xfrm>
            <a:custGeom>
              <a:avLst/>
              <a:gdLst/>
              <a:ahLst/>
              <a:cxnLst/>
              <a:rect l="l" t="t" r="r" b="b"/>
              <a:pathLst>
                <a:path w="3473" h="67513" fill="none" extrusionOk="0">
                  <a:moveTo>
                    <a:pt x="1" y="67512"/>
                  </a:moveTo>
                  <a:lnTo>
                    <a:pt x="3473" y="64013"/>
                  </a:lnTo>
                  <a:lnTo>
                    <a:pt x="3473" y="19910"/>
                  </a:lnTo>
                  <a:lnTo>
                    <a:pt x="1411" y="17821"/>
                  </a:lnTo>
                  <a:lnTo>
                    <a:pt x="1411"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4" name="Google Shape;1714;p26"/>
            <p:cNvSpPr/>
            <p:nvPr/>
          </p:nvSpPr>
          <p:spPr>
            <a:xfrm rot="10800000" flipH="1">
              <a:off x="362646" y="744198"/>
              <a:ext cx="201067" cy="3163174"/>
            </a:xfrm>
            <a:custGeom>
              <a:avLst/>
              <a:gdLst/>
              <a:ahLst/>
              <a:cxnLst/>
              <a:rect l="l" t="t" r="r" b="b"/>
              <a:pathLst>
                <a:path w="6700" h="105404" fill="none" extrusionOk="0">
                  <a:moveTo>
                    <a:pt x="3716" y="105404"/>
                  </a:moveTo>
                  <a:lnTo>
                    <a:pt x="3716" y="82972"/>
                  </a:lnTo>
                  <a:lnTo>
                    <a:pt x="0" y="79229"/>
                  </a:lnTo>
                  <a:lnTo>
                    <a:pt x="0" y="40117"/>
                  </a:lnTo>
                  <a:lnTo>
                    <a:pt x="6700" y="33390"/>
                  </a:lnTo>
                  <a:lnTo>
                    <a:pt x="670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5" name="Google Shape;1715;p26"/>
            <p:cNvSpPr/>
            <p:nvPr/>
          </p:nvSpPr>
          <p:spPr>
            <a:xfrm rot="10800000" flipH="1">
              <a:off x="422066" y="640813"/>
              <a:ext cx="101764" cy="101794"/>
            </a:xfrm>
            <a:custGeom>
              <a:avLst/>
              <a:gdLst/>
              <a:ahLst/>
              <a:cxnLst/>
              <a:rect l="l" t="t" r="r" b="b"/>
              <a:pathLst>
                <a:path w="3391" h="3392" fill="none" extrusionOk="0">
                  <a:moveTo>
                    <a:pt x="0" y="1682"/>
                  </a:moveTo>
                  <a:cubicBezTo>
                    <a:pt x="0" y="733"/>
                    <a:pt x="787" y="1"/>
                    <a:pt x="1709" y="1"/>
                  </a:cubicBezTo>
                  <a:cubicBezTo>
                    <a:pt x="2659" y="1"/>
                    <a:pt x="3391" y="760"/>
                    <a:pt x="3391" y="1682"/>
                  </a:cubicBezTo>
                  <a:cubicBezTo>
                    <a:pt x="3391" y="2632"/>
                    <a:pt x="2631" y="3391"/>
                    <a:pt x="1709" y="3391"/>
                  </a:cubicBezTo>
                  <a:cubicBezTo>
                    <a:pt x="787" y="3391"/>
                    <a:pt x="0" y="2632"/>
                    <a:pt x="0" y="1682"/>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6" name="Google Shape;1716;p26"/>
            <p:cNvSpPr/>
            <p:nvPr/>
          </p:nvSpPr>
          <p:spPr>
            <a:xfrm rot="10800000" flipH="1">
              <a:off x="2857" y="1408409"/>
              <a:ext cx="101794" cy="101764"/>
            </a:xfrm>
            <a:custGeom>
              <a:avLst/>
              <a:gdLst/>
              <a:ahLst/>
              <a:cxnLst/>
              <a:rect l="l" t="t" r="r" b="b"/>
              <a:pathLst>
                <a:path w="3392" h="3391" fill="none" extrusionOk="0">
                  <a:moveTo>
                    <a:pt x="1" y="1709"/>
                  </a:moveTo>
                  <a:cubicBezTo>
                    <a:pt x="1" y="760"/>
                    <a:pt x="787" y="0"/>
                    <a:pt x="1709" y="0"/>
                  </a:cubicBezTo>
                  <a:cubicBezTo>
                    <a:pt x="2659" y="0"/>
                    <a:pt x="3391" y="787"/>
                    <a:pt x="3391" y="1709"/>
                  </a:cubicBezTo>
                  <a:cubicBezTo>
                    <a:pt x="3391" y="2658"/>
                    <a:pt x="2632" y="3391"/>
                    <a:pt x="1709" y="3391"/>
                  </a:cubicBezTo>
                  <a:cubicBezTo>
                    <a:pt x="787" y="3391"/>
                    <a:pt x="1" y="2658"/>
                    <a:pt x="1" y="1709"/>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7" name="Google Shape;1717;p26"/>
            <p:cNvSpPr/>
            <p:nvPr/>
          </p:nvSpPr>
          <p:spPr>
            <a:xfrm rot="10800000" flipH="1">
              <a:off x="21583" y="1187806"/>
              <a:ext cx="50507" cy="50507"/>
            </a:xfrm>
            <a:custGeom>
              <a:avLst/>
              <a:gdLst/>
              <a:ahLst/>
              <a:cxnLst/>
              <a:rect l="l" t="t" r="r" b="b"/>
              <a:pathLst>
                <a:path w="1683" h="1683" fill="none" extrusionOk="0">
                  <a:moveTo>
                    <a:pt x="0" y="841"/>
                  </a:moveTo>
                  <a:cubicBezTo>
                    <a:pt x="0" y="380"/>
                    <a:pt x="380" y="0"/>
                    <a:pt x="841" y="0"/>
                  </a:cubicBezTo>
                  <a:cubicBezTo>
                    <a:pt x="1330" y="0"/>
                    <a:pt x="1682" y="380"/>
                    <a:pt x="1682" y="841"/>
                  </a:cubicBezTo>
                  <a:cubicBezTo>
                    <a:pt x="1682" y="1329"/>
                    <a:pt x="1330" y="1682"/>
                    <a:pt x="841" y="1682"/>
                  </a:cubicBezTo>
                  <a:cubicBezTo>
                    <a:pt x="380" y="1682"/>
                    <a:pt x="0" y="1329"/>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8" name="Google Shape;1718;p26"/>
            <p:cNvSpPr/>
            <p:nvPr/>
          </p:nvSpPr>
          <p:spPr>
            <a:xfrm rot="10800000" flipH="1">
              <a:off x="-177834" y="1510983"/>
              <a:ext cx="232818" cy="2022764"/>
            </a:xfrm>
            <a:custGeom>
              <a:avLst/>
              <a:gdLst/>
              <a:ahLst/>
              <a:cxnLst/>
              <a:rect l="l" t="t" r="r" b="b"/>
              <a:pathLst>
                <a:path w="7758" h="67403" fill="none" extrusionOk="0">
                  <a:moveTo>
                    <a:pt x="7758" y="67403"/>
                  </a:moveTo>
                  <a:lnTo>
                    <a:pt x="7758" y="44809"/>
                  </a:lnTo>
                  <a:lnTo>
                    <a:pt x="0" y="37051"/>
                  </a:ln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9" name="Google Shape;1719;p26"/>
            <p:cNvSpPr/>
            <p:nvPr/>
          </p:nvSpPr>
          <p:spPr>
            <a:xfrm rot="10800000" flipH="1">
              <a:off x="1236" y="3077895"/>
              <a:ext cx="30" cy="179910"/>
            </a:xfrm>
            <a:custGeom>
              <a:avLst/>
              <a:gdLst/>
              <a:ahLst/>
              <a:cxnLst/>
              <a:rect l="l" t="t" r="r" b="b"/>
              <a:pathLst>
                <a:path w="1" h="5995" fill="none" extrusionOk="0">
                  <a:moveTo>
                    <a:pt x="0" y="5995"/>
                  </a:moveTo>
                  <a:lnTo>
                    <a:pt x="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0" name="Google Shape;1720;p26"/>
            <p:cNvSpPr/>
            <p:nvPr/>
          </p:nvSpPr>
          <p:spPr>
            <a:xfrm rot="10800000" flipH="1">
              <a:off x="987785" y="3890236"/>
              <a:ext cx="51317" cy="50507"/>
            </a:xfrm>
            <a:custGeom>
              <a:avLst/>
              <a:gdLst/>
              <a:ahLst/>
              <a:cxnLst/>
              <a:rect l="l" t="t" r="r" b="b"/>
              <a:pathLst>
                <a:path w="1710" h="1683" extrusionOk="0">
                  <a:moveTo>
                    <a:pt x="841" y="0"/>
                  </a:moveTo>
                  <a:cubicBezTo>
                    <a:pt x="380" y="0"/>
                    <a:pt x="0" y="380"/>
                    <a:pt x="0" y="841"/>
                  </a:cubicBezTo>
                  <a:cubicBezTo>
                    <a:pt x="0" y="1329"/>
                    <a:pt x="380" y="1682"/>
                    <a:pt x="841" y="1682"/>
                  </a:cubicBezTo>
                  <a:cubicBezTo>
                    <a:pt x="1330" y="1682"/>
                    <a:pt x="1709" y="1329"/>
                    <a:pt x="1709" y="841"/>
                  </a:cubicBezTo>
                  <a:cubicBezTo>
                    <a:pt x="1709" y="380"/>
                    <a:pt x="1330" y="0"/>
                    <a:pt x="841" y="0"/>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1" name="Google Shape;1721;p26"/>
            <p:cNvSpPr/>
            <p:nvPr/>
          </p:nvSpPr>
          <p:spPr>
            <a:xfrm rot="10800000" flipH="1">
              <a:off x="1138375" y="3125101"/>
              <a:ext cx="51317" cy="50507"/>
            </a:xfrm>
            <a:custGeom>
              <a:avLst/>
              <a:gdLst/>
              <a:ahLst/>
              <a:cxnLst/>
              <a:rect l="l" t="t" r="r" b="b"/>
              <a:pathLst>
                <a:path w="1710" h="1683" extrusionOk="0">
                  <a:moveTo>
                    <a:pt x="868" y="1"/>
                  </a:moveTo>
                  <a:cubicBezTo>
                    <a:pt x="380" y="1"/>
                    <a:pt x="0" y="381"/>
                    <a:pt x="0" y="842"/>
                  </a:cubicBezTo>
                  <a:cubicBezTo>
                    <a:pt x="0" y="1330"/>
                    <a:pt x="380" y="1682"/>
                    <a:pt x="868" y="1682"/>
                  </a:cubicBezTo>
                  <a:cubicBezTo>
                    <a:pt x="1329" y="1682"/>
                    <a:pt x="1709" y="1330"/>
                    <a:pt x="1709" y="842"/>
                  </a:cubicBezTo>
                  <a:cubicBezTo>
                    <a:pt x="1709" y="381"/>
                    <a:pt x="1302" y="1"/>
                    <a:pt x="868" y="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2" name="Google Shape;1722;p26"/>
            <p:cNvSpPr/>
            <p:nvPr/>
          </p:nvSpPr>
          <p:spPr>
            <a:xfrm rot="10800000" flipH="1">
              <a:off x="1214900" y="2522740"/>
              <a:ext cx="51287" cy="50507"/>
            </a:xfrm>
            <a:custGeom>
              <a:avLst/>
              <a:gdLst/>
              <a:ahLst/>
              <a:cxnLst/>
              <a:rect l="l" t="t" r="r" b="b"/>
              <a:pathLst>
                <a:path w="1709" h="1683" extrusionOk="0">
                  <a:moveTo>
                    <a:pt x="841" y="0"/>
                  </a:moveTo>
                  <a:cubicBezTo>
                    <a:pt x="380" y="0"/>
                    <a:pt x="0" y="380"/>
                    <a:pt x="0" y="841"/>
                  </a:cubicBezTo>
                  <a:cubicBezTo>
                    <a:pt x="0" y="1329"/>
                    <a:pt x="380" y="1682"/>
                    <a:pt x="841" y="1682"/>
                  </a:cubicBezTo>
                  <a:cubicBezTo>
                    <a:pt x="1329" y="1682"/>
                    <a:pt x="1709" y="1329"/>
                    <a:pt x="1709" y="841"/>
                  </a:cubicBezTo>
                  <a:cubicBezTo>
                    <a:pt x="1709" y="353"/>
                    <a:pt x="1329" y="0"/>
                    <a:pt x="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3" name="Google Shape;1723;p26"/>
            <p:cNvSpPr/>
            <p:nvPr/>
          </p:nvSpPr>
          <p:spPr>
            <a:xfrm rot="10800000" flipH="1">
              <a:off x="-95636" y="2866265"/>
              <a:ext cx="51317" cy="51287"/>
            </a:xfrm>
            <a:custGeom>
              <a:avLst/>
              <a:gdLst/>
              <a:ahLst/>
              <a:cxnLst/>
              <a:rect l="l" t="t" r="r" b="b"/>
              <a:pathLst>
                <a:path w="1710" h="1709" extrusionOk="0">
                  <a:moveTo>
                    <a:pt x="841" y="0"/>
                  </a:moveTo>
                  <a:cubicBezTo>
                    <a:pt x="380" y="0"/>
                    <a:pt x="1" y="380"/>
                    <a:pt x="1" y="868"/>
                  </a:cubicBezTo>
                  <a:cubicBezTo>
                    <a:pt x="1" y="1329"/>
                    <a:pt x="380" y="1709"/>
                    <a:pt x="841" y="1709"/>
                  </a:cubicBezTo>
                  <a:cubicBezTo>
                    <a:pt x="1330" y="1709"/>
                    <a:pt x="1709" y="1329"/>
                    <a:pt x="1709" y="868"/>
                  </a:cubicBezTo>
                  <a:cubicBezTo>
                    <a:pt x="1709" y="380"/>
                    <a:pt x="1330"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4" name="Google Shape;1724;p26"/>
            <p:cNvSpPr/>
            <p:nvPr/>
          </p:nvSpPr>
          <p:spPr>
            <a:xfrm rot="10800000" flipH="1">
              <a:off x="1087898" y="2390066"/>
              <a:ext cx="50507" cy="52127"/>
            </a:xfrm>
            <a:custGeom>
              <a:avLst/>
              <a:gdLst/>
              <a:ahLst/>
              <a:cxnLst/>
              <a:rect l="l" t="t" r="r" b="b"/>
              <a:pathLst>
                <a:path w="1683" h="1737" fill="none" extrusionOk="0">
                  <a:moveTo>
                    <a:pt x="1" y="841"/>
                  </a:moveTo>
                  <a:cubicBezTo>
                    <a:pt x="1" y="380"/>
                    <a:pt x="380" y="0"/>
                    <a:pt x="842" y="0"/>
                  </a:cubicBezTo>
                  <a:cubicBezTo>
                    <a:pt x="1330" y="0"/>
                    <a:pt x="1682" y="380"/>
                    <a:pt x="1682" y="841"/>
                  </a:cubicBezTo>
                  <a:cubicBezTo>
                    <a:pt x="1682" y="1329"/>
                    <a:pt x="1330" y="1709"/>
                    <a:pt x="842" y="1709"/>
                  </a:cubicBezTo>
                  <a:cubicBezTo>
                    <a:pt x="380" y="1736"/>
                    <a:pt x="1" y="1329"/>
                    <a:pt x="1"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5" name="Google Shape;1725;p26"/>
            <p:cNvSpPr/>
            <p:nvPr/>
          </p:nvSpPr>
          <p:spPr>
            <a:xfrm rot="10800000" flipH="1">
              <a:off x="986974" y="3455571"/>
              <a:ext cx="51317" cy="50507"/>
            </a:xfrm>
            <a:custGeom>
              <a:avLst/>
              <a:gdLst/>
              <a:ahLst/>
              <a:cxnLst/>
              <a:rect l="l" t="t" r="r" b="b"/>
              <a:pathLst>
                <a:path w="1710" h="1683" fill="none" extrusionOk="0">
                  <a:moveTo>
                    <a:pt x="0" y="841"/>
                  </a:moveTo>
                  <a:cubicBezTo>
                    <a:pt x="0" y="353"/>
                    <a:pt x="380" y="1"/>
                    <a:pt x="841" y="1"/>
                  </a:cubicBezTo>
                  <a:cubicBezTo>
                    <a:pt x="1329" y="1"/>
                    <a:pt x="1709" y="353"/>
                    <a:pt x="1709" y="841"/>
                  </a:cubicBezTo>
                  <a:cubicBezTo>
                    <a:pt x="1709" y="1302"/>
                    <a:pt x="1329" y="1682"/>
                    <a:pt x="841" y="1682"/>
                  </a:cubicBezTo>
                  <a:cubicBezTo>
                    <a:pt x="380" y="1682"/>
                    <a:pt x="0" y="1302"/>
                    <a:pt x="0"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6" name="Google Shape;1726;p26"/>
            <p:cNvSpPr/>
            <p:nvPr/>
          </p:nvSpPr>
          <p:spPr>
            <a:xfrm rot="10800000" flipH="1">
              <a:off x="1013023" y="2442164"/>
              <a:ext cx="100143" cy="1013438"/>
            </a:xfrm>
            <a:custGeom>
              <a:avLst/>
              <a:gdLst/>
              <a:ahLst/>
              <a:cxnLst/>
              <a:rect l="l" t="t" r="r" b="b"/>
              <a:pathLst>
                <a:path w="3337" h="33770" fill="none" extrusionOk="0">
                  <a:moveTo>
                    <a:pt x="3337" y="33769"/>
                  </a:moveTo>
                  <a:lnTo>
                    <a:pt x="3337" y="25903"/>
                  </a:lnTo>
                  <a:lnTo>
                    <a:pt x="0" y="22540"/>
                  </a:lnTo>
                  <a:lnTo>
                    <a:pt x="0"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7" name="Google Shape;1727;p26"/>
            <p:cNvSpPr/>
            <p:nvPr/>
          </p:nvSpPr>
          <p:spPr>
            <a:xfrm rot="10800000" flipH="1">
              <a:off x="1013023" y="3607782"/>
              <a:ext cx="30" cy="282484"/>
            </a:xfrm>
            <a:custGeom>
              <a:avLst/>
              <a:gdLst/>
              <a:ahLst/>
              <a:cxnLst/>
              <a:rect l="l" t="t" r="r" b="b"/>
              <a:pathLst>
                <a:path w="1" h="9413" fill="none" extrusionOk="0">
                  <a:moveTo>
                    <a:pt x="0" y="9412"/>
                  </a:moveTo>
                  <a:lnTo>
                    <a:pt x="0"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8" name="Google Shape;1728;p26"/>
            <p:cNvSpPr/>
            <p:nvPr/>
          </p:nvSpPr>
          <p:spPr>
            <a:xfrm rot="10800000" flipH="1">
              <a:off x="1077335" y="2674981"/>
              <a:ext cx="141647" cy="716339"/>
            </a:xfrm>
            <a:custGeom>
              <a:avLst/>
              <a:gdLst/>
              <a:ahLst/>
              <a:cxnLst/>
              <a:rect l="l" t="t" r="r" b="b"/>
              <a:pathLst>
                <a:path w="4720" h="23870" fill="none" extrusionOk="0">
                  <a:moveTo>
                    <a:pt x="4720" y="23870"/>
                  </a:moveTo>
                  <a:lnTo>
                    <a:pt x="0" y="19150"/>
                  </a:lnTo>
                  <a:lnTo>
                    <a:pt x="0" y="1"/>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9" name="Google Shape;1729;p26"/>
            <p:cNvSpPr/>
            <p:nvPr/>
          </p:nvSpPr>
          <p:spPr>
            <a:xfrm rot="10800000" flipH="1">
              <a:off x="1162803" y="3175578"/>
              <a:ext cx="50477" cy="455042"/>
            </a:xfrm>
            <a:custGeom>
              <a:avLst/>
              <a:gdLst/>
              <a:ahLst/>
              <a:cxnLst/>
              <a:rect l="l" t="t" r="r" b="b"/>
              <a:pathLst>
                <a:path w="1682" h="15163" fill="none" extrusionOk="0">
                  <a:moveTo>
                    <a:pt x="0" y="15163"/>
                  </a:moveTo>
                  <a:lnTo>
                    <a:pt x="0" y="11908"/>
                  </a:lnTo>
                  <a:lnTo>
                    <a:pt x="1682" y="10281"/>
                  </a:lnTo>
                  <a:lnTo>
                    <a:pt x="1682" y="1"/>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0" name="Google Shape;1730;p26"/>
            <p:cNvSpPr/>
            <p:nvPr/>
          </p:nvSpPr>
          <p:spPr>
            <a:xfrm rot="10800000" flipH="1">
              <a:off x="-70398" y="2416925"/>
              <a:ext cx="125382" cy="449370"/>
            </a:xfrm>
            <a:custGeom>
              <a:avLst/>
              <a:gdLst/>
              <a:ahLst/>
              <a:cxnLst/>
              <a:rect l="l" t="t" r="r" b="b"/>
              <a:pathLst>
                <a:path w="4178" h="14974" fill="none" extrusionOk="0">
                  <a:moveTo>
                    <a:pt x="4178" y="14973"/>
                  </a:moveTo>
                  <a:lnTo>
                    <a:pt x="1438" y="12261"/>
                  </a:lnTo>
                  <a:lnTo>
                    <a:pt x="1438" y="3798"/>
                  </a:lnTo>
                  <a:lnTo>
                    <a:pt x="0" y="2333"/>
                  </a:ln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1" name="Google Shape;1731;p26"/>
            <p:cNvSpPr/>
            <p:nvPr/>
          </p:nvSpPr>
          <p:spPr>
            <a:xfrm rot="10800000" flipH="1">
              <a:off x="1274320" y="4717252"/>
              <a:ext cx="65962" cy="506329"/>
            </a:xfrm>
            <a:custGeom>
              <a:avLst/>
              <a:gdLst/>
              <a:ahLst/>
              <a:cxnLst/>
              <a:rect l="l" t="t" r="r" b="b"/>
              <a:pathLst>
                <a:path w="2198" h="16872" fill="none" extrusionOk="0">
                  <a:moveTo>
                    <a:pt x="0" y="16871"/>
                  </a:moveTo>
                  <a:lnTo>
                    <a:pt x="2197" y="14674"/>
                  </a:lnTo>
                  <a:lnTo>
                    <a:pt x="2197"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2" name="Google Shape;1732;p26"/>
            <p:cNvSpPr/>
            <p:nvPr/>
          </p:nvSpPr>
          <p:spPr>
            <a:xfrm rot="10800000" flipH="1">
              <a:off x="1439555" y="4628542"/>
              <a:ext cx="59450" cy="593418"/>
            </a:xfrm>
            <a:custGeom>
              <a:avLst/>
              <a:gdLst/>
              <a:ahLst/>
              <a:cxnLst/>
              <a:rect l="l" t="t" r="r" b="b"/>
              <a:pathLst>
                <a:path w="1981" h="19774" fill="none" extrusionOk="0">
                  <a:moveTo>
                    <a:pt x="1980" y="19774"/>
                  </a:moveTo>
                  <a:lnTo>
                    <a:pt x="0" y="17794"/>
                  </a:lnTo>
                  <a:lnTo>
                    <a:pt x="0"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3" name="Google Shape;1733;p26"/>
            <p:cNvSpPr/>
            <p:nvPr/>
          </p:nvSpPr>
          <p:spPr>
            <a:xfrm rot="10800000" flipH="1">
              <a:off x="671149" y="4724574"/>
              <a:ext cx="197016" cy="119680"/>
            </a:xfrm>
            <a:custGeom>
              <a:avLst/>
              <a:gdLst/>
              <a:ahLst/>
              <a:cxnLst/>
              <a:rect l="l" t="t" r="r" b="b"/>
              <a:pathLst>
                <a:path w="6565" h="3988" fill="none" extrusionOk="0">
                  <a:moveTo>
                    <a:pt x="6564" y="3987"/>
                  </a:moveTo>
                  <a:lnTo>
                    <a:pt x="0" y="3987"/>
                  </a:lnTo>
                  <a:lnTo>
                    <a:pt x="0" y="0"/>
                  </a:lnTo>
                  <a:lnTo>
                    <a:pt x="6564" y="0"/>
                  </a:ln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4" name="Google Shape;1734;p26"/>
            <p:cNvSpPr/>
            <p:nvPr/>
          </p:nvSpPr>
          <p:spPr>
            <a:xfrm rot="10800000" flipH="1">
              <a:off x="681713" y="4693664"/>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5" name="Google Shape;1735;p26"/>
            <p:cNvSpPr/>
            <p:nvPr/>
          </p:nvSpPr>
          <p:spPr>
            <a:xfrm rot="10800000" flipH="1">
              <a:off x="711033" y="4693664"/>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6" name="Google Shape;1736;p26"/>
            <p:cNvSpPr/>
            <p:nvPr/>
          </p:nvSpPr>
          <p:spPr>
            <a:xfrm rot="10800000" flipH="1">
              <a:off x="739512" y="4693664"/>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7" name="Google Shape;1737;p26"/>
            <p:cNvSpPr/>
            <p:nvPr/>
          </p:nvSpPr>
          <p:spPr>
            <a:xfrm rot="10800000" flipH="1">
              <a:off x="768832" y="4693664"/>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8" name="Google Shape;1738;p26"/>
            <p:cNvSpPr/>
            <p:nvPr/>
          </p:nvSpPr>
          <p:spPr>
            <a:xfrm rot="10800000" flipH="1">
              <a:off x="798932" y="4693664"/>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9" name="Google Shape;1739;p26"/>
            <p:cNvSpPr/>
            <p:nvPr/>
          </p:nvSpPr>
          <p:spPr>
            <a:xfrm rot="10800000" flipH="1">
              <a:off x="827441" y="4693664"/>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0" name="Google Shape;1740;p26"/>
            <p:cNvSpPr/>
            <p:nvPr/>
          </p:nvSpPr>
          <p:spPr>
            <a:xfrm rot="10800000" flipH="1">
              <a:off x="856731" y="4693664"/>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1" name="Google Shape;1741;p26"/>
            <p:cNvSpPr/>
            <p:nvPr/>
          </p:nvSpPr>
          <p:spPr>
            <a:xfrm rot="10800000" flipH="1">
              <a:off x="681713" y="4844254"/>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2" name="Google Shape;1742;p26"/>
            <p:cNvSpPr/>
            <p:nvPr/>
          </p:nvSpPr>
          <p:spPr>
            <a:xfrm rot="10800000" flipH="1">
              <a:off x="711033" y="4844254"/>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3" name="Google Shape;1743;p26"/>
            <p:cNvSpPr/>
            <p:nvPr/>
          </p:nvSpPr>
          <p:spPr>
            <a:xfrm rot="10800000" flipH="1">
              <a:off x="739512" y="4844254"/>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4" name="Google Shape;1744;p26"/>
            <p:cNvSpPr/>
            <p:nvPr/>
          </p:nvSpPr>
          <p:spPr>
            <a:xfrm rot="10800000" flipH="1">
              <a:off x="768832" y="4844254"/>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5" name="Google Shape;1745;p26"/>
            <p:cNvSpPr/>
            <p:nvPr/>
          </p:nvSpPr>
          <p:spPr>
            <a:xfrm rot="10800000" flipH="1">
              <a:off x="798932" y="4844254"/>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6" name="Google Shape;1746;p26"/>
            <p:cNvSpPr/>
            <p:nvPr/>
          </p:nvSpPr>
          <p:spPr>
            <a:xfrm rot="10800000" flipH="1">
              <a:off x="827441" y="4844254"/>
              <a:ext cx="30" cy="31751"/>
            </a:xfrm>
            <a:custGeom>
              <a:avLst/>
              <a:gdLst/>
              <a:ahLst/>
              <a:cxnLst/>
              <a:rect l="l" t="t" r="r" b="b"/>
              <a:pathLst>
                <a:path w="1" h="1058" fill="none" extrusionOk="0">
                  <a:moveTo>
                    <a:pt x="0" y="0"/>
                  </a:moveTo>
                  <a:lnTo>
                    <a:pt x="0"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7" name="Google Shape;1747;p26"/>
            <p:cNvSpPr/>
            <p:nvPr/>
          </p:nvSpPr>
          <p:spPr>
            <a:xfrm rot="10800000" flipH="1">
              <a:off x="856731" y="4844254"/>
              <a:ext cx="30" cy="31751"/>
            </a:xfrm>
            <a:custGeom>
              <a:avLst/>
              <a:gdLst/>
              <a:ahLst/>
              <a:cxnLst/>
              <a:rect l="l" t="t" r="r" b="b"/>
              <a:pathLst>
                <a:path w="1" h="1058" fill="none" extrusionOk="0">
                  <a:moveTo>
                    <a:pt x="1" y="0"/>
                  </a:moveTo>
                  <a:lnTo>
                    <a:pt x="1" y="1058"/>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8" name="Google Shape;1748;p26"/>
            <p:cNvSpPr/>
            <p:nvPr/>
          </p:nvSpPr>
          <p:spPr>
            <a:xfrm rot="10800000" flipH="1">
              <a:off x="657315" y="4932964"/>
              <a:ext cx="224685" cy="19567"/>
            </a:xfrm>
            <a:custGeom>
              <a:avLst/>
              <a:gdLst/>
              <a:ahLst/>
              <a:cxnLst/>
              <a:rect l="l" t="t" r="r" b="b"/>
              <a:pathLst>
                <a:path w="7487" h="652" extrusionOk="0">
                  <a:moveTo>
                    <a:pt x="0" y="1"/>
                  </a:moveTo>
                  <a:lnTo>
                    <a:pt x="0" y="652"/>
                  </a:lnTo>
                  <a:lnTo>
                    <a:pt x="7486" y="652"/>
                  </a:lnTo>
                  <a:lnTo>
                    <a:pt x="7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9" name="Google Shape;1749;p26"/>
            <p:cNvSpPr/>
            <p:nvPr/>
          </p:nvSpPr>
          <p:spPr>
            <a:xfrm rot="10800000" flipH="1">
              <a:off x="657315" y="4976118"/>
              <a:ext cx="224685" cy="19567"/>
            </a:xfrm>
            <a:custGeom>
              <a:avLst/>
              <a:gdLst/>
              <a:ahLst/>
              <a:cxnLst/>
              <a:rect l="l" t="t" r="r" b="b"/>
              <a:pathLst>
                <a:path w="7487" h="652" extrusionOk="0">
                  <a:moveTo>
                    <a:pt x="0" y="1"/>
                  </a:moveTo>
                  <a:lnTo>
                    <a:pt x="0" y="652"/>
                  </a:lnTo>
                  <a:lnTo>
                    <a:pt x="7486" y="652"/>
                  </a:lnTo>
                  <a:lnTo>
                    <a:pt x="7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0" name="Google Shape;1750;p26"/>
            <p:cNvSpPr/>
            <p:nvPr/>
          </p:nvSpPr>
          <p:spPr>
            <a:xfrm rot="10800000" flipH="1">
              <a:off x="657315" y="5017622"/>
              <a:ext cx="224685" cy="19567"/>
            </a:xfrm>
            <a:custGeom>
              <a:avLst/>
              <a:gdLst/>
              <a:ahLst/>
              <a:cxnLst/>
              <a:rect l="l" t="t" r="r" b="b"/>
              <a:pathLst>
                <a:path w="7487" h="652" extrusionOk="0">
                  <a:moveTo>
                    <a:pt x="0" y="1"/>
                  </a:moveTo>
                  <a:lnTo>
                    <a:pt x="0" y="652"/>
                  </a:lnTo>
                  <a:lnTo>
                    <a:pt x="7486" y="652"/>
                  </a:lnTo>
                  <a:lnTo>
                    <a:pt x="7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1" name="Google Shape;1751;p26"/>
            <p:cNvSpPr/>
            <p:nvPr/>
          </p:nvSpPr>
          <p:spPr>
            <a:xfrm rot="10800000" flipH="1">
              <a:off x="657315" y="5060746"/>
              <a:ext cx="224685" cy="18756"/>
            </a:xfrm>
            <a:custGeom>
              <a:avLst/>
              <a:gdLst/>
              <a:ahLst/>
              <a:cxnLst/>
              <a:rect l="l" t="t" r="r" b="b"/>
              <a:pathLst>
                <a:path w="7487" h="625" extrusionOk="0">
                  <a:moveTo>
                    <a:pt x="0" y="0"/>
                  </a:moveTo>
                  <a:lnTo>
                    <a:pt x="0" y="624"/>
                  </a:lnTo>
                  <a:lnTo>
                    <a:pt x="7486" y="624"/>
                  </a:lnTo>
                  <a:lnTo>
                    <a:pt x="74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2" name="Google Shape;1752;p26"/>
            <p:cNvSpPr/>
            <p:nvPr/>
          </p:nvSpPr>
          <p:spPr>
            <a:xfrm rot="10800000" flipH="1">
              <a:off x="657315" y="5102280"/>
              <a:ext cx="224685" cy="19567"/>
            </a:xfrm>
            <a:custGeom>
              <a:avLst/>
              <a:gdLst/>
              <a:ahLst/>
              <a:cxnLst/>
              <a:rect l="l" t="t" r="r" b="b"/>
              <a:pathLst>
                <a:path w="7487" h="652" extrusionOk="0">
                  <a:moveTo>
                    <a:pt x="0" y="1"/>
                  </a:moveTo>
                  <a:lnTo>
                    <a:pt x="0" y="652"/>
                  </a:lnTo>
                  <a:lnTo>
                    <a:pt x="7486" y="652"/>
                  </a:lnTo>
                  <a:lnTo>
                    <a:pt x="7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3" name="Google Shape;1753;p26"/>
            <p:cNvSpPr/>
            <p:nvPr/>
          </p:nvSpPr>
          <p:spPr>
            <a:xfrm rot="10800000" flipH="1">
              <a:off x="295094" y="2876018"/>
              <a:ext cx="117219" cy="26079"/>
            </a:xfrm>
            <a:custGeom>
              <a:avLst/>
              <a:gdLst/>
              <a:ahLst/>
              <a:cxnLst/>
              <a:rect l="l" t="t" r="r" b="b"/>
              <a:pathLst>
                <a:path w="3906" h="869" extrusionOk="0">
                  <a:moveTo>
                    <a:pt x="0" y="0"/>
                  </a:moveTo>
                  <a:lnTo>
                    <a:pt x="0" y="868"/>
                  </a:lnTo>
                  <a:lnTo>
                    <a:pt x="3906" y="868"/>
                  </a:lnTo>
                  <a:lnTo>
                    <a:pt x="39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4" name="Google Shape;1754;p26"/>
            <p:cNvSpPr/>
            <p:nvPr/>
          </p:nvSpPr>
          <p:spPr>
            <a:xfrm rot="10800000" flipH="1">
              <a:off x="295094" y="2931387"/>
              <a:ext cx="117219" cy="26889"/>
            </a:xfrm>
            <a:custGeom>
              <a:avLst/>
              <a:gdLst/>
              <a:ahLst/>
              <a:cxnLst/>
              <a:rect l="l" t="t" r="r" b="b"/>
              <a:pathLst>
                <a:path w="3906" h="896" extrusionOk="0">
                  <a:moveTo>
                    <a:pt x="0" y="1"/>
                  </a:moveTo>
                  <a:lnTo>
                    <a:pt x="0" y="896"/>
                  </a:lnTo>
                  <a:lnTo>
                    <a:pt x="3906" y="896"/>
                  </a:lnTo>
                  <a:lnTo>
                    <a:pt x="39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5" name="Google Shape;1755;p26"/>
            <p:cNvSpPr/>
            <p:nvPr/>
          </p:nvSpPr>
          <p:spPr>
            <a:xfrm rot="10800000" flipH="1">
              <a:off x="295094" y="2987535"/>
              <a:ext cx="117219" cy="26079"/>
            </a:xfrm>
            <a:custGeom>
              <a:avLst/>
              <a:gdLst/>
              <a:ahLst/>
              <a:cxnLst/>
              <a:rect l="l" t="t" r="r" b="b"/>
              <a:pathLst>
                <a:path w="3906" h="869" extrusionOk="0">
                  <a:moveTo>
                    <a:pt x="0" y="0"/>
                  </a:moveTo>
                  <a:lnTo>
                    <a:pt x="0" y="868"/>
                  </a:lnTo>
                  <a:lnTo>
                    <a:pt x="3906" y="868"/>
                  </a:lnTo>
                  <a:lnTo>
                    <a:pt x="39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6" name="Google Shape;1756;p26"/>
            <p:cNvSpPr/>
            <p:nvPr/>
          </p:nvSpPr>
          <p:spPr>
            <a:xfrm rot="10800000" flipH="1">
              <a:off x="295094" y="3042904"/>
              <a:ext cx="117219" cy="26889"/>
            </a:xfrm>
            <a:custGeom>
              <a:avLst/>
              <a:gdLst/>
              <a:ahLst/>
              <a:cxnLst/>
              <a:rect l="l" t="t" r="r" b="b"/>
              <a:pathLst>
                <a:path w="3906" h="896" extrusionOk="0">
                  <a:moveTo>
                    <a:pt x="0" y="1"/>
                  </a:moveTo>
                  <a:lnTo>
                    <a:pt x="0" y="896"/>
                  </a:lnTo>
                  <a:lnTo>
                    <a:pt x="3906" y="896"/>
                  </a:lnTo>
                  <a:lnTo>
                    <a:pt x="39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7" name="Google Shape;1757;p26"/>
            <p:cNvSpPr/>
            <p:nvPr/>
          </p:nvSpPr>
          <p:spPr>
            <a:xfrm rot="10800000" flipH="1">
              <a:off x="295094" y="3099052"/>
              <a:ext cx="117219" cy="26079"/>
            </a:xfrm>
            <a:custGeom>
              <a:avLst/>
              <a:gdLst/>
              <a:ahLst/>
              <a:cxnLst/>
              <a:rect l="l" t="t" r="r" b="b"/>
              <a:pathLst>
                <a:path w="3906" h="869" extrusionOk="0">
                  <a:moveTo>
                    <a:pt x="0" y="0"/>
                  </a:moveTo>
                  <a:lnTo>
                    <a:pt x="0" y="868"/>
                  </a:lnTo>
                  <a:lnTo>
                    <a:pt x="3906" y="868"/>
                  </a:lnTo>
                  <a:lnTo>
                    <a:pt x="39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8" name="Google Shape;1758;p26"/>
            <p:cNvSpPr/>
            <p:nvPr/>
          </p:nvSpPr>
          <p:spPr>
            <a:xfrm rot="10800000">
              <a:off x="2130197" y="4256538"/>
              <a:ext cx="101794" cy="102604"/>
            </a:xfrm>
            <a:custGeom>
              <a:avLst/>
              <a:gdLst/>
              <a:ahLst/>
              <a:cxnLst/>
              <a:rect l="l" t="t" r="r" b="b"/>
              <a:pathLst>
                <a:path w="3392" h="3419" fill="none" extrusionOk="0">
                  <a:moveTo>
                    <a:pt x="1" y="1710"/>
                  </a:moveTo>
                  <a:cubicBezTo>
                    <a:pt x="1" y="760"/>
                    <a:pt x="787" y="1"/>
                    <a:pt x="1709" y="1"/>
                  </a:cubicBezTo>
                  <a:cubicBezTo>
                    <a:pt x="2659" y="1"/>
                    <a:pt x="3391" y="787"/>
                    <a:pt x="3391" y="1710"/>
                  </a:cubicBezTo>
                  <a:cubicBezTo>
                    <a:pt x="3391" y="2659"/>
                    <a:pt x="2605" y="3391"/>
                    <a:pt x="1709" y="3391"/>
                  </a:cubicBezTo>
                  <a:cubicBezTo>
                    <a:pt x="787" y="3418"/>
                    <a:pt x="1" y="2659"/>
                    <a:pt x="1" y="1710"/>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9" name="Google Shape;1759;p26"/>
            <p:cNvSpPr/>
            <p:nvPr/>
          </p:nvSpPr>
          <p:spPr>
            <a:xfrm rot="10800000">
              <a:off x="1795646" y="4802720"/>
              <a:ext cx="50507" cy="50507"/>
            </a:xfrm>
            <a:custGeom>
              <a:avLst/>
              <a:gdLst/>
              <a:ahLst/>
              <a:cxnLst/>
              <a:rect l="l" t="t" r="r" b="b"/>
              <a:pathLst>
                <a:path w="1683" h="1683" fill="none" extrusionOk="0">
                  <a:moveTo>
                    <a:pt x="0" y="841"/>
                  </a:moveTo>
                  <a:cubicBezTo>
                    <a:pt x="0" y="353"/>
                    <a:pt x="380" y="1"/>
                    <a:pt x="841" y="1"/>
                  </a:cubicBezTo>
                  <a:cubicBezTo>
                    <a:pt x="1302" y="1"/>
                    <a:pt x="1682" y="353"/>
                    <a:pt x="1682" y="841"/>
                  </a:cubicBezTo>
                  <a:cubicBezTo>
                    <a:pt x="1682" y="1303"/>
                    <a:pt x="1302" y="1682"/>
                    <a:pt x="841" y="1682"/>
                  </a:cubicBezTo>
                  <a:cubicBezTo>
                    <a:pt x="380" y="1682"/>
                    <a:pt x="0" y="1303"/>
                    <a:pt x="0"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0" name="Google Shape;1760;p26"/>
            <p:cNvSpPr/>
            <p:nvPr/>
          </p:nvSpPr>
          <p:spPr>
            <a:xfrm rot="10800000">
              <a:off x="2045539" y="4473871"/>
              <a:ext cx="51317" cy="51317"/>
            </a:xfrm>
            <a:custGeom>
              <a:avLst/>
              <a:gdLst/>
              <a:ahLst/>
              <a:cxnLst/>
              <a:rect l="l" t="t" r="r" b="b"/>
              <a:pathLst>
                <a:path w="1710" h="1710" fill="none" extrusionOk="0">
                  <a:moveTo>
                    <a:pt x="0" y="868"/>
                  </a:moveTo>
                  <a:cubicBezTo>
                    <a:pt x="0" y="380"/>
                    <a:pt x="380" y="1"/>
                    <a:pt x="868" y="1"/>
                  </a:cubicBezTo>
                  <a:cubicBezTo>
                    <a:pt x="1329" y="1"/>
                    <a:pt x="1709" y="380"/>
                    <a:pt x="1709" y="868"/>
                  </a:cubicBezTo>
                  <a:cubicBezTo>
                    <a:pt x="1709" y="1330"/>
                    <a:pt x="1329" y="1709"/>
                    <a:pt x="868" y="1709"/>
                  </a:cubicBezTo>
                  <a:cubicBezTo>
                    <a:pt x="380" y="1709"/>
                    <a:pt x="0" y="1330"/>
                    <a:pt x="0"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1" name="Google Shape;1761;p26"/>
            <p:cNvSpPr/>
            <p:nvPr/>
          </p:nvSpPr>
          <p:spPr>
            <a:xfrm rot="10800000">
              <a:off x="2135899" y="4682260"/>
              <a:ext cx="51317" cy="51317"/>
            </a:xfrm>
            <a:custGeom>
              <a:avLst/>
              <a:gdLst/>
              <a:ahLst/>
              <a:cxnLst/>
              <a:rect l="l" t="t" r="r" b="b"/>
              <a:pathLst>
                <a:path w="1710" h="1710" extrusionOk="0">
                  <a:moveTo>
                    <a:pt x="841" y="1"/>
                  </a:moveTo>
                  <a:cubicBezTo>
                    <a:pt x="380" y="1"/>
                    <a:pt x="1" y="381"/>
                    <a:pt x="1" y="842"/>
                  </a:cubicBezTo>
                  <a:cubicBezTo>
                    <a:pt x="1" y="1330"/>
                    <a:pt x="380" y="1710"/>
                    <a:pt x="841" y="1710"/>
                  </a:cubicBezTo>
                  <a:cubicBezTo>
                    <a:pt x="1330" y="1710"/>
                    <a:pt x="1709" y="1330"/>
                    <a:pt x="1709" y="842"/>
                  </a:cubicBezTo>
                  <a:cubicBezTo>
                    <a:pt x="1709" y="381"/>
                    <a:pt x="1330"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2" name="Google Shape;1762;p26"/>
            <p:cNvSpPr/>
            <p:nvPr/>
          </p:nvSpPr>
          <p:spPr>
            <a:xfrm rot="10800000">
              <a:off x="2135899" y="4762837"/>
              <a:ext cx="51317" cy="52127"/>
            </a:xfrm>
            <a:custGeom>
              <a:avLst/>
              <a:gdLst/>
              <a:ahLst/>
              <a:cxnLst/>
              <a:rect l="l" t="t" r="r" b="b"/>
              <a:pathLst>
                <a:path w="1710" h="1737" fill="none" extrusionOk="0">
                  <a:moveTo>
                    <a:pt x="1" y="841"/>
                  </a:moveTo>
                  <a:cubicBezTo>
                    <a:pt x="1" y="380"/>
                    <a:pt x="380" y="0"/>
                    <a:pt x="841" y="0"/>
                  </a:cubicBezTo>
                  <a:cubicBezTo>
                    <a:pt x="1330" y="0"/>
                    <a:pt x="1709" y="380"/>
                    <a:pt x="1709" y="841"/>
                  </a:cubicBezTo>
                  <a:cubicBezTo>
                    <a:pt x="1709" y="1330"/>
                    <a:pt x="1330" y="1709"/>
                    <a:pt x="841" y="1709"/>
                  </a:cubicBezTo>
                  <a:cubicBezTo>
                    <a:pt x="380" y="1736"/>
                    <a:pt x="1" y="1330"/>
                    <a:pt x="1" y="841"/>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3" name="Google Shape;1763;p26"/>
            <p:cNvSpPr/>
            <p:nvPr/>
          </p:nvSpPr>
          <p:spPr>
            <a:xfrm rot="10800000">
              <a:off x="2135899" y="4844254"/>
              <a:ext cx="51317" cy="51287"/>
            </a:xfrm>
            <a:custGeom>
              <a:avLst/>
              <a:gdLst/>
              <a:ahLst/>
              <a:cxnLst/>
              <a:rect l="l" t="t" r="r" b="b"/>
              <a:pathLst>
                <a:path w="1710" h="1709" fill="none" extrusionOk="0">
                  <a:moveTo>
                    <a:pt x="1" y="868"/>
                  </a:moveTo>
                  <a:cubicBezTo>
                    <a:pt x="1" y="380"/>
                    <a:pt x="380" y="0"/>
                    <a:pt x="841" y="0"/>
                  </a:cubicBezTo>
                  <a:cubicBezTo>
                    <a:pt x="1330" y="0"/>
                    <a:pt x="1709" y="380"/>
                    <a:pt x="1709" y="868"/>
                  </a:cubicBezTo>
                  <a:cubicBezTo>
                    <a:pt x="1709" y="1329"/>
                    <a:pt x="1330" y="1709"/>
                    <a:pt x="841" y="1709"/>
                  </a:cubicBezTo>
                  <a:cubicBezTo>
                    <a:pt x="380" y="1709"/>
                    <a:pt x="1" y="1329"/>
                    <a:pt x="1" y="868"/>
                  </a:cubicBezTo>
                  <a:close/>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4" name="Google Shape;1764;p26"/>
            <p:cNvSpPr/>
            <p:nvPr/>
          </p:nvSpPr>
          <p:spPr>
            <a:xfrm rot="10800000">
              <a:off x="1926700" y="4230490"/>
              <a:ext cx="50507" cy="51317"/>
            </a:xfrm>
            <a:custGeom>
              <a:avLst/>
              <a:gdLst/>
              <a:ahLst/>
              <a:cxnLst/>
              <a:rect l="l" t="t" r="r" b="b"/>
              <a:pathLst>
                <a:path w="1683" h="1710" fill="none" extrusionOk="0">
                  <a:moveTo>
                    <a:pt x="0" y="841"/>
                  </a:moveTo>
                  <a:cubicBezTo>
                    <a:pt x="0" y="380"/>
                    <a:pt x="353" y="1"/>
                    <a:pt x="841" y="1"/>
                  </a:cubicBezTo>
                  <a:cubicBezTo>
                    <a:pt x="1302" y="1"/>
                    <a:pt x="1682" y="380"/>
                    <a:pt x="1682" y="841"/>
                  </a:cubicBezTo>
                  <a:cubicBezTo>
                    <a:pt x="1682" y="1330"/>
                    <a:pt x="1302" y="1709"/>
                    <a:pt x="841" y="1709"/>
                  </a:cubicBezTo>
                  <a:cubicBezTo>
                    <a:pt x="407" y="1709"/>
                    <a:pt x="0" y="1330"/>
                    <a:pt x="0" y="841"/>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5" name="Google Shape;1765;p26"/>
            <p:cNvSpPr/>
            <p:nvPr/>
          </p:nvSpPr>
          <p:spPr>
            <a:xfrm rot="10800000">
              <a:off x="1801348" y="4469819"/>
              <a:ext cx="51317" cy="51287"/>
            </a:xfrm>
            <a:custGeom>
              <a:avLst/>
              <a:gdLst/>
              <a:ahLst/>
              <a:cxnLst/>
              <a:rect l="l" t="t" r="r" b="b"/>
              <a:pathLst>
                <a:path w="1710" h="1709" fill="none" extrusionOk="0">
                  <a:moveTo>
                    <a:pt x="0" y="868"/>
                  </a:moveTo>
                  <a:cubicBezTo>
                    <a:pt x="0" y="380"/>
                    <a:pt x="380" y="0"/>
                    <a:pt x="868" y="0"/>
                  </a:cubicBezTo>
                  <a:cubicBezTo>
                    <a:pt x="1329" y="0"/>
                    <a:pt x="1709" y="380"/>
                    <a:pt x="1709" y="868"/>
                  </a:cubicBezTo>
                  <a:cubicBezTo>
                    <a:pt x="1709" y="1329"/>
                    <a:pt x="1329" y="1709"/>
                    <a:pt x="868" y="1709"/>
                  </a:cubicBezTo>
                  <a:cubicBezTo>
                    <a:pt x="407" y="1709"/>
                    <a:pt x="0" y="1329"/>
                    <a:pt x="0" y="868"/>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6" name="Google Shape;1766;p26"/>
            <p:cNvSpPr/>
            <p:nvPr/>
          </p:nvSpPr>
          <p:spPr>
            <a:xfrm rot="10800000">
              <a:off x="1875443" y="4965524"/>
              <a:ext cx="51287" cy="50507"/>
            </a:xfrm>
            <a:custGeom>
              <a:avLst/>
              <a:gdLst/>
              <a:ahLst/>
              <a:cxnLst/>
              <a:rect l="l" t="t" r="r" b="b"/>
              <a:pathLst>
                <a:path w="1709" h="1683" extrusionOk="0">
                  <a:moveTo>
                    <a:pt x="841" y="1"/>
                  </a:moveTo>
                  <a:cubicBezTo>
                    <a:pt x="380" y="1"/>
                    <a:pt x="0" y="353"/>
                    <a:pt x="0" y="842"/>
                  </a:cubicBezTo>
                  <a:cubicBezTo>
                    <a:pt x="0" y="1303"/>
                    <a:pt x="380" y="1683"/>
                    <a:pt x="841" y="1683"/>
                  </a:cubicBezTo>
                  <a:cubicBezTo>
                    <a:pt x="1329" y="1683"/>
                    <a:pt x="1709" y="1303"/>
                    <a:pt x="1709" y="842"/>
                  </a:cubicBezTo>
                  <a:cubicBezTo>
                    <a:pt x="1709" y="353"/>
                    <a:pt x="1329"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7" name="Google Shape;1767;p26"/>
            <p:cNvSpPr/>
            <p:nvPr/>
          </p:nvSpPr>
          <p:spPr>
            <a:xfrm rot="10800000">
              <a:off x="1798107" y="4363164"/>
              <a:ext cx="51317" cy="50507"/>
            </a:xfrm>
            <a:custGeom>
              <a:avLst/>
              <a:gdLst/>
              <a:ahLst/>
              <a:cxnLst/>
              <a:rect l="l" t="t" r="r" b="b"/>
              <a:pathLst>
                <a:path w="1710" h="1683" extrusionOk="0">
                  <a:moveTo>
                    <a:pt x="842" y="0"/>
                  </a:moveTo>
                  <a:cubicBezTo>
                    <a:pt x="381" y="0"/>
                    <a:pt x="1" y="353"/>
                    <a:pt x="1" y="841"/>
                  </a:cubicBezTo>
                  <a:cubicBezTo>
                    <a:pt x="1" y="1302"/>
                    <a:pt x="381" y="1682"/>
                    <a:pt x="842" y="1682"/>
                  </a:cubicBezTo>
                  <a:cubicBezTo>
                    <a:pt x="1330" y="1682"/>
                    <a:pt x="1710" y="1302"/>
                    <a:pt x="1710" y="841"/>
                  </a:cubicBezTo>
                  <a:cubicBezTo>
                    <a:pt x="1710" y="353"/>
                    <a:pt x="1303" y="0"/>
                    <a:pt x="842" y="0"/>
                  </a:cubicBezTo>
                  <a:close/>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8" name="Google Shape;1768;p26"/>
            <p:cNvSpPr/>
            <p:nvPr/>
          </p:nvSpPr>
          <p:spPr>
            <a:xfrm rot="10800000">
              <a:off x="1951128" y="4282587"/>
              <a:ext cx="100954" cy="1013438"/>
            </a:xfrm>
            <a:custGeom>
              <a:avLst/>
              <a:gdLst/>
              <a:ahLst/>
              <a:cxnLst/>
              <a:rect l="l" t="t" r="r" b="b"/>
              <a:pathLst>
                <a:path w="3364" h="33770" fill="none" extrusionOk="0">
                  <a:moveTo>
                    <a:pt x="3363" y="33769"/>
                  </a:moveTo>
                  <a:lnTo>
                    <a:pt x="3363" y="25904"/>
                  </a:lnTo>
                  <a:lnTo>
                    <a:pt x="0" y="22567"/>
                  </a:lnTo>
                  <a:lnTo>
                    <a:pt x="0"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9" name="Google Shape;1769;p26"/>
            <p:cNvSpPr/>
            <p:nvPr/>
          </p:nvSpPr>
          <p:spPr>
            <a:xfrm rot="10800000">
              <a:off x="1846123" y="4514564"/>
              <a:ext cx="141677" cy="717149"/>
            </a:xfrm>
            <a:custGeom>
              <a:avLst/>
              <a:gdLst/>
              <a:ahLst/>
              <a:cxnLst/>
              <a:rect l="l" t="t" r="r" b="b"/>
              <a:pathLst>
                <a:path w="4721" h="23897" fill="none" extrusionOk="0">
                  <a:moveTo>
                    <a:pt x="4720" y="23896"/>
                  </a:moveTo>
                  <a:lnTo>
                    <a:pt x="1" y="19177"/>
                  </a:lnTo>
                  <a:lnTo>
                    <a:pt x="1" y="0"/>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0" name="Google Shape;1770;p26"/>
            <p:cNvSpPr/>
            <p:nvPr/>
          </p:nvSpPr>
          <p:spPr>
            <a:xfrm rot="10800000">
              <a:off x="1852635" y="5016001"/>
              <a:ext cx="48886" cy="455042"/>
            </a:xfrm>
            <a:custGeom>
              <a:avLst/>
              <a:gdLst/>
              <a:ahLst/>
              <a:cxnLst/>
              <a:rect l="l" t="t" r="r" b="b"/>
              <a:pathLst>
                <a:path w="1629" h="15163" fill="none" extrusionOk="0">
                  <a:moveTo>
                    <a:pt x="1" y="15163"/>
                  </a:moveTo>
                  <a:lnTo>
                    <a:pt x="1" y="11881"/>
                  </a:lnTo>
                  <a:lnTo>
                    <a:pt x="1628" y="10281"/>
                  </a:lnTo>
                  <a:lnTo>
                    <a:pt x="1628" y="1"/>
                  </a:lnTo>
                </a:path>
              </a:pathLst>
            </a:custGeom>
            <a:noFill/>
            <a:ln w="8825"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1" name="Google Shape;1771;p26"/>
            <p:cNvSpPr/>
            <p:nvPr/>
          </p:nvSpPr>
          <p:spPr>
            <a:xfrm rot="10800000">
              <a:off x="2224639" y="4342817"/>
              <a:ext cx="92821" cy="888896"/>
            </a:xfrm>
            <a:custGeom>
              <a:avLst/>
              <a:gdLst/>
              <a:ahLst/>
              <a:cxnLst/>
              <a:rect l="l" t="t" r="r" b="b"/>
              <a:pathLst>
                <a:path w="3093" h="29620" fill="none" extrusionOk="0">
                  <a:moveTo>
                    <a:pt x="3093" y="29619"/>
                  </a:moveTo>
                  <a:lnTo>
                    <a:pt x="1" y="26500"/>
                  </a:lnTo>
                  <a:lnTo>
                    <a:pt x="1"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2" name="Google Shape;1772;p26"/>
            <p:cNvSpPr/>
            <p:nvPr/>
          </p:nvSpPr>
          <p:spPr>
            <a:xfrm rot="10800000">
              <a:off x="2092775" y="4521076"/>
              <a:ext cx="139216" cy="686239"/>
            </a:xfrm>
            <a:custGeom>
              <a:avLst/>
              <a:gdLst/>
              <a:ahLst/>
              <a:cxnLst/>
              <a:rect l="l" t="t" r="r" b="b"/>
              <a:pathLst>
                <a:path w="4639" h="22867" fill="none" extrusionOk="0">
                  <a:moveTo>
                    <a:pt x="4639" y="22866"/>
                  </a:moveTo>
                  <a:lnTo>
                    <a:pt x="1" y="18228"/>
                  </a:lnTo>
                  <a:lnTo>
                    <a:pt x="1" y="7894"/>
                  </a:lnTo>
                  <a:lnTo>
                    <a:pt x="2415" y="5507"/>
                  </a:lnTo>
                  <a:lnTo>
                    <a:pt x="2415" y="1"/>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3" name="Google Shape;1773;p26"/>
            <p:cNvSpPr/>
            <p:nvPr/>
          </p:nvSpPr>
          <p:spPr>
            <a:xfrm rot="10800000">
              <a:off x="1724042" y="4844254"/>
              <a:ext cx="76526" cy="354088"/>
            </a:xfrm>
            <a:custGeom>
              <a:avLst/>
              <a:gdLst/>
              <a:ahLst/>
              <a:cxnLst/>
              <a:rect l="l" t="t" r="r" b="b"/>
              <a:pathLst>
                <a:path w="2550" h="11799" fill="none" extrusionOk="0">
                  <a:moveTo>
                    <a:pt x="0" y="11799"/>
                  </a:moveTo>
                  <a:lnTo>
                    <a:pt x="2550" y="9249"/>
                  </a:lnTo>
                  <a:lnTo>
                    <a:pt x="2550" y="0"/>
                  </a:lnTo>
                </a:path>
              </a:pathLst>
            </a:custGeom>
            <a:noFill/>
            <a:ln w="8825"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8437152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774"/>
        <p:cNvGrpSpPr/>
        <p:nvPr/>
      </p:nvGrpSpPr>
      <p:grpSpPr>
        <a:xfrm>
          <a:off x="0" y="0"/>
          <a:ext cx="0" cy="0"/>
          <a:chOff x="0" y="0"/>
          <a:chExt cx="0" cy="0"/>
        </a:xfrm>
      </p:grpSpPr>
      <p:sp>
        <p:nvSpPr>
          <p:cNvPr id="1775" name="Google Shape;1775;p27"/>
          <p:cNvSpPr/>
          <p:nvPr/>
        </p:nvSpPr>
        <p:spPr>
          <a:xfrm>
            <a:off x="432462" y="6338396"/>
            <a:ext cx="135725" cy="135725"/>
          </a:xfrm>
          <a:custGeom>
            <a:avLst/>
            <a:gdLst/>
            <a:ahLst/>
            <a:cxnLst/>
            <a:rect l="l" t="t" r="r" b="b"/>
            <a:pathLst>
              <a:path w="3392" h="3392" extrusionOk="0">
                <a:moveTo>
                  <a:pt x="1710" y="1"/>
                </a:moveTo>
                <a:cubicBezTo>
                  <a:pt x="787" y="1"/>
                  <a:pt x="1" y="733"/>
                  <a:pt x="1" y="1682"/>
                </a:cubicBezTo>
                <a:cubicBezTo>
                  <a:pt x="1" y="2642"/>
                  <a:pt x="760" y="3392"/>
                  <a:pt x="1662" y="3392"/>
                </a:cubicBezTo>
                <a:cubicBezTo>
                  <a:pt x="1678" y="3392"/>
                  <a:pt x="1694" y="3391"/>
                  <a:pt x="1710" y="3391"/>
                </a:cubicBezTo>
                <a:cubicBezTo>
                  <a:pt x="2605" y="3391"/>
                  <a:pt x="3391" y="2659"/>
                  <a:pt x="3391" y="1682"/>
                </a:cubicBezTo>
                <a:cubicBezTo>
                  <a:pt x="3391" y="787"/>
                  <a:pt x="2659" y="1"/>
                  <a:pt x="1710"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6" name="Google Shape;1776;p27"/>
          <p:cNvSpPr/>
          <p:nvPr/>
        </p:nvSpPr>
        <p:spPr>
          <a:xfrm>
            <a:off x="992436" y="389112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7" name="Google Shape;1777;p27"/>
          <p:cNvSpPr/>
          <p:nvPr/>
        </p:nvSpPr>
        <p:spPr>
          <a:xfrm>
            <a:off x="275355" y="450986"/>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8" name="Google Shape;1778;p27"/>
          <p:cNvSpPr/>
          <p:nvPr/>
        </p:nvSpPr>
        <p:spPr>
          <a:xfrm>
            <a:off x="11714186" y="203299"/>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9" name="Google Shape;1779;p27"/>
          <p:cNvSpPr/>
          <p:nvPr/>
        </p:nvSpPr>
        <p:spPr>
          <a:xfrm>
            <a:off x="11170686" y="3813232"/>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0" name="Google Shape;1780;p27"/>
          <p:cNvSpPr/>
          <p:nvPr/>
        </p:nvSpPr>
        <p:spPr>
          <a:xfrm>
            <a:off x="11849852" y="5424366"/>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1" name="Google Shape;1781;p27"/>
          <p:cNvSpPr/>
          <p:nvPr/>
        </p:nvSpPr>
        <p:spPr>
          <a:xfrm>
            <a:off x="2012319" y="315299"/>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2" name="Google Shape;1782;p27"/>
          <p:cNvSpPr/>
          <p:nvPr/>
        </p:nvSpPr>
        <p:spPr>
          <a:xfrm>
            <a:off x="11503436" y="1323695"/>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5992183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783"/>
        <p:cNvGrpSpPr/>
        <p:nvPr/>
      </p:nvGrpSpPr>
      <p:grpSpPr>
        <a:xfrm>
          <a:off x="0" y="0"/>
          <a:ext cx="0" cy="0"/>
          <a:chOff x="0" y="0"/>
          <a:chExt cx="0" cy="0"/>
        </a:xfrm>
      </p:grpSpPr>
      <p:grpSp>
        <p:nvGrpSpPr>
          <p:cNvPr id="1784" name="Google Shape;1784;p28"/>
          <p:cNvGrpSpPr/>
          <p:nvPr/>
        </p:nvGrpSpPr>
        <p:grpSpPr>
          <a:xfrm>
            <a:off x="-300359" y="-11"/>
            <a:ext cx="2678648" cy="2152453"/>
            <a:chOff x="476652" y="408539"/>
            <a:chExt cx="1616500" cy="1298954"/>
          </a:xfrm>
        </p:grpSpPr>
        <p:sp>
          <p:nvSpPr>
            <p:cNvPr id="1785" name="Google Shape;1785;p28"/>
            <p:cNvSpPr/>
            <p:nvPr/>
          </p:nvSpPr>
          <p:spPr>
            <a:xfrm>
              <a:off x="589305" y="573896"/>
              <a:ext cx="983789" cy="684265"/>
            </a:xfrm>
            <a:custGeom>
              <a:avLst/>
              <a:gdLst/>
              <a:ahLst/>
              <a:cxnLst/>
              <a:rect l="l" t="t" r="r" b="b"/>
              <a:pathLst>
                <a:path w="22269" h="15489" fill="none" extrusionOk="0">
                  <a:moveTo>
                    <a:pt x="0" y="1"/>
                  </a:moveTo>
                  <a:lnTo>
                    <a:pt x="10226" y="10226"/>
                  </a:lnTo>
                  <a:lnTo>
                    <a:pt x="17034" y="10226"/>
                  </a:lnTo>
                  <a:lnTo>
                    <a:pt x="22269" y="1548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6" name="Google Shape;1786;p28"/>
            <p:cNvSpPr/>
            <p:nvPr/>
          </p:nvSpPr>
          <p:spPr>
            <a:xfrm>
              <a:off x="532978" y="627837"/>
              <a:ext cx="1140796" cy="1037729"/>
            </a:xfrm>
            <a:custGeom>
              <a:avLst/>
              <a:gdLst/>
              <a:ahLst/>
              <a:cxnLst/>
              <a:rect l="l" t="t" r="r" b="b"/>
              <a:pathLst>
                <a:path w="25823" h="23490" fill="none" extrusionOk="0">
                  <a:moveTo>
                    <a:pt x="0" y="0"/>
                  </a:moveTo>
                  <a:lnTo>
                    <a:pt x="14078" y="14078"/>
                  </a:lnTo>
                  <a:lnTo>
                    <a:pt x="16383" y="14078"/>
                  </a:lnTo>
                  <a:lnTo>
                    <a:pt x="25822" y="23490"/>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7" name="Google Shape;1787;p28"/>
            <p:cNvSpPr/>
            <p:nvPr/>
          </p:nvSpPr>
          <p:spPr>
            <a:xfrm>
              <a:off x="656410" y="506790"/>
              <a:ext cx="311584" cy="310391"/>
            </a:xfrm>
            <a:custGeom>
              <a:avLst/>
              <a:gdLst/>
              <a:ahLst/>
              <a:cxnLst/>
              <a:rect l="l" t="t" r="r" b="b"/>
              <a:pathLst>
                <a:path w="7053" h="7026" fill="none" extrusionOk="0">
                  <a:moveTo>
                    <a:pt x="0" y="1"/>
                  </a:moveTo>
                  <a:lnTo>
                    <a:pt x="7052" y="7026"/>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8" name="Google Shape;1788;p28"/>
            <p:cNvSpPr/>
            <p:nvPr/>
          </p:nvSpPr>
          <p:spPr>
            <a:xfrm>
              <a:off x="476652" y="686549"/>
              <a:ext cx="751371" cy="752564"/>
            </a:xfrm>
            <a:custGeom>
              <a:avLst/>
              <a:gdLst/>
              <a:ahLst/>
              <a:cxnLst/>
              <a:rect l="l" t="t" r="r" b="b"/>
              <a:pathLst>
                <a:path w="17008" h="17035" fill="none" extrusionOk="0">
                  <a:moveTo>
                    <a:pt x="1" y="0"/>
                  </a:moveTo>
                  <a:lnTo>
                    <a:pt x="17007" y="17034"/>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9" name="Google Shape;1789;p28"/>
            <p:cNvSpPr/>
            <p:nvPr/>
          </p:nvSpPr>
          <p:spPr>
            <a:xfrm>
              <a:off x="715122" y="408539"/>
              <a:ext cx="367910" cy="492535"/>
            </a:xfrm>
            <a:custGeom>
              <a:avLst/>
              <a:gdLst/>
              <a:ahLst/>
              <a:cxnLst/>
              <a:rect l="l" t="t" r="r" b="b"/>
              <a:pathLst>
                <a:path w="8328" h="11149" fill="none" extrusionOk="0">
                  <a:moveTo>
                    <a:pt x="0" y="1"/>
                  </a:moveTo>
                  <a:lnTo>
                    <a:pt x="8327" y="8382"/>
                  </a:lnTo>
                  <a:lnTo>
                    <a:pt x="8327" y="1114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0" name="Google Shape;1790;p28"/>
            <p:cNvSpPr/>
            <p:nvPr/>
          </p:nvSpPr>
          <p:spPr>
            <a:xfrm>
              <a:off x="1184818" y="1138309"/>
              <a:ext cx="492535" cy="357131"/>
            </a:xfrm>
            <a:custGeom>
              <a:avLst/>
              <a:gdLst/>
              <a:ahLst/>
              <a:cxnLst/>
              <a:rect l="l" t="t" r="r" b="b"/>
              <a:pathLst>
                <a:path w="11149" h="8084" fill="none" extrusionOk="0">
                  <a:moveTo>
                    <a:pt x="11149" y="8083"/>
                  </a:moveTo>
                  <a:lnTo>
                    <a:pt x="3066" y="0"/>
                  </a:lnTo>
                  <a:lnTo>
                    <a:pt x="1" y="0"/>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1" name="Google Shape;1791;p28"/>
            <p:cNvSpPr/>
            <p:nvPr/>
          </p:nvSpPr>
          <p:spPr>
            <a:xfrm>
              <a:off x="1221971" y="1431870"/>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45"/>
                    <a:pt x="245" y="0"/>
                    <a:pt x="543" y="0"/>
                  </a:cubicBezTo>
                  <a:cubicBezTo>
                    <a:pt x="842" y="0"/>
                    <a:pt x="1086" y="245"/>
                    <a:pt x="1086"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2" name="Google Shape;1792;p28"/>
            <p:cNvSpPr/>
            <p:nvPr/>
          </p:nvSpPr>
          <p:spPr>
            <a:xfrm>
              <a:off x="1666530" y="1659517"/>
              <a:ext cx="47977" cy="47977"/>
            </a:xfrm>
            <a:custGeom>
              <a:avLst/>
              <a:gdLst/>
              <a:ahLst/>
              <a:cxnLst/>
              <a:rect l="l" t="t" r="r" b="b"/>
              <a:pathLst>
                <a:path w="1086" h="1086" extrusionOk="0">
                  <a:moveTo>
                    <a:pt x="543" y="1"/>
                  </a:moveTo>
                  <a:cubicBezTo>
                    <a:pt x="245" y="1"/>
                    <a:pt x="1" y="245"/>
                    <a:pt x="1" y="543"/>
                  </a:cubicBezTo>
                  <a:cubicBezTo>
                    <a:pt x="1" y="842"/>
                    <a:pt x="245" y="1086"/>
                    <a:pt x="543" y="1086"/>
                  </a:cubicBezTo>
                  <a:cubicBezTo>
                    <a:pt x="869" y="1086"/>
                    <a:pt x="1086" y="842"/>
                    <a:pt x="1086" y="543"/>
                  </a:cubicBezTo>
                  <a:cubicBezTo>
                    <a:pt x="1086" y="245"/>
                    <a:pt x="869"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3" name="Google Shape;1793;p28"/>
            <p:cNvSpPr/>
            <p:nvPr/>
          </p:nvSpPr>
          <p:spPr>
            <a:xfrm>
              <a:off x="1671345" y="1489389"/>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17"/>
                    <a:pt x="244" y="0"/>
                    <a:pt x="543" y="0"/>
                  </a:cubicBezTo>
                  <a:cubicBezTo>
                    <a:pt x="841" y="0"/>
                    <a:pt x="1085" y="217"/>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4" name="Google Shape;1794;p28"/>
            <p:cNvSpPr/>
            <p:nvPr/>
          </p:nvSpPr>
          <p:spPr>
            <a:xfrm>
              <a:off x="1563508" y="1249725"/>
              <a:ext cx="47933" cy="47977"/>
            </a:xfrm>
            <a:custGeom>
              <a:avLst/>
              <a:gdLst/>
              <a:ahLst/>
              <a:cxnLst/>
              <a:rect l="l" t="t" r="r" b="b"/>
              <a:pathLst>
                <a:path w="1085" h="1086" fill="none" extrusionOk="0">
                  <a:moveTo>
                    <a:pt x="1085" y="543"/>
                  </a:moveTo>
                  <a:cubicBezTo>
                    <a:pt x="1085" y="841"/>
                    <a:pt x="841" y="1086"/>
                    <a:pt x="542" y="1086"/>
                  </a:cubicBezTo>
                  <a:cubicBezTo>
                    <a:pt x="244" y="1086"/>
                    <a:pt x="0" y="841"/>
                    <a:pt x="0" y="543"/>
                  </a:cubicBezTo>
                  <a:cubicBezTo>
                    <a:pt x="0" y="218"/>
                    <a:pt x="244" y="1"/>
                    <a:pt x="542" y="1"/>
                  </a:cubicBezTo>
                  <a:cubicBezTo>
                    <a:pt x="841" y="1"/>
                    <a:pt x="1085" y="218"/>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5" name="Google Shape;1795;p28"/>
            <p:cNvSpPr/>
            <p:nvPr/>
          </p:nvSpPr>
          <p:spPr>
            <a:xfrm>
              <a:off x="1130921" y="564310"/>
              <a:ext cx="47977" cy="47977"/>
            </a:xfrm>
            <a:custGeom>
              <a:avLst/>
              <a:gdLst/>
              <a:ahLst/>
              <a:cxnLst/>
              <a:rect l="l" t="t" r="r" b="b"/>
              <a:pathLst>
                <a:path w="1086" h="1086" fill="none" extrusionOk="0">
                  <a:moveTo>
                    <a:pt x="1085" y="543"/>
                  </a:moveTo>
                  <a:cubicBezTo>
                    <a:pt x="1085" y="842"/>
                    <a:pt x="841" y="1086"/>
                    <a:pt x="543" y="1086"/>
                  </a:cubicBezTo>
                  <a:cubicBezTo>
                    <a:pt x="244" y="1086"/>
                    <a:pt x="0" y="842"/>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6" name="Google Shape;1796;p28"/>
            <p:cNvSpPr/>
            <p:nvPr/>
          </p:nvSpPr>
          <p:spPr>
            <a:xfrm>
              <a:off x="1521539" y="956165"/>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17"/>
                    <a:pt x="245" y="0"/>
                    <a:pt x="543" y="0"/>
                  </a:cubicBezTo>
                  <a:cubicBezTo>
                    <a:pt x="842" y="0"/>
                    <a:pt x="1086" y="217"/>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7" name="Google Shape;1797;p28"/>
            <p:cNvSpPr/>
            <p:nvPr/>
          </p:nvSpPr>
          <p:spPr>
            <a:xfrm>
              <a:off x="1839087" y="814753"/>
              <a:ext cx="47977" cy="47977"/>
            </a:xfrm>
            <a:custGeom>
              <a:avLst/>
              <a:gdLst/>
              <a:ahLst/>
              <a:cxnLst/>
              <a:rect l="l" t="t" r="r" b="b"/>
              <a:pathLst>
                <a:path w="1086" h="1086" fill="none" extrusionOk="0">
                  <a:moveTo>
                    <a:pt x="1085" y="543"/>
                  </a:moveTo>
                  <a:cubicBezTo>
                    <a:pt x="1085" y="842"/>
                    <a:pt x="841" y="1086"/>
                    <a:pt x="543" y="1086"/>
                  </a:cubicBezTo>
                  <a:cubicBezTo>
                    <a:pt x="245" y="1086"/>
                    <a:pt x="0" y="842"/>
                    <a:pt x="0" y="543"/>
                  </a:cubicBezTo>
                  <a:cubicBezTo>
                    <a:pt x="0" y="245"/>
                    <a:pt x="245" y="1"/>
                    <a:pt x="543" y="1"/>
                  </a:cubicBezTo>
                  <a:cubicBezTo>
                    <a:pt x="841" y="1"/>
                    <a:pt x="1085" y="245"/>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8" name="Google Shape;1798;p28"/>
            <p:cNvSpPr/>
            <p:nvPr/>
          </p:nvSpPr>
          <p:spPr>
            <a:xfrm>
              <a:off x="1738451" y="877087"/>
              <a:ext cx="47977" cy="47977"/>
            </a:xfrm>
            <a:custGeom>
              <a:avLst/>
              <a:gdLst/>
              <a:ahLst/>
              <a:cxnLst/>
              <a:rect l="l" t="t" r="r" b="b"/>
              <a:pathLst>
                <a:path w="1086" h="1086" fill="none" extrusionOk="0">
                  <a:moveTo>
                    <a:pt x="1085" y="543"/>
                  </a:moveTo>
                  <a:cubicBezTo>
                    <a:pt x="1085" y="868"/>
                    <a:pt x="868" y="1085"/>
                    <a:pt x="543" y="1085"/>
                  </a:cubicBezTo>
                  <a:cubicBezTo>
                    <a:pt x="244" y="1085"/>
                    <a:pt x="0" y="868"/>
                    <a:pt x="0" y="543"/>
                  </a:cubicBezTo>
                  <a:cubicBezTo>
                    <a:pt x="0" y="244"/>
                    <a:pt x="244" y="0"/>
                    <a:pt x="543" y="0"/>
                  </a:cubicBezTo>
                  <a:cubicBezTo>
                    <a:pt x="868"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9" name="Google Shape;1799;p28"/>
            <p:cNvSpPr/>
            <p:nvPr/>
          </p:nvSpPr>
          <p:spPr>
            <a:xfrm>
              <a:off x="1563508" y="702144"/>
              <a:ext cx="47933" cy="47977"/>
            </a:xfrm>
            <a:custGeom>
              <a:avLst/>
              <a:gdLst/>
              <a:ahLst/>
              <a:cxnLst/>
              <a:rect l="l" t="t" r="r" b="b"/>
              <a:pathLst>
                <a:path w="1085" h="1086" fill="none" extrusionOk="0">
                  <a:moveTo>
                    <a:pt x="1085" y="543"/>
                  </a:moveTo>
                  <a:cubicBezTo>
                    <a:pt x="1085" y="841"/>
                    <a:pt x="841" y="1085"/>
                    <a:pt x="542" y="1085"/>
                  </a:cubicBezTo>
                  <a:cubicBezTo>
                    <a:pt x="244" y="1085"/>
                    <a:pt x="0" y="841"/>
                    <a:pt x="0" y="543"/>
                  </a:cubicBezTo>
                  <a:cubicBezTo>
                    <a:pt x="0" y="244"/>
                    <a:pt x="244" y="0"/>
                    <a:pt x="542"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0" name="Google Shape;1800;p28"/>
            <p:cNvSpPr/>
            <p:nvPr/>
          </p:nvSpPr>
          <p:spPr>
            <a:xfrm>
              <a:off x="1575480" y="1011299"/>
              <a:ext cx="53941" cy="52748"/>
            </a:xfrm>
            <a:custGeom>
              <a:avLst/>
              <a:gdLst/>
              <a:ahLst/>
              <a:cxnLst/>
              <a:rect l="l" t="t" r="r" b="b"/>
              <a:pathLst>
                <a:path w="1221" h="1194" fill="none" extrusionOk="0">
                  <a:moveTo>
                    <a:pt x="1004" y="190"/>
                  </a:moveTo>
                  <a:cubicBezTo>
                    <a:pt x="787" y="0"/>
                    <a:pt x="407" y="0"/>
                    <a:pt x="217" y="190"/>
                  </a:cubicBezTo>
                  <a:cubicBezTo>
                    <a:pt x="0" y="407"/>
                    <a:pt x="0" y="787"/>
                    <a:pt x="217" y="976"/>
                  </a:cubicBezTo>
                  <a:cubicBezTo>
                    <a:pt x="407" y="1193"/>
                    <a:pt x="787" y="1193"/>
                    <a:pt x="1004" y="976"/>
                  </a:cubicBezTo>
                  <a:cubicBezTo>
                    <a:pt x="1221" y="732"/>
                    <a:pt x="1221" y="407"/>
                    <a:pt x="1004" y="190"/>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1" name="Google Shape;1801;p28"/>
            <p:cNvSpPr/>
            <p:nvPr/>
          </p:nvSpPr>
          <p:spPr>
            <a:xfrm>
              <a:off x="1256739" y="557153"/>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4"/>
                    <a:pt x="244"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2" name="Google Shape;1802;p28"/>
            <p:cNvSpPr/>
            <p:nvPr/>
          </p:nvSpPr>
          <p:spPr>
            <a:xfrm>
              <a:off x="1413702" y="702144"/>
              <a:ext cx="47977" cy="47977"/>
            </a:xfrm>
            <a:custGeom>
              <a:avLst/>
              <a:gdLst/>
              <a:ahLst/>
              <a:cxnLst/>
              <a:rect l="l" t="t" r="r" b="b"/>
              <a:pathLst>
                <a:path w="1086" h="1086" fill="none" extrusionOk="0">
                  <a:moveTo>
                    <a:pt x="1085" y="543"/>
                  </a:moveTo>
                  <a:cubicBezTo>
                    <a:pt x="1085" y="841"/>
                    <a:pt x="841" y="1085"/>
                    <a:pt x="543" y="1085"/>
                  </a:cubicBezTo>
                  <a:cubicBezTo>
                    <a:pt x="245" y="1085"/>
                    <a:pt x="1" y="841"/>
                    <a:pt x="1" y="543"/>
                  </a:cubicBezTo>
                  <a:cubicBezTo>
                    <a:pt x="1"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3" name="Google Shape;1803;p28"/>
            <p:cNvSpPr/>
            <p:nvPr/>
          </p:nvSpPr>
          <p:spPr>
            <a:xfrm>
              <a:off x="1468835" y="770442"/>
              <a:ext cx="47977" cy="47977"/>
            </a:xfrm>
            <a:custGeom>
              <a:avLst/>
              <a:gdLst/>
              <a:ahLst/>
              <a:cxnLst/>
              <a:rect l="l" t="t" r="r" b="b"/>
              <a:pathLst>
                <a:path w="1086" h="1086" fill="none" extrusionOk="0">
                  <a:moveTo>
                    <a:pt x="1085" y="543"/>
                  </a:moveTo>
                  <a:cubicBezTo>
                    <a:pt x="1085" y="841"/>
                    <a:pt x="868" y="1085"/>
                    <a:pt x="543" y="1085"/>
                  </a:cubicBezTo>
                  <a:cubicBezTo>
                    <a:pt x="244" y="1085"/>
                    <a:pt x="0" y="841"/>
                    <a:pt x="0" y="543"/>
                  </a:cubicBezTo>
                  <a:cubicBezTo>
                    <a:pt x="0" y="217"/>
                    <a:pt x="244" y="0"/>
                    <a:pt x="543" y="0"/>
                  </a:cubicBezTo>
                  <a:cubicBezTo>
                    <a:pt x="868" y="0"/>
                    <a:pt x="1085" y="217"/>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4" name="Google Shape;1804;p28"/>
            <p:cNvSpPr/>
            <p:nvPr/>
          </p:nvSpPr>
          <p:spPr>
            <a:xfrm>
              <a:off x="1944539" y="664990"/>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5" name="Google Shape;1805;p28"/>
            <p:cNvSpPr/>
            <p:nvPr/>
          </p:nvSpPr>
          <p:spPr>
            <a:xfrm>
              <a:off x="1876240" y="971716"/>
              <a:ext cx="47977" cy="47977"/>
            </a:xfrm>
            <a:custGeom>
              <a:avLst/>
              <a:gdLst/>
              <a:ahLst/>
              <a:cxnLst/>
              <a:rect l="l" t="t" r="r" b="b"/>
              <a:pathLst>
                <a:path w="1086" h="1086" fill="none" extrusionOk="0">
                  <a:moveTo>
                    <a:pt x="1085" y="543"/>
                  </a:moveTo>
                  <a:cubicBezTo>
                    <a:pt x="1085" y="842"/>
                    <a:pt x="868" y="1086"/>
                    <a:pt x="543" y="1086"/>
                  </a:cubicBezTo>
                  <a:cubicBezTo>
                    <a:pt x="244" y="1086"/>
                    <a:pt x="0" y="842"/>
                    <a:pt x="0" y="543"/>
                  </a:cubicBezTo>
                  <a:cubicBezTo>
                    <a:pt x="0" y="245"/>
                    <a:pt x="244" y="1"/>
                    <a:pt x="543" y="1"/>
                  </a:cubicBezTo>
                  <a:cubicBezTo>
                    <a:pt x="868"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6" name="Google Shape;1806;p28"/>
            <p:cNvSpPr/>
            <p:nvPr/>
          </p:nvSpPr>
          <p:spPr>
            <a:xfrm>
              <a:off x="1763588" y="1107120"/>
              <a:ext cx="49170" cy="47977"/>
            </a:xfrm>
            <a:custGeom>
              <a:avLst/>
              <a:gdLst/>
              <a:ahLst/>
              <a:cxnLst/>
              <a:rect l="l" t="t" r="r" b="b"/>
              <a:pathLst>
                <a:path w="1113" h="1086" fill="none" extrusionOk="0">
                  <a:moveTo>
                    <a:pt x="543" y="1"/>
                  </a:moveTo>
                  <a:cubicBezTo>
                    <a:pt x="218" y="1"/>
                    <a:pt x="1" y="245"/>
                    <a:pt x="1" y="543"/>
                  </a:cubicBezTo>
                  <a:cubicBezTo>
                    <a:pt x="1" y="842"/>
                    <a:pt x="218" y="1086"/>
                    <a:pt x="543" y="1086"/>
                  </a:cubicBezTo>
                  <a:cubicBezTo>
                    <a:pt x="842" y="1086"/>
                    <a:pt x="1086" y="842"/>
                    <a:pt x="1086" y="543"/>
                  </a:cubicBezTo>
                  <a:cubicBezTo>
                    <a:pt x="1113" y="245"/>
                    <a:pt x="842"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7" name="Google Shape;1807;p28"/>
            <p:cNvSpPr/>
            <p:nvPr/>
          </p:nvSpPr>
          <p:spPr>
            <a:xfrm>
              <a:off x="959557" y="809981"/>
              <a:ext cx="47977" cy="47977"/>
            </a:xfrm>
            <a:custGeom>
              <a:avLst/>
              <a:gdLst/>
              <a:ahLst/>
              <a:cxnLst/>
              <a:rect l="l" t="t" r="r" b="b"/>
              <a:pathLst>
                <a:path w="1086" h="1086" fill="none" extrusionOk="0">
                  <a:moveTo>
                    <a:pt x="1086" y="543"/>
                  </a:moveTo>
                  <a:cubicBezTo>
                    <a:pt x="1086" y="841"/>
                    <a:pt x="869" y="1085"/>
                    <a:pt x="543" y="1085"/>
                  </a:cubicBezTo>
                  <a:cubicBezTo>
                    <a:pt x="245" y="1085"/>
                    <a:pt x="1" y="841"/>
                    <a:pt x="1" y="543"/>
                  </a:cubicBezTo>
                  <a:cubicBezTo>
                    <a:pt x="1" y="244"/>
                    <a:pt x="245" y="0"/>
                    <a:pt x="543" y="0"/>
                  </a:cubicBezTo>
                  <a:cubicBezTo>
                    <a:pt x="869"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8" name="Google Shape;1808;p28"/>
            <p:cNvSpPr/>
            <p:nvPr/>
          </p:nvSpPr>
          <p:spPr>
            <a:xfrm>
              <a:off x="1135692" y="1114321"/>
              <a:ext cx="49170" cy="47977"/>
            </a:xfrm>
            <a:custGeom>
              <a:avLst/>
              <a:gdLst/>
              <a:ahLst/>
              <a:cxnLst/>
              <a:rect l="l" t="t" r="r" b="b"/>
              <a:pathLst>
                <a:path w="1113" h="1086" fill="none" extrusionOk="0">
                  <a:moveTo>
                    <a:pt x="570" y="1086"/>
                  </a:moveTo>
                  <a:cubicBezTo>
                    <a:pt x="869" y="1086"/>
                    <a:pt x="1113" y="841"/>
                    <a:pt x="1113" y="543"/>
                  </a:cubicBezTo>
                  <a:cubicBezTo>
                    <a:pt x="1113" y="245"/>
                    <a:pt x="869" y="1"/>
                    <a:pt x="570" y="1"/>
                  </a:cubicBezTo>
                  <a:cubicBezTo>
                    <a:pt x="272" y="1"/>
                    <a:pt x="28" y="245"/>
                    <a:pt x="28" y="543"/>
                  </a:cubicBezTo>
                  <a:cubicBezTo>
                    <a:pt x="1" y="841"/>
                    <a:pt x="272" y="1086"/>
                    <a:pt x="570"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9" name="Google Shape;1809;p28"/>
            <p:cNvSpPr/>
            <p:nvPr/>
          </p:nvSpPr>
          <p:spPr>
            <a:xfrm>
              <a:off x="1148901" y="718887"/>
              <a:ext cx="47977" cy="47977"/>
            </a:xfrm>
            <a:custGeom>
              <a:avLst/>
              <a:gdLst/>
              <a:ahLst/>
              <a:cxnLst/>
              <a:rect l="l" t="t" r="r" b="b"/>
              <a:pathLst>
                <a:path w="1086" h="1086" fill="none" extrusionOk="0">
                  <a:moveTo>
                    <a:pt x="543" y="1086"/>
                  </a:moveTo>
                  <a:cubicBezTo>
                    <a:pt x="841" y="1086"/>
                    <a:pt x="1085" y="842"/>
                    <a:pt x="1085" y="543"/>
                  </a:cubicBezTo>
                  <a:cubicBezTo>
                    <a:pt x="1085" y="245"/>
                    <a:pt x="841" y="1"/>
                    <a:pt x="543" y="1"/>
                  </a:cubicBezTo>
                  <a:cubicBezTo>
                    <a:pt x="244" y="1"/>
                    <a:pt x="0" y="245"/>
                    <a:pt x="0" y="543"/>
                  </a:cubicBezTo>
                  <a:cubicBezTo>
                    <a:pt x="0" y="842"/>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0" name="Google Shape;1810;p28"/>
            <p:cNvSpPr/>
            <p:nvPr/>
          </p:nvSpPr>
          <p:spPr>
            <a:xfrm>
              <a:off x="1065008" y="635038"/>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1" name="Google Shape;1811;p28"/>
            <p:cNvSpPr/>
            <p:nvPr/>
          </p:nvSpPr>
          <p:spPr>
            <a:xfrm>
              <a:off x="1304671" y="456472"/>
              <a:ext cx="47977" cy="47977"/>
            </a:xfrm>
            <a:custGeom>
              <a:avLst/>
              <a:gdLst/>
              <a:ahLst/>
              <a:cxnLst/>
              <a:rect l="l" t="t" r="r" b="b"/>
              <a:pathLst>
                <a:path w="1086" h="1086" fill="none" extrusionOk="0">
                  <a:moveTo>
                    <a:pt x="543" y="1086"/>
                  </a:moveTo>
                  <a:cubicBezTo>
                    <a:pt x="841" y="1086"/>
                    <a:pt x="1085" y="869"/>
                    <a:pt x="1085" y="543"/>
                  </a:cubicBezTo>
                  <a:cubicBezTo>
                    <a:pt x="1085" y="245"/>
                    <a:pt x="841" y="1"/>
                    <a:pt x="543" y="1"/>
                  </a:cubicBezTo>
                  <a:cubicBezTo>
                    <a:pt x="244" y="1"/>
                    <a:pt x="0" y="245"/>
                    <a:pt x="0" y="543"/>
                  </a:cubicBezTo>
                  <a:cubicBezTo>
                    <a:pt x="0" y="869"/>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2" name="Google Shape;1812;p28"/>
            <p:cNvSpPr/>
            <p:nvPr/>
          </p:nvSpPr>
          <p:spPr>
            <a:xfrm>
              <a:off x="1426866" y="449271"/>
              <a:ext cx="47977" cy="47977"/>
            </a:xfrm>
            <a:custGeom>
              <a:avLst/>
              <a:gdLst/>
              <a:ahLst/>
              <a:cxnLst/>
              <a:rect l="l" t="t" r="r" b="b"/>
              <a:pathLst>
                <a:path w="1086" h="1086" fill="none" extrusionOk="0">
                  <a:moveTo>
                    <a:pt x="1086" y="543"/>
                  </a:moveTo>
                  <a:cubicBezTo>
                    <a:pt x="1086" y="842"/>
                    <a:pt x="869" y="1086"/>
                    <a:pt x="543" y="1086"/>
                  </a:cubicBezTo>
                  <a:cubicBezTo>
                    <a:pt x="245" y="1086"/>
                    <a:pt x="1" y="842"/>
                    <a:pt x="1" y="543"/>
                  </a:cubicBezTo>
                  <a:cubicBezTo>
                    <a:pt x="1" y="245"/>
                    <a:pt x="245" y="1"/>
                    <a:pt x="543" y="1"/>
                  </a:cubicBezTo>
                  <a:cubicBezTo>
                    <a:pt x="869"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3" name="Google Shape;1813;p28"/>
            <p:cNvSpPr/>
            <p:nvPr/>
          </p:nvSpPr>
          <p:spPr>
            <a:xfrm>
              <a:off x="2042790" y="591877"/>
              <a:ext cx="50362" cy="47977"/>
            </a:xfrm>
            <a:custGeom>
              <a:avLst/>
              <a:gdLst/>
              <a:ahLst/>
              <a:cxnLst/>
              <a:rect l="l" t="t" r="r" b="b"/>
              <a:pathLst>
                <a:path w="1140" h="1086" fill="none" extrusionOk="0">
                  <a:moveTo>
                    <a:pt x="597" y="1086"/>
                  </a:moveTo>
                  <a:cubicBezTo>
                    <a:pt x="896" y="1086"/>
                    <a:pt x="1140" y="842"/>
                    <a:pt x="1140" y="543"/>
                  </a:cubicBezTo>
                  <a:cubicBezTo>
                    <a:pt x="1140" y="218"/>
                    <a:pt x="896" y="1"/>
                    <a:pt x="597" y="1"/>
                  </a:cubicBezTo>
                  <a:cubicBezTo>
                    <a:pt x="272" y="1"/>
                    <a:pt x="55" y="218"/>
                    <a:pt x="55" y="543"/>
                  </a:cubicBezTo>
                  <a:cubicBezTo>
                    <a:pt x="1" y="842"/>
                    <a:pt x="272" y="1086"/>
                    <a:pt x="597"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4" name="Google Shape;1814;p28"/>
            <p:cNvSpPr/>
            <p:nvPr/>
          </p:nvSpPr>
          <p:spPr>
            <a:xfrm>
              <a:off x="1057807" y="903417"/>
              <a:ext cx="49170" cy="47977"/>
            </a:xfrm>
            <a:custGeom>
              <a:avLst/>
              <a:gdLst/>
              <a:ahLst/>
              <a:cxnLst/>
              <a:rect l="l" t="t" r="r" b="b"/>
              <a:pathLst>
                <a:path w="1113" h="1086" fill="none" extrusionOk="0">
                  <a:moveTo>
                    <a:pt x="570" y="1086"/>
                  </a:moveTo>
                  <a:cubicBezTo>
                    <a:pt x="869" y="1086"/>
                    <a:pt x="1113" y="842"/>
                    <a:pt x="1113" y="543"/>
                  </a:cubicBezTo>
                  <a:cubicBezTo>
                    <a:pt x="1113" y="245"/>
                    <a:pt x="869" y="1"/>
                    <a:pt x="570" y="1"/>
                  </a:cubicBezTo>
                  <a:cubicBezTo>
                    <a:pt x="272" y="1"/>
                    <a:pt x="28" y="218"/>
                    <a:pt x="28" y="543"/>
                  </a:cubicBezTo>
                  <a:cubicBezTo>
                    <a:pt x="1" y="842"/>
                    <a:pt x="272" y="1086"/>
                    <a:pt x="570"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5" name="Google Shape;1815;p28"/>
            <p:cNvSpPr/>
            <p:nvPr/>
          </p:nvSpPr>
          <p:spPr>
            <a:xfrm>
              <a:off x="1172846" y="766820"/>
              <a:ext cx="487764" cy="473362"/>
            </a:xfrm>
            <a:custGeom>
              <a:avLst/>
              <a:gdLst/>
              <a:ahLst/>
              <a:cxnLst/>
              <a:rect l="l" t="t" r="r" b="b"/>
              <a:pathLst>
                <a:path w="11041" h="10715" fill="none" extrusionOk="0">
                  <a:moveTo>
                    <a:pt x="11040" y="10715"/>
                  </a:moveTo>
                  <a:lnTo>
                    <a:pt x="4178" y="3798"/>
                  </a:lnTo>
                  <a:lnTo>
                    <a:pt x="1" y="3798"/>
                  </a:lnTo>
                  <a:lnTo>
                    <a:pt x="1" y="1"/>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6" name="Google Shape;1816;p28"/>
            <p:cNvSpPr/>
            <p:nvPr/>
          </p:nvSpPr>
          <p:spPr>
            <a:xfrm>
              <a:off x="911624" y="480461"/>
              <a:ext cx="393091" cy="160585"/>
            </a:xfrm>
            <a:custGeom>
              <a:avLst/>
              <a:gdLst/>
              <a:ahLst/>
              <a:cxnLst/>
              <a:rect l="l" t="t" r="r" b="b"/>
              <a:pathLst>
                <a:path w="8898" h="3635" fill="none" extrusionOk="0">
                  <a:moveTo>
                    <a:pt x="3635" y="3635"/>
                  </a:moveTo>
                  <a:lnTo>
                    <a:pt x="1" y="0"/>
                  </a:lnTo>
                  <a:lnTo>
                    <a:pt x="8897" y="0"/>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7" name="Google Shape;1817;p28"/>
            <p:cNvSpPr/>
            <p:nvPr/>
          </p:nvSpPr>
          <p:spPr>
            <a:xfrm>
              <a:off x="1477229" y="473260"/>
              <a:ext cx="565605" cy="142649"/>
            </a:xfrm>
            <a:custGeom>
              <a:avLst/>
              <a:gdLst/>
              <a:ahLst/>
              <a:cxnLst/>
              <a:rect l="l" t="t" r="r" b="b"/>
              <a:pathLst>
                <a:path w="12803" h="3229" fill="none" extrusionOk="0">
                  <a:moveTo>
                    <a:pt x="0" y="0"/>
                  </a:moveTo>
                  <a:lnTo>
                    <a:pt x="4937" y="0"/>
                  </a:lnTo>
                  <a:lnTo>
                    <a:pt x="8137" y="3228"/>
                  </a:lnTo>
                  <a:lnTo>
                    <a:pt x="12803" y="3228"/>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8" name="Google Shape;1818;p28"/>
            <p:cNvSpPr/>
            <p:nvPr/>
          </p:nvSpPr>
          <p:spPr>
            <a:xfrm>
              <a:off x="1170460" y="608664"/>
              <a:ext cx="357131" cy="354745"/>
            </a:xfrm>
            <a:custGeom>
              <a:avLst/>
              <a:gdLst/>
              <a:ahLst/>
              <a:cxnLst/>
              <a:rect l="l" t="t" r="r" b="b"/>
              <a:pathLst>
                <a:path w="8084" h="8030" fill="none" extrusionOk="0">
                  <a:moveTo>
                    <a:pt x="0" y="0"/>
                  </a:moveTo>
                  <a:lnTo>
                    <a:pt x="2794" y="2794"/>
                  </a:lnTo>
                  <a:lnTo>
                    <a:pt x="2794" y="4964"/>
                  </a:lnTo>
                  <a:lnTo>
                    <a:pt x="5073" y="4964"/>
                  </a:lnTo>
                  <a:lnTo>
                    <a:pt x="8083" y="802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9" name="Google Shape;1819;p28"/>
            <p:cNvSpPr/>
            <p:nvPr/>
          </p:nvSpPr>
          <p:spPr>
            <a:xfrm>
              <a:off x="1297470" y="541558"/>
              <a:ext cx="645919" cy="147420"/>
            </a:xfrm>
            <a:custGeom>
              <a:avLst/>
              <a:gdLst/>
              <a:ahLst/>
              <a:cxnLst/>
              <a:rect l="l" t="t" r="r" b="b"/>
              <a:pathLst>
                <a:path w="14621" h="3337" fill="none" extrusionOk="0">
                  <a:moveTo>
                    <a:pt x="1" y="1275"/>
                  </a:moveTo>
                  <a:lnTo>
                    <a:pt x="1953" y="3228"/>
                  </a:lnTo>
                  <a:lnTo>
                    <a:pt x="5154" y="0"/>
                  </a:lnTo>
                  <a:lnTo>
                    <a:pt x="8029" y="0"/>
                  </a:lnTo>
                  <a:lnTo>
                    <a:pt x="11311" y="3337"/>
                  </a:lnTo>
                  <a:lnTo>
                    <a:pt x="14620" y="3337"/>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0" name="Google Shape;1820;p28"/>
            <p:cNvSpPr/>
            <p:nvPr/>
          </p:nvSpPr>
          <p:spPr>
            <a:xfrm>
              <a:off x="1455626" y="629030"/>
              <a:ext cx="391899" cy="195353"/>
            </a:xfrm>
            <a:custGeom>
              <a:avLst/>
              <a:gdLst/>
              <a:ahLst/>
              <a:cxnLst/>
              <a:rect l="l" t="t" r="r" b="b"/>
              <a:pathLst>
                <a:path w="8871" h="4422" fill="none" extrusionOk="0">
                  <a:moveTo>
                    <a:pt x="1" y="1845"/>
                  </a:moveTo>
                  <a:lnTo>
                    <a:pt x="1845" y="1"/>
                  </a:lnTo>
                  <a:lnTo>
                    <a:pt x="4449" y="1"/>
                  </a:lnTo>
                  <a:lnTo>
                    <a:pt x="8870" y="4422"/>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1" name="Google Shape;1821;p28"/>
            <p:cNvSpPr/>
            <p:nvPr/>
          </p:nvSpPr>
          <p:spPr>
            <a:xfrm>
              <a:off x="1509567" y="809981"/>
              <a:ext cx="370296" cy="184574"/>
            </a:xfrm>
            <a:custGeom>
              <a:avLst/>
              <a:gdLst/>
              <a:ahLst/>
              <a:cxnLst/>
              <a:rect l="l" t="t" r="r" b="b"/>
              <a:pathLst>
                <a:path w="8382" h="4178" fill="none" extrusionOk="0">
                  <a:moveTo>
                    <a:pt x="0" y="0"/>
                  </a:moveTo>
                  <a:lnTo>
                    <a:pt x="4178" y="4177"/>
                  </a:lnTo>
                  <a:lnTo>
                    <a:pt x="8382" y="4177"/>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2" name="Google Shape;1822;p28"/>
            <p:cNvSpPr/>
            <p:nvPr/>
          </p:nvSpPr>
          <p:spPr>
            <a:xfrm>
              <a:off x="1604239" y="741683"/>
              <a:ext cx="142605" cy="143842"/>
            </a:xfrm>
            <a:custGeom>
              <a:avLst/>
              <a:gdLst/>
              <a:ahLst/>
              <a:cxnLst/>
              <a:rect l="l" t="t" r="r" b="b"/>
              <a:pathLst>
                <a:path w="3228" h="3256" fill="none" extrusionOk="0">
                  <a:moveTo>
                    <a:pt x="0" y="0"/>
                  </a:moveTo>
                  <a:lnTo>
                    <a:pt x="3228" y="3255"/>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3" name="Google Shape;1823;p28"/>
            <p:cNvSpPr/>
            <p:nvPr/>
          </p:nvSpPr>
          <p:spPr>
            <a:xfrm>
              <a:off x="1616211" y="1054416"/>
              <a:ext cx="148613" cy="77929"/>
            </a:xfrm>
            <a:custGeom>
              <a:avLst/>
              <a:gdLst/>
              <a:ahLst/>
              <a:cxnLst/>
              <a:rect l="l" t="t" r="r" b="b"/>
              <a:pathLst>
                <a:path w="3364" h="1764" fill="none" extrusionOk="0">
                  <a:moveTo>
                    <a:pt x="0" y="0"/>
                  </a:moveTo>
                  <a:lnTo>
                    <a:pt x="1764" y="1764"/>
                  </a:lnTo>
                  <a:lnTo>
                    <a:pt x="3364" y="1764"/>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24" name="Google Shape;1824;p28"/>
          <p:cNvGrpSpPr/>
          <p:nvPr/>
        </p:nvGrpSpPr>
        <p:grpSpPr>
          <a:xfrm rot="10800000">
            <a:off x="9805341" y="4705556"/>
            <a:ext cx="2678648" cy="2152453"/>
            <a:chOff x="476652" y="408539"/>
            <a:chExt cx="1616500" cy="1298954"/>
          </a:xfrm>
        </p:grpSpPr>
        <p:sp>
          <p:nvSpPr>
            <p:cNvPr id="1825" name="Google Shape;1825;p28"/>
            <p:cNvSpPr/>
            <p:nvPr/>
          </p:nvSpPr>
          <p:spPr>
            <a:xfrm>
              <a:off x="589305" y="573896"/>
              <a:ext cx="983789" cy="684265"/>
            </a:xfrm>
            <a:custGeom>
              <a:avLst/>
              <a:gdLst/>
              <a:ahLst/>
              <a:cxnLst/>
              <a:rect l="l" t="t" r="r" b="b"/>
              <a:pathLst>
                <a:path w="22269" h="15489" fill="none" extrusionOk="0">
                  <a:moveTo>
                    <a:pt x="0" y="1"/>
                  </a:moveTo>
                  <a:lnTo>
                    <a:pt x="10226" y="10226"/>
                  </a:lnTo>
                  <a:lnTo>
                    <a:pt x="17034" y="10226"/>
                  </a:lnTo>
                  <a:lnTo>
                    <a:pt x="22269" y="1548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6" name="Google Shape;1826;p28"/>
            <p:cNvSpPr/>
            <p:nvPr/>
          </p:nvSpPr>
          <p:spPr>
            <a:xfrm>
              <a:off x="532978" y="627837"/>
              <a:ext cx="1140796" cy="1037729"/>
            </a:xfrm>
            <a:custGeom>
              <a:avLst/>
              <a:gdLst/>
              <a:ahLst/>
              <a:cxnLst/>
              <a:rect l="l" t="t" r="r" b="b"/>
              <a:pathLst>
                <a:path w="25823" h="23490" fill="none" extrusionOk="0">
                  <a:moveTo>
                    <a:pt x="0" y="0"/>
                  </a:moveTo>
                  <a:lnTo>
                    <a:pt x="14078" y="14078"/>
                  </a:lnTo>
                  <a:lnTo>
                    <a:pt x="16383" y="14078"/>
                  </a:lnTo>
                  <a:lnTo>
                    <a:pt x="25822" y="23490"/>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7" name="Google Shape;1827;p28"/>
            <p:cNvSpPr/>
            <p:nvPr/>
          </p:nvSpPr>
          <p:spPr>
            <a:xfrm>
              <a:off x="656410" y="506790"/>
              <a:ext cx="311584" cy="310391"/>
            </a:xfrm>
            <a:custGeom>
              <a:avLst/>
              <a:gdLst/>
              <a:ahLst/>
              <a:cxnLst/>
              <a:rect l="l" t="t" r="r" b="b"/>
              <a:pathLst>
                <a:path w="7053" h="7026" fill="none" extrusionOk="0">
                  <a:moveTo>
                    <a:pt x="0" y="1"/>
                  </a:moveTo>
                  <a:lnTo>
                    <a:pt x="7052" y="7026"/>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8" name="Google Shape;1828;p28"/>
            <p:cNvSpPr/>
            <p:nvPr/>
          </p:nvSpPr>
          <p:spPr>
            <a:xfrm>
              <a:off x="476652" y="686549"/>
              <a:ext cx="751371" cy="752564"/>
            </a:xfrm>
            <a:custGeom>
              <a:avLst/>
              <a:gdLst/>
              <a:ahLst/>
              <a:cxnLst/>
              <a:rect l="l" t="t" r="r" b="b"/>
              <a:pathLst>
                <a:path w="17008" h="17035" fill="none" extrusionOk="0">
                  <a:moveTo>
                    <a:pt x="1" y="0"/>
                  </a:moveTo>
                  <a:lnTo>
                    <a:pt x="17007" y="17034"/>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9" name="Google Shape;1829;p28"/>
            <p:cNvSpPr/>
            <p:nvPr/>
          </p:nvSpPr>
          <p:spPr>
            <a:xfrm>
              <a:off x="715122" y="408539"/>
              <a:ext cx="367910" cy="492535"/>
            </a:xfrm>
            <a:custGeom>
              <a:avLst/>
              <a:gdLst/>
              <a:ahLst/>
              <a:cxnLst/>
              <a:rect l="l" t="t" r="r" b="b"/>
              <a:pathLst>
                <a:path w="8328" h="11149" fill="none" extrusionOk="0">
                  <a:moveTo>
                    <a:pt x="0" y="1"/>
                  </a:moveTo>
                  <a:lnTo>
                    <a:pt x="8327" y="8382"/>
                  </a:lnTo>
                  <a:lnTo>
                    <a:pt x="8327" y="1114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0" name="Google Shape;1830;p28"/>
            <p:cNvSpPr/>
            <p:nvPr/>
          </p:nvSpPr>
          <p:spPr>
            <a:xfrm>
              <a:off x="1184818" y="1138309"/>
              <a:ext cx="492535" cy="357131"/>
            </a:xfrm>
            <a:custGeom>
              <a:avLst/>
              <a:gdLst/>
              <a:ahLst/>
              <a:cxnLst/>
              <a:rect l="l" t="t" r="r" b="b"/>
              <a:pathLst>
                <a:path w="11149" h="8084" fill="none" extrusionOk="0">
                  <a:moveTo>
                    <a:pt x="11149" y="8083"/>
                  </a:moveTo>
                  <a:lnTo>
                    <a:pt x="3066" y="0"/>
                  </a:lnTo>
                  <a:lnTo>
                    <a:pt x="1" y="0"/>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1" name="Google Shape;1831;p28"/>
            <p:cNvSpPr/>
            <p:nvPr/>
          </p:nvSpPr>
          <p:spPr>
            <a:xfrm>
              <a:off x="1221971" y="1431870"/>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45"/>
                    <a:pt x="245" y="0"/>
                    <a:pt x="543" y="0"/>
                  </a:cubicBezTo>
                  <a:cubicBezTo>
                    <a:pt x="842" y="0"/>
                    <a:pt x="1086" y="245"/>
                    <a:pt x="1086"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2" name="Google Shape;1832;p28"/>
            <p:cNvSpPr/>
            <p:nvPr/>
          </p:nvSpPr>
          <p:spPr>
            <a:xfrm>
              <a:off x="1666530" y="1659517"/>
              <a:ext cx="47977" cy="47977"/>
            </a:xfrm>
            <a:custGeom>
              <a:avLst/>
              <a:gdLst/>
              <a:ahLst/>
              <a:cxnLst/>
              <a:rect l="l" t="t" r="r" b="b"/>
              <a:pathLst>
                <a:path w="1086" h="1086" extrusionOk="0">
                  <a:moveTo>
                    <a:pt x="543" y="1"/>
                  </a:moveTo>
                  <a:cubicBezTo>
                    <a:pt x="245" y="1"/>
                    <a:pt x="1" y="245"/>
                    <a:pt x="1" y="543"/>
                  </a:cubicBezTo>
                  <a:cubicBezTo>
                    <a:pt x="1" y="842"/>
                    <a:pt x="245" y="1086"/>
                    <a:pt x="543" y="1086"/>
                  </a:cubicBezTo>
                  <a:cubicBezTo>
                    <a:pt x="869" y="1086"/>
                    <a:pt x="1086" y="842"/>
                    <a:pt x="1086" y="543"/>
                  </a:cubicBezTo>
                  <a:cubicBezTo>
                    <a:pt x="1086" y="245"/>
                    <a:pt x="869"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3" name="Google Shape;1833;p28"/>
            <p:cNvSpPr/>
            <p:nvPr/>
          </p:nvSpPr>
          <p:spPr>
            <a:xfrm>
              <a:off x="1671345" y="1489389"/>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17"/>
                    <a:pt x="244" y="0"/>
                    <a:pt x="543" y="0"/>
                  </a:cubicBezTo>
                  <a:cubicBezTo>
                    <a:pt x="841" y="0"/>
                    <a:pt x="1085" y="217"/>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4" name="Google Shape;1834;p28"/>
            <p:cNvSpPr/>
            <p:nvPr/>
          </p:nvSpPr>
          <p:spPr>
            <a:xfrm>
              <a:off x="1563508" y="1249725"/>
              <a:ext cx="47933" cy="47977"/>
            </a:xfrm>
            <a:custGeom>
              <a:avLst/>
              <a:gdLst/>
              <a:ahLst/>
              <a:cxnLst/>
              <a:rect l="l" t="t" r="r" b="b"/>
              <a:pathLst>
                <a:path w="1085" h="1086" fill="none" extrusionOk="0">
                  <a:moveTo>
                    <a:pt x="1085" y="543"/>
                  </a:moveTo>
                  <a:cubicBezTo>
                    <a:pt x="1085" y="841"/>
                    <a:pt x="841" y="1086"/>
                    <a:pt x="542" y="1086"/>
                  </a:cubicBezTo>
                  <a:cubicBezTo>
                    <a:pt x="244" y="1086"/>
                    <a:pt x="0" y="841"/>
                    <a:pt x="0" y="543"/>
                  </a:cubicBezTo>
                  <a:cubicBezTo>
                    <a:pt x="0" y="218"/>
                    <a:pt x="244" y="1"/>
                    <a:pt x="542" y="1"/>
                  </a:cubicBezTo>
                  <a:cubicBezTo>
                    <a:pt x="841" y="1"/>
                    <a:pt x="1085" y="218"/>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5" name="Google Shape;1835;p28"/>
            <p:cNvSpPr/>
            <p:nvPr/>
          </p:nvSpPr>
          <p:spPr>
            <a:xfrm>
              <a:off x="1130921" y="564310"/>
              <a:ext cx="47977" cy="47977"/>
            </a:xfrm>
            <a:custGeom>
              <a:avLst/>
              <a:gdLst/>
              <a:ahLst/>
              <a:cxnLst/>
              <a:rect l="l" t="t" r="r" b="b"/>
              <a:pathLst>
                <a:path w="1086" h="1086" fill="none" extrusionOk="0">
                  <a:moveTo>
                    <a:pt x="1085" y="543"/>
                  </a:moveTo>
                  <a:cubicBezTo>
                    <a:pt x="1085" y="842"/>
                    <a:pt x="841" y="1086"/>
                    <a:pt x="543" y="1086"/>
                  </a:cubicBezTo>
                  <a:cubicBezTo>
                    <a:pt x="244" y="1086"/>
                    <a:pt x="0" y="842"/>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6" name="Google Shape;1836;p28"/>
            <p:cNvSpPr/>
            <p:nvPr/>
          </p:nvSpPr>
          <p:spPr>
            <a:xfrm>
              <a:off x="1521539" y="956165"/>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17"/>
                    <a:pt x="245" y="0"/>
                    <a:pt x="543" y="0"/>
                  </a:cubicBezTo>
                  <a:cubicBezTo>
                    <a:pt x="842" y="0"/>
                    <a:pt x="1086" y="217"/>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7" name="Google Shape;1837;p28"/>
            <p:cNvSpPr/>
            <p:nvPr/>
          </p:nvSpPr>
          <p:spPr>
            <a:xfrm>
              <a:off x="1839087" y="814753"/>
              <a:ext cx="47977" cy="47977"/>
            </a:xfrm>
            <a:custGeom>
              <a:avLst/>
              <a:gdLst/>
              <a:ahLst/>
              <a:cxnLst/>
              <a:rect l="l" t="t" r="r" b="b"/>
              <a:pathLst>
                <a:path w="1086" h="1086" fill="none" extrusionOk="0">
                  <a:moveTo>
                    <a:pt x="1085" y="543"/>
                  </a:moveTo>
                  <a:cubicBezTo>
                    <a:pt x="1085" y="842"/>
                    <a:pt x="841" y="1086"/>
                    <a:pt x="543" y="1086"/>
                  </a:cubicBezTo>
                  <a:cubicBezTo>
                    <a:pt x="245" y="1086"/>
                    <a:pt x="0" y="842"/>
                    <a:pt x="0" y="543"/>
                  </a:cubicBezTo>
                  <a:cubicBezTo>
                    <a:pt x="0" y="245"/>
                    <a:pt x="245" y="1"/>
                    <a:pt x="543" y="1"/>
                  </a:cubicBezTo>
                  <a:cubicBezTo>
                    <a:pt x="841" y="1"/>
                    <a:pt x="1085" y="245"/>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8" name="Google Shape;1838;p28"/>
            <p:cNvSpPr/>
            <p:nvPr/>
          </p:nvSpPr>
          <p:spPr>
            <a:xfrm>
              <a:off x="1738451" y="877087"/>
              <a:ext cx="47977" cy="47977"/>
            </a:xfrm>
            <a:custGeom>
              <a:avLst/>
              <a:gdLst/>
              <a:ahLst/>
              <a:cxnLst/>
              <a:rect l="l" t="t" r="r" b="b"/>
              <a:pathLst>
                <a:path w="1086" h="1086" fill="none" extrusionOk="0">
                  <a:moveTo>
                    <a:pt x="1085" y="543"/>
                  </a:moveTo>
                  <a:cubicBezTo>
                    <a:pt x="1085" y="868"/>
                    <a:pt x="868" y="1085"/>
                    <a:pt x="543" y="1085"/>
                  </a:cubicBezTo>
                  <a:cubicBezTo>
                    <a:pt x="244" y="1085"/>
                    <a:pt x="0" y="868"/>
                    <a:pt x="0" y="543"/>
                  </a:cubicBezTo>
                  <a:cubicBezTo>
                    <a:pt x="0" y="244"/>
                    <a:pt x="244" y="0"/>
                    <a:pt x="543" y="0"/>
                  </a:cubicBezTo>
                  <a:cubicBezTo>
                    <a:pt x="868"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9" name="Google Shape;1839;p28"/>
            <p:cNvSpPr/>
            <p:nvPr/>
          </p:nvSpPr>
          <p:spPr>
            <a:xfrm>
              <a:off x="1563508" y="702144"/>
              <a:ext cx="47933" cy="47977"/>
            </a:xfrm>
            <a:custGeom>
              <a:avLst/>
              <a:gdLst/>
              <a:ahLst/>
              <a:cxnLst/>
              <a:rect l="l" t="t" r="r" b="b"/>
              <a:pathLst>
                <a:path w="1085" h="1086" fill="none" extrusionOk="0">
                  <a:moveTo>
                    <a:pt x="1085" y="543"/>
                  </a:moveTo>
                  <a:cubicBezTo>
                    <a:pt x="1085" y="841"/>
                    <a:pt x="841" y="1085"/>
                    <a:pt x="542" y="1085"/>
                  </a:cubicBezTo>
                  <a:cubicBezTo>
                    <a:pt x="244" y="1085"/>
                    <a:pt x="0" y="841"/>
                    <a:pt x="0" y="543"/>
                  </a:cubicBezTo>
                  <a:cubicBezTo>
                    <a:pt x="0" y="244"/>
                    <a:pt x="244" y="0"/>
                    <a:pt x="542"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0" name="Google Shape;1840;p28"/>
            <p:cNvSpPr/>
            <p:nvPr/>
          </p:nvSpPr>
          <p:spPr>
            <a:xfrm>
              <a:off x="1575480" y="1011299"/>
              <a:ext cx="53941" cy="52748"/>
            </a:xfrm>
            <a:custGeom>
              <a:avLst/>
              <a:gdLst/>
              <a:ahLst/>
              <a:cxnLst/>
              <a:rect l="l" t="t" r="r" b="b"/>
              <a:pathLst>
                <a:path w="1221" h="1194" fill="none" extrusionOk="0">
                  <a:moveTo>
                    <a:pt x="1004" y="190"/>
                  </a:moveTo>
                  <a:cubicBezTo>
                    <a:pt x="787" y="0"/>
                    <a:pt x="407" y="0"/>
                    <a:pt x="217" y="190"/>
                  </a:cubicBezTo>
                  <a:cubicBezTo>
                    <a:pt x="0" y="407"/>
                    <a:pt x="0" y="787"/>
                    <a:pt x="217" y="976"/>
                  </a:cubicBezTo>
                  <a:cubicBezTo>
                    <a:pt x="407" y="1193"/>
                    <a:pt x="787" y="1193"/>
                    <a:pt x="1004" y="976"/>
                  </a:cubicBezTo>
                  <a:cubicBezTo>
                    <a:pt x="1221" y="732"/>
                    <a:pt x="1221" y="407"/>
                    <a:pt x="1004" y="190"/>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1" name="Google Shape;1841;p28"/>
            <p:cNvSpPr/>
            <p:nvPr/>
          </p:nvSpPr>
          <p:spPr>
            <a:xfrm>
              <a:off x="1256739" y="557153"/>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4"/>
                    <a:pt x="244"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2" name="Google Shape;1842;p28"/>
            <p:cNvSpPr/>
            <p:nvPr/>
          </p:nvSpPr>
          <p:spPr>
            <a:xfrm>
              <a:off x="1413702" y="702144"/>
              <a:ext cx="47977" cy="47977"/>
            </a:xfrm>
            <a:custGeom>
              <a:avLst/>
              <a:gdLst/>
              <a:ahLst/>
              <a:cxnLst/>
              <a:rect l="l" t="t" r="r" b="b"/>
              <a:pathLst>
                <a:path w="1086" h="1086" fill="none" extrusionOk="0">
                  <a:moveTo>
                    <a:pt x="1085" y="543"/>
                  </a:moveTo>
                  <a:cubicBezTo>
                    <a:pt x="1085" y="841"/>
                    <a:pt x="841" y="1085"/>
                    <a:pt x="543" y="1085"/>
                  </a:cubicBezTo>
                  <a:cubicBezTo>
                    <a:pt x="245" y="1085"/>
                    <a:pt x="1" y="841"/>
                    <a:pt x="1" y="543"/>
                  </a:cubicBezTo>
                  <a:cubicBezTo>
                    <a:pt x="1"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3" name="Google Shape;1843;p28"/>
            <p:cNvSpPr/>
            <p:nvPr/>
          </p:nvSpPr>
          <p:spPr>
            <a:xfrm>
              <a:off x="1468835" y="770442"/>
              <a:ext cx="47977" cy="47977"/>
            </a:xfrm>
            <a:custGeom>
              <a:avLst/>
              <a:gdLst/>
              <a:ahLst/>
              <a:cxnLst/>
              <a:rect l="l" t="t" r="r" b="b"/>
              <a:pathLst>
                <a:path w="1086" h="1086" fill="none" extrusionOk="0">
                  <a:moveTo>
                    <a:pt x="1085" y="543"/>
                  </a:moveTo>
                  <a:cubicBezTo>
                    <a:pt x="1085" y="841"/>
                    <a:pt x="868" y="1085"/>
                    <a:pt x="543" y="1085"/>
                  </a:cubicBezTo>
                  <a:cubicBezTo>
                    <a:pt x="244" y="1085"/>
                    <a:pt x="0" y="841"/>
                    <a:pt x="0" y="543"/>
                  </a:cubicBezTo>
                  <a:cubicBezTo>
                    <a:pt x="0" y="217"/>
                    <a:pt x="244" y="0"/>
                    <a:pt x="543" y="0"/>
                  </a:cubicBezTo>
                  <a:cubicBezTo>
                    <a:pt x="868" y="0"/>
                    <a:pt x="1085" y="217"/>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4" name="Google Shape;1844;p28"/>
            <p:cNvSpPr/>
            <p:nvPr/>
          </p:nvSpPr>
          <p:spPr>
            <a:xfrm>
              <a:off x="1944539" y="664990"/>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5" name="Google Shape;1845;p28"/>
            <p:cNvSpPr/>
            <p:nvPr/>
          </p:nvSpPr>
          <p:spPr>
            <a:xfrm>
              <a:off x="1876240" y="971716"/>
              <a:ext cx="47977" cy="47977"/>
            </a:xfrm>
            <a:custGeom>
              <a:avLst/>
              <a:gdLst/>
              <a:ahLst/>
              <a:cxnLst/>
              <a:rect l="l" t="t" r="r" b="b"/>
              <a:pathLst>
                <a:path w="1086" h="1086" fill="none" extrusionOk="0">
                  <a:moveTo>
                    <a:pt x="1085" y="543"/>
                  </a:moveTo>
                  <a:cubicBezTo>
                    <a:pt x="1085" y="842"/>
                    <a:pt x="868" y="1086"/>
                    <a:pt x="543" y="1086"/>
                  </a:cubicBezTo>
                  <a:cubicBezTo>
                    <a:pt x="244" y="1086"/>
                    <a:pt x="0" y="842"/>
                    <a:pt x="0" y="543"/>
                  </a:cubicBezTo>
                  <a:cubicBezTo>
                    <a:pt x="0" y="245"/>
                    <a:pt x="244" y="1"/>
                    <a:pt x="543" y="1"/>
                  </a:cubicBezTo>
                  <a:cubicBezTo>
                    <a:pt x="868"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6" name="Google Shape;1846;p28"/>
            <p:cNvSpPr/>
            <p:nvPr/>
          </p:nvSpPr>
          <p:spPr>
            <a:xfrm>
              <a:off x="1763588" y="1107120"/>
              <a:ext cx="49170" cy="47977"/>
            </a:xfrm>
            <a:custGeom>
              <a:avLst/>
              <a:gdLst/>
              <a:ahLst/>
              <a:cxnLst/>
              <a:rect l="l" t="t" r="r" b="b"/>
              <a:pathLst>
                <a:path w="1113" h="1086" fill="none" extrusionOk="0">
                  <a:moveTo>
                    <a:pt x="543" y="1"/>
                  </a:moveTo>
                  <a:cubicBezTo>
                    <a:pt x="218" y="1"/>
                    <a:pt x="1" y="245"/>
                    <a:pt x="1" y="543"/>
                  </a:cubicBezTo>
                  <a:cubicBezTo>
                    <a:pt x="1" y="842"/>
                    <a:pt x="218" y="1086"/>
                    <a:pt x="543" y="1086"/>
                  </a:cubicBezTo>
                  <a:cubicBezTo>
                    <a:pt x="842" y="1086"/>
                    <a:pt x="1086" y="842"/>
                    <a:pt x="1086" y="543"/>
                  </a:cubicBezTo>
                  <a:cubicBezTo>
                    <a:pt x="1113" y="245"/>
                    <a:pt x="842"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7" name="Google Shape;1847;p28"/>
            <p:cNvSpPr/>
            <p:nvPr/>
          </p:nvSpPr>
          <p:spPr>
            <a:xfrm>
              <a:off x="959557" y="809981"/>
              <a:ext cx="47977" cy="47977"/>
            </a:xfrm>
            <a:custGeom>
              <a:avLst/>
              <a:gdLst/>
              <a:ahLst/>
              <a:cxnLst/>
              <a:rect l="l" t="t" r="r" b="b"/>
              <a:pathLst>
                <a:path w="1086" h="1086" fill="none" extrusionOk="0">
                  <a:moveTo>
                    <a:pt x="1086" y="543"/>
                  </a:moveTo>
                  <a:cubicBezTo>
                    <a:pt x="1086" y="841"/>
                    <a:pt x="869" y="1085"/>
                    <a:pt x="543" y="1085"/>
                  </a:cubicBezTo>
                  <a:cubicBezTo>
                    <a:pt x="245" y="1085"/>
                    <a:pt x="1" y="841"/>
                    <a:pt x="1" y="543"/>
                  </a:cubicBezTo>
                  <a:cubicBezTo>
                    <a:pt x="1" y="244"/>
                    <a:pt x="245" y="0"/>
                    <a:pt x="543" y="0"/>
                  </a:cubicBezTo>
                  <a:cubicBezTo>
                    <a:pt x="869"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8" name="Google Shape;1848;p28"/>
            <p:cNvSpPr/>
            <p:nvPr/>
          </p:nvSpPr>
          <p:spPr>
            <a:xfrm>
              <a:off x="1135692" y="1114321"/>
              <a:ext cx="49170" cy="47977"/>
            </a:xfrm>
            <a:custGeom>
              <a:avLst/>
              <a:gdLst/>
              <a:ahLst/>
              <a:cxnLst/>
              <a:rect l="l" t="t" r="r" b="b"/>
              <a:pathLst>
                <a:path w="1113" h="1086" fill="none" extrusionOk="0">
                  <a:moveTo>
                    <a:pt x="570" y="1086"/>
                  </a:moveTo>
                  <a:cubicBezTo>
                    <a:pt x="869" y="1086"/>
                    <a:pt x="1113" y="841"/>
                    <a:pt x="1113" y="543"/>
                  </a:cubicBezTo>
                  <a:cubicBezTo>
                    <a:pt x="1113" y="245"/>
                    <a:pt x="869" y="1"/>
                    <a:pt x="570" y="1"/>
                  </a:cubicBezTo>
                  <a:cubicBezTo>
                    <a:pt x="272" y="1"/>
                    <a:pt x="28" y="245"/>
                    <a:pt x="28" y="543"/>
                  </a:cubicBezTo>
                  <a:cubicBezTo>
                    <a:pt x="1" y="841"/>
                    <a:pt x="272" y="1086"/>
                    <a:pt x="570"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9" name="Google Shape;1849;p28"/>
            <p:cNvSpPr/>
            <p:nvPr/>
          </p:nvSpPr>
          <p:spPr>
            <a:xfrm>
              <a:off x="1148901" y="718887"/>
              <a:ext cx="47977" cy="47977"/>
            </a:xfrm>
            <a:custGeom>
              <a:avLst/>
              <a:gdLst/>
              <a:ahLst/>
              <a:cxnLst/>
              <a:rect l="l" t="t" r="r" b="b"/>
              <a:pathLst>
                <a:path w="1086" h="1086" fill="none" extrusionOk="0">
                  <a:moveTo>
                    <a:pt x="543" y="1086"/>
                  </a:moveTo>
                  <a:cubicBezTo>
                    <a:pt x="841" y="1086"/>
                    <a:pt x="1085" y="842"/>
                    <a:pt x="1085" y="543"/>
                  </a:cubicBezTo>
                  <a:cubicBezTo>
                    <a:pt x="1085" y="245"/>
                    <a:pt x="841" y="1"/>
                    <a:pt x="543" y="1"/>
                  </a:cubicBezTo>
                  <a:cubicBezTo>
                    <a:pt x="244" y="1"/>
                    <a:pt x="0" y="245"/>
                    <a:pt x="0" y="543"/>
                  </a:cubicBezTo>
                  <a:cubicBezTo>
                    <a:pt x="0" y="842"/>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0" name="Google Shape;1850;p28"/>
            <p:cNvSpPr/>
            <p:nvPr/>
          </p:nvSpPr>
          <p:spPr>
            <a:xfrm>
              <a:off x="1065008" y="635038"/>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1" name="Google Shape;1851;p28"/>
            <p:cNvSpPr/>
            <p:nvPr/>
          </p:nvSpPr>
          <p:spPr>
            <a:xfrm>
              <a:off x="1304671" y="456472"/>
              <a:ext cx="47977" cy="47977"/>
            </a:xfrm>
            <a:custGeom>
              <a:avLst/>
              <a:gdLst/>
              <a:ahLst/>
              <a:cxnLst/>
              <a:rect l="l" t="t" r="r" b="b"/>
              <a:pathLst>
                <a:path w="1086" h="1086" fill="none" extrusionOk="0">
                  <a:moveTo>
                    <a:pt x="543" y="1086"/>
                  </a:moveTo>
                  <a:cubicBezTo>
                    <a:pt x="841" y="1086"/>
                    <a:pt x="1085" y="869"/>
                    <a:pt x="1085" y="543"/>
                  </a:cubicBezTo>
                  <a:cubicBezTo>
                    <a:pt x="1085" y="245"/>
                    <a:pt x="841" y="1"/>
                    <a:pt x="543" y="1"/>
                  </a:cubicBezTo>
                  <a:cubicBezTo>
                    <a:pt x="244" y="1"/>
                    <a:pt x="0" y="245"/>
                    <a:pt x="0" y="543"/>
                  </a:cubicBezTo>
                  <a:cubicBezTo>
                    <a:pt x="0" y="869"/>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2" name="Google Shape;1852;p28"/>
            <p:cNvSpPr/>
            <p:nvPr/>
          </p:nvSpPr>
          <p:spPr>
            <a:xfrm>
              <a:off x="1426866" y="449271"/>
              <a:ext cx="47977" cy="47977"/>
            </a:xfrm>
            <a:custGeom>
              <a:avLst/>
              <a:gdLst/>
              <a:ahLst/>
              <a:cxnLst/>
              <a:rect l="l" t="t" r="r" b="b"/>
              <a:pathLst>
                <a:path w="1086" h="1086" fill="none" extrusionOk="0">
                  <a:moveTo>
                    <a:pt x="1086" y="543"/>
                  </a:moveTo>
                  <a:cubicBezTo>
                    <a:pt x="1086" y="842"/>
                    <a:pt x="869" y="1086"/>
                    <a:pt x="543" y="1086"/>
                  </a:cubicBezTo>
                  <a:cubicBezTo>
                    <a:pt x="245" y="1086"/>
                    <a:pt x="1" y="842"/>
                    <a:pt x="1" y="543"/>
                  </a:cubicBezTo>
                  <a:cubicBezTo>
                    <a:pt x="1" y="245"/>
                    <a:pt x="245" y="1"/>
                    <a:pt x="543" y="1"/>
                  </a:cubicBezTo>
                  <a:cubicBezTo>
                    <a:pt x="869"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3" name="Google Shape;1853;p28"/>
            <p:cNvSpPr/>
            <p:nvPr/>
          </p:nvSpPr>
          <p:spPr>
            <a:xfrm>
              <a:off x="2042790" y="591877"/>
              <a:ext cx="50362" cy="47977"/>
            </a:xfrm>
            <a:custGeom>
              <a:avLst/>
              <a:gdLst/>
              <a:ahLst/>
              <a:cxnLst/>
              <a:rect l="l" t="t" r="r" b="b"/>
              <a:pathLst>
                <a:path w="1140" h="1086" fill="none" extrusionOk="0">
                  <a:moveTo>
                    <a:pt x="597" y="1086"/>
                  </a:moveTo>
                  <a:cubicBezTo>
                    <a:pt x="896" y="1086"/>
                    <a:pt x="1140" y="842"/>
                    <a:pt x="1140" y="543"/>
                  </a:cubicBezTo>
                  <a:cubicBezTo>
                    <a:pt x="1140" y="218"/>
                    <a:pt x="896" y="1"/>
                    <a:pt x="597" y="1"/>
                  </a:cubicBezTo>
                  <a:cubicBezTo>
                    <a:pt x="272" y="1"/>
                    <a:pt x="55" y="218"/>
                    <a:pt x="55" y="543"/>
                  </a:cubicBezTo>
                  <a:cubicBezTo>
                    <a:pt x="1" y="842"/>
                    <a:pt x="272" y="1086"/>
                    <a:pt x="597"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4" name="Google Shape;1854;p28"/>
            <p:cNvSpPr/>
            <p:nvPr/>
          </p:nvSpPr>
          <p:spPr>
            <a:xfrm>
              <a:off x="1057807" y="903417"/>
              <a:ext cx="49170" cy="47977"/>
            </a:xfrm>
            <a:custGeom>
              <a:avLst/>
              <a:gdLst/>
              <a:ahLst/>
              <a:cxnLst/>
              <a:rect l="l" t="t" r="r" b="b"/>
              <a:pathLst>
                <a:path w="1113" h="1086" fill="none" extrusionOk="0">
                  <a:moveTo>
                    <a:pt x="570" y="1086"/>
                  </a:moveTo>
                  <a:cubicBezTo>
                    <a:pt x="869" y="1086"/>
                    <a:pt x="1113" y="842"/>
                    <a:pt x="1113" y="543"/>
                  </a:cubicBezTo>
                  <a:cubicBezTo>
                    <a:pt x="1113" y="245"/>
                    <a:pt x="869" y="1"/>
                    <a:pt x="570" y="1"/>
                  </a:cubicBezTo>
                  <a:cubicBezTo>
                    <a:pt x="272" y="1"/>
                    <a:pt x="28" y="218"/>
                    <a:pt x="28" y="543"/>
                  </a:cubicBezTo>
                  <a:cubicBezTo>
                    <a:pt x="1" y="842"/>
                    <a:pt x="272" y="1086"/>
                    <a:pt x="570"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5" name="Google Shape;1855;p28"/>
            <p:cNvSpPr/>
            <p:nvPr/>
          </p:nvSpPr>
          <p:spPr>
            <a:xfrm>
              <a:off x="1172846" y="766820"/>
              <a:ext cx="487764" cy="473362"/>
            </a:xfrm>
            <a:custGeom>
              <a:avLst/>
              <a:gdLst/>
              <a:ahLst/>
              <a:cxnLst/>
              <a:rect l="l" t="t" r="r" b="b"/>
              <a:pathLst>
                <a:path w="11041" h="10715" fill="none" extrusionOk="0">
                  <a:moveTo>
                    <a:pt x="11040" y="10715"/>
                  </a:moveTo>
                  <a:lnTo>
                    <a:pt x="4178" y="3798"/>
                  </a:lnTo>
                  <a:lnTo>
                    <a:pt x="1" y="3798"/>
                  </a:lnTo>
                  <a:lnTo>
                    <a:pt x="1" y="1"/>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6" name="Google Shape;1856;p28"/>
            <p:cNvSpPr/>
            <p:nvPr/>
          </p:nvSpPr>
          <p:spPr>
            <a:xfrm>
              <a:off x="911624" y="480461"/>
              <a:ext cx="393091" cy="160585"/>
            </a:xfrm>
            <a:custGeom>
              <a:avLst/>
              <a:gdLst/>
              <a:ahLst/>
              <a:cxnLst/>
              <a:rect l="l" t="t" r="r" b="b"/>
              <a:pathLst>
                <a:path w="8898" h="3635" fill="none" extrusionOk="0">
                  <a:moveTo>
                    <a:pt x="3635" y="3635"/>
                  </a:moveTo>
                  <a:lnTo>
                    <a:pt x="1" y="0"/>
                  </a:lnTo>
                  <a:lnTo>
                    <a:pt x="8897" y="0"/>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7" name="Google Shape;1857;p28"/>
            <p:cNvSpPr/>
            <p:nvPr/>
          </p:nvSpPr>
          <p:spPr>
            <a:xfrm>
              <a:off x="1477229" y="473260"/>
              <a:ext cx="565605" cy="142649"/>
            </a:xfrm>
            <a:custGeom>
              <a:avLst/>
              <a:gdLst/>
              <a:ahLst/>
              <a:cxnLst/>
              <a:rect l="l" t="t" r="r" b="b"/>
              <a:pathLst>
                <a:path w="12803" h="3229" fill="none" extrusionOk="0">
                  <a:moveTo>
                    <a:pt x="0" y="0"/>
                  </a:moveTo>
                  <a:lnTo>
                    <a:pt x="4937" y="0"/>
                  </a:lnTo>
                  <a:lnTo>
                    <a:pt x="8137" y="3228"/>
                  </a:lnTo>
                  <a:lnTo>
                    <a:pt x="12803" y="3228"/>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8" name="Google Shape;1858;p28"/>
            <p:cNvSpPr/>
            <p:nvPr/>
          </p:nvSpPr>
          <p:spPr>
            <a:xfrm>
              <a:off x="1170460" y="608664"/>
              <a:ext cx="357131" cy="354745"/>
            </a:xfrm>
            <a:custGeom>
              <a:avLst/>
              <a:gdLst/>
              <a:ahLst/>
              <a:cxnLst/>
              <a:rect l="l" t="t" r="r" b="b"/>
              <a:pathLst>
                <a:path w="8084" h="8030" fill="none" extrusionOk="0">
                  <a:moveTo>
                    <a:pt x="0" y="0"/>
                  </a:moveTo>
                  <a:lnTo>
                    <a:pt x="2794" y="2794"/>
                  </a:lnTo>
                  <a:lnTo>
                    <a:pt x="2794" y="4964"/>
                  </a:lnTo>
                  <a:lnTo>
                    <a:pt x="5073" y="4964"/>
                  </a:lnTo>
                  <a:lnTo>
                    <a:pt x="8083" y="802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9" name="Google Shape;1859;p28"/>
            <p:cNvSpPr/>
            <p:nvPr/>
          </p:nvSpPr>
          <p:spPr>
            <a:xfrm>
              <a:off x="1297470" y="541558"/>
              <a:ext cx="645919" cy="147420"/>
            </a:xfrm>
            <a:custGeom>
              <a:avLst/>
              <a:gdLst/>
              <a:ahLst/>
              <a:cxnLst/>
              <a:rect l="l" t="t" r="r" b="b"/>
              <a:pathLst>
                <a:path w="14621" h="3337" fill="none" extrusionOk="0">
                  <a:moveTo>
                    <a:pt x="1" y="1275"/>
                  </a:moveTo>
                  <a:lnTo>
                    <a:pt x="1953" y="3228"/>
                  </a:lnTo>
                  <a:lnTo>
                    <a:pt x="5154" y="0"/>
                  </a:lnTo>
                  <a:lnTo>
                    <a:pt x="8029" y="0"/>
                  </a:lnTo>
                  <a:lnTo>
                    <a:pt x="11311" y="3337"/>
                  </a:lnTo>
                  <a:lnTo>
                    <a:pt x="14620" y="3337"/>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0" name="Google Shape;1860;p28"/>
            <p:cNvSpPr/>
            <p:nvPr/>
          </p:nvSpPr>
          <p:spPr>
            <a:xfrm>
              <a:off x="1455626" y="629030"/>
              <a:ext cx="391899" cy="195353"/>
            </a:xfrm>
            <a:custGeom>
              <a:avLst/>
              <a:gdLst/>
              <a:ahLst/>
              <a:cxnLst/>
              <a:rect l="l" t="t" r="r" b="b"/>
              <a:pathLst>
                <a:path w="8871" h="4422" fill="none" extrusionOk="0">
                  <a:moveTo>
                    <a:pt x="1" y="1845"/>
                  </a:moveTo>
                  <a:lnTo>
                    <a:pt x="1845" y="1"/>
                  </a:lnTo>
                  <a:lnTo>
                    <a:pt x="4449" y="1"/>
                  </a:lnTo>
                  <a:lnTo>
                    <a:pt x="8870" y="4422"/>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1" name="Google Shape;1861;p28"/>
            <p:cNvSpPr/>
            <p:nvPr/>
          </p:nvSpPr>
          <p:spPr>
            <a:xfrm>
              <a:off x="1509567" y="809981"/>
              <a:ext cx="370296" cy="184574"/>
            </a:xfrm>
            <a:custGeom>
              <a:avLst/>
              <a:gdLst/>
              <a:ahLst/>
              <a:cxnLst/>
              <a:rect l="l" t="t" r="r" b="b"/>
              <a:pathLst>
                <a:path w="8382" h="4178" fill="none" extrusionOk="0">
                  <a:moveTo>
                    <a:pt x="0" y="0"/>
                  </a:moveTo>
                  <a:lnTo>
                    <a:pt x="4178" y="4177"/>
                  </a:lnTo>
                  <a:lnTo>
                    <a:pt x="8382" y="4177"/>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2" name="Google Shape;1862;p28"/>
            <p:cNvSpPr/>
            <p:nvPr/>
          </p:nvSpPr>
          <p:spPr>
            <a:xfrm>
              <a:off x="1604239" y="741683"/>
              <a:ext cx="142605" cy="143842"/>
            </a:xfrm>
            <a:custGeom>
              <a:avLst/>
              <a:gdLst/>
              <a:ahLst/>
              <a:cxnLst/>
              <a:rect l="l" t="t" r="r" b="b"/>
              <a:pathLst>
                <a:path w="3228" h="3256" fill="none" extrusionOk="0">
                  <a:moveTo>
                    <a:pt x="0" y="0"/>
                  </a:moveTo>
                  <a:lnTo>
                    <a:pt x="3228" y="3255"/>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3" name="Google Shape;1863;p28"/>
            <p:cNvSpPr/>
            <p:nvPr/>
          </p:nvSpPr>
          <p:spPr>
            <a:xfrm>
              <a:off x="1616211" y="1054416"/>
              <a:ext cx="148613" cy="77929"/>
            </a:xfrm>
            <a:custGeom>
              <a:avLst/>
              <a:gdLst/>
              <a:ahLst/>
              <a:cxnLst/>
              <a:rect l="l" t="t" r="r" b="b"/>
              <a:pathLst>
                <a:path w="3364" h="1764" fill="none" extrusionOk="0">
                  <a:moveTo>
                    <a:pt x="0" y="0"/>
                  </a:moveTo>
                  <a:lnTo>
                    <a:pt x="1764" y="1764"/>
                  </a:lnTo>
                  <a:lnTo>
                    <a:pt x="3364" y="1764"/>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64" name="Google Shape;1864;p28"/>
          <p:cNvGrpSpPr/>
          <p:nvPr/>
        </p:nvGrpSpPr>
        <p:grpSpPr>
          <a:xfrm flipH="1">
            <a:off x="9805341" y="-11"/>
            <a:ext cx="2678648" cy="2152453"/>
            <a:chOff x="476652" y="408539"/>
            <a:chExt cx="1616500" cy="1298954"/>
          </a:xfrm>
        </p:grpSpPr>
        <p:sp>
          <p:nvSpPr>
            <p:cNvPr id="1865" name="Google Shape;1865;p28"/>
            <p:cNvSpPr/>
            <p:nvPr/>
          </p:nvSpPr>
          <p:spPr>
            <a:xfrm>
              <a:off x="589305" y="573896"/>
              <a:ext cx="983789" cy="684265"/>
            </a:xfrm>
            <a:custGeom>
              <a:avLst/>
              <a:gdLst/>
              <a:ahLst/>
              <a:cxnLst/>
              <a:rect l="l" t="t" r="r" b="b"/>
              <a:pathLst>
                <a:path w="22269" h="15489" fill="none" extrusionOk="0">
                  <a:moveTo>
                    <a:pt x="0" y="1"/>
                  </a:moveTo>
                  <a:lnTo>
                    <a:pt x="10226" y="10226"/>
                  </a:lnTo>
                  <a:lnTo>
                    <a:pt x="17034" y="10226"/>
                  </a:lnTo>
                  <a:lnTo>
                    <a:pt x="22269" y="1548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6" name="Google Shape;1866;p28"/>
            <p:cNvSpPr/>
            <p:nvPr/>
          </p:nvSpPr>
          <p:spPr>
            <a:xfrm>
              <a:off x="532978" y="627837"/>
              <a:ext cx="1140796" cy="1037729"/>
            </a:xfrm>
            <a:custGeom>
              <a:avLst/>
              <a:gdLst/>
              <a:ahLst/>
              <a:cxnLst/>
              <a:rect l="l" t="t" r="r" b="b"/>
              <a:pathLst>
                <a:path w="25823" h="23490" fill="none" extrusionOk="0">
                  <a:moveTo>
                    <a:pt x="0" y="0"/>
                  </a:moveTo>
                  <a:lnTo>
                    <a:pt x="14078" y="14078"/>
                  </a:lnTo>
                  <a:lnTo>
                    <a:pt x="16383" y="14078"/>
                  </a:lnTo>
                  <a:lnTo>
                    <a:pt x="25822" y="23490"/>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7" name="Google Shape;1867;p28"/>
            <p:cNvSpPr/>
            <p:nvPr/>
          </p:nvSpPr>
          <p:spPr>
            <a:xfrm>
              <a:off x="656410" y="506790"/>
              <a:ext cx="311584" cy="310391"/>
            </a:xfrm>
            <a:custGeom>
              <a:avLst/>
              <a:gdLst/>
              <a:ahLst/>
              <a:cxnLst/>
              <a:rect l="l" t="t" r="r" b="b"/>
              <a:pathLst>
                <a:path w="7053" h="7026" fill="none" extrusionOk="0">
                  <a:moveTo>
                    <a:pt x="0" y="1"/>
                  </a:moveTo>
                  <a:lnTo>
                    <a:pt x="7052" y="7026"/>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8" name="Google Shape;1868;p28"/>
            <p:cNvSpPr/>
            <p:nvPr/>
          </p:nvSpPr>
          <p:spPr>
            <a:xfrm>
              <a:off x="476652" y="686549"/>
              <a:ext cx="751371" cy="752564"/>
            </a:xfrm>
            <a:custGeom>
              <a:avLst/>
              <a:gdLst/>
              <a:ahLst/>
              <a:cxnLst/>
              <a:rect l="l" t="t" r="r" b="b"/>
              <a:pathLst>
                <a:path w="17008" h="17035" fill="none" extrusionOk="0">
                  <a:moveTo>
                    <a:pt x="1" y="0"/>
                  </a:moveTo>
                  <a:lnTo>
                    <a:pt x="17007" y="17034"/>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9" name="Google Shape;1869;p28"/>
            <p:cNvSpPr/>
            <p:nvPr/>
          </p:nvSpPr>
          <p:spPr>
            <a:xfrm>
              <a:off x="715122" y="408539"/>
              <a:ext cx="367910" cy="492535"/>
            </a:xfrm>
            <a:custGeom>
              <a:avLst/>
              <a:gdLst/>
              <a:ahLst/>
              <a:cxnLst/>
              <a:rect l="l" t="t" r="r" b="b"/>
              <a:pathLst>
                <a:path w="8328" h="11149" fill="none" extrusionOk="0">
                  <a:moveTo>
                    <a:pt x="0" y="1"/>
                  </a:moveTo>
                  <a:lnTo>
                    <a:pt x="8327" y="8382"/>
                  </a:lnTo>
                  <a:lnTo>
                    <a:pt x="8327" y="1114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0" name="Google Shape;1870;p28"/>
            <p:cNvSpPr/>
            <p:nvPr/>
          </p:nvSpPr>
          <p:spPr>
            <a:xfrm>
              <a:off x="1184818" y="1138309"/>
              <a:ext cx="492535" cy="357131"/>
            </a:xfrm>
            <a:custGeom>
              <a:avLst/>
              <a:gdLst/>
              <a:ahLst/>
              <a:cxnLst/>
              <a:rect l="l" t="t" r="r" b="b"/>
              <a:pathLst>
                <a:path w="11149" h="8084" fill="none" extrusionOk="0">
                  <a:moveTo>
                    <a:pt x="11149" y="8083"/>
                  </a:moveTo>
                  <a:lnTo>
                    <a:pt x="3066" y="0"/>
                  </a:lnTo>
                  <a:lnTo>
                    <a:pt x="1" y="0"/>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1" name="Google Shape;1871;p28"/>
            <p:cNvSpPr/>
            <p:nvPr/>
          </p:nvSpPr>
          <p:spPr>
            <a:xfrm>
              <a:off x="1221971" y="1431870"/>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45"/>
                    <a:pt x="245" y="0"/>
                    <a:pt x="543" y="0"/>
                  </a:cubicBezTo>
                  <a:cubicBezTo>
                    <a:pt x="842" y="0"/>
                    <a:pt x="1086" y="245"/>
                    <a:pt x="1086"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2" name="Google Shape;1872;p28"/>
            <p:cNvSpPr/>
            <p:nvPr/>
          </p:nvSpPr>
          <p:spPr>
            <a:xfrm>
              <a:off x="1666530" y="1659517"/>
              <a:ext cx="47977" cy="47977"/>
            </a:xfrm>
            <a:custGeom>
              <a:avLst/>
              <a:gdLst/>
              <a:ahLst/>
              <a:cxnLst/>
              <a:rect l="l" t="t" r="r" b="b"/>
              <a:pathLst>
                <a:path w="1086" h="1086" extrusionOk="0">
                  <a:moveTo>
                    <a:pt x="543" y="1"/>
                  </a:moveTo>
                  <a:cubicBezTo>
                    <a:pt x="245" y="1"/>
                    <a:pt x="1" y="245"/>
                    <a:pt x="1" y="543"/>
                  </a:cubicBezTo>
                  <a:cubicBezTo>
                    <a:pt x="1" y="842"/>
                    <a:pt x="245" y="1086"/>
                    <a:pt x="543" y="1086"/>
                  </a:cubicBezTo>
                  <a:cubicBezTo>
                    <a:pt x="869" y="1086"/>
                    <a:pt x="1086" y="842"/>
                    <a:pt x="1086" y="543"/>
                  </a:cubicBezTo>
                  <a:cubicBezTo>
                    <a:pt x="1086" y="245"/>
                    <a:pt x="869"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3" name="Google Shape;1873;p28"/>
            <p:cNvSpPr/>
            <p:nvPr/>
          </p:nvSpPr>
          <p:spPr>
            <a:xfrm>
              <a:off x="1671345" y="1489389"/>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17"/>
                    <a:pt x="244" y="0"/>
                    <a:pt x="543" y="0"/>
                  </a:cubicBezTo>
                  <a:cubicBezTo>
                    <a:pt x="841" y="0"/>
                    <a:pt x="1085" y="217"/>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4" name="Google Shape;1874;p28"/>
            <p:cNvSpPr/>
            <p:nvPr/>
          </p:nvSpPr>
          <p:spPr>
            <a:xfrm>
              <a:off x="1563508" y="1249725"/>
              <a:ext cx="47933" cy="47977"/>
            </a:xfrm>
            <a:custGeom>
              <a:avLst/>
              <a:gdLst/>
              <a:ahLst/>
              <a:cxnLst/>
              <a:rect l="l" t="t" r="r" b="b"/>
              <a:pathLst>
                <a:path w="1085" h="1086" fill="none" extrusionOk="0">
                  <a:moveTo>
                    <a:pt x="1085" y="543"/>
                  </a:moveTo>
                  <a:cubicBezTo>
                    <a:pt x="1085" y="841"/>
                    <a:pt x="841" y="1086"/>
                    <a:pt x="542" y="1086"/>
                  </a:cubicBezTo>
                  <a:cubicBezTo>
                    <a:pt x="244" y="1086"/>
                    <a:pt x="0" y="841"/>
                    <a:pt x="0" y="543"/>
                  </a:cubicBezTo>
                  <a:cubicBezTo>
                    <a:pt x="0" y="218"/>
                    <a:pt x="244" y="1"/>
                    <a:pt x="542" y="1"/>
                  </a:cubicBezTo>
                  <a:cubicBezTo>
                    <a:pt x="841" y="1"/>
                    <a:pt x="1085" y="218"/>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5" name="Google Shape;1875;p28"/>
            <p:cNvSpPr/>
            <p:nvPr/>
          </p:nvSpPr>
          <p:spPr>
            <a:xfrm>
              <a:off x="1130921" y="564310"/>
              <a:ext cx="47977" cy="47977"/>
            </a:xfrm>
            <a:custGeom>
              <a:avLst/>
              <a:gdLst/>
              <a:ahLst/>
              <a:cxnLst/>
              <a:rect l="l" t="t" r="r" b="b"/>
              <a:pathLst>
                <a:path w="1086" h="1086" fill="none" extrusionOk="0">
                  <a:moveTo>
                    <a:pt x="1085" y="543"/>
                  </a:moveTo>
                  <a:cubicBezTo>
                    <a:pt x="1085" y="842"/>
                    <a:pt x="841" y="1086"/>
                    <a:pt x="543" y="1086"/>
                  </a:cubicBezTo>
                  <a:cubicBezTo>
                    <a:pt x="244" y="1086"/>
                    <a:pt x="0" y="842"/>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6" name="Google Shape;1876;p28"/>
            <p:cNvSpPr/>
            <p:nvPr/>
          </p:nvSpPr>
          <p:spPr>
            <a:xfrm>
              <a:off x="1521539" y="956165"/>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17"/>
                    <a:pt x="245" y="0"/>
                    <a:pt x="543" y="0"/>
                  </a:cubicBezTo>
                  <a:cubicBezTo>
                    <a:pt x="842" y="0"/>
                    <a:pt x="1086" y="217"/>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7" name="Google Shape;1877;p28"/>
            <p:cNvSpPr/>
            <p:nvPr/>
          </p:nvSpPr>
          <p:spPr>
            <a:xfrm>
              <a:off x="1839087" y="814753"/>
              <a:ext cx="47977" cy="47977"/>
            </a:xfrm>
            <a:custGeom>
              <a:avLst/>
              <a:gdLst/>
              <a:ahLst/>
              <a:cxnLst/>
              <a:rect l="l" t="t" r="r" b="b"/>
              <a:pathLst>
                <a:path w="1086" h="1086" fill="none" extrusionOk="0">
                  <a:moveTo>
                    <a:pt x="1085" y="543"/>
                  </a:moveTo>
                  <a:cubicBezTo>
                    <a:pt x="1085" y="842"/>
                    <a:pt x="841" y="1086"/>
                    <a:pt x="543" y="1086"/>
                  </a:cubicBezTo>
                  <a:cubicBezTo>
                    <a:pt x="245" y="1086"/>
                    <a:pt x="0" y="842"/>
                    <a:pt x="0" y="543"/>
                  </a:cubicBezTo>
                  <a:cubicBezTo>
                    <a:pt x="0" y="245"/>
                    <a:pt x="245" y="1"/>
                    <a:pt x="543" y="1"/>
                  </a:cubicBezTo>
                  <a:cubicBezTo>
                    <a:pt x="841" y="1"/>
                    <a:pt x="1085" y="245"/>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8" name="Google Shape;1878;p28"/>
            <p:cNvSpPr/>
            <p:nvPr/>
          </p:nvSpPr>
          <p:spPr>
            <a:xfrm>
              <a:off x="1738451" y="877087"/>
              <a:ext cx="47977" cy="47977"/>
            </a:xfrm>
            <a:custGeom>
              <a:avLst/>
              <a:gdLst/>
              <a:ahLst/>
              <a:cxnLst/>
              <a:rect l="l" t="t" r="r" b="b"/>
              <a:pathLst>
                <a:path w="1086" h="1086" fill="none" extrusionOk="0">
                  <a:moveTo>
                    <a:pt x="1085" y="543"/>
                  </a:moveTo>
                  <a:cubicBezTo>
                    <a:pt x="1085" y="868"/>
                    <a:pt x="868" y="1085"/>
                    <a:pt x="543" y="1085"/>
                  </a:cubicBezTo>
                  <a:cubicBezTo>
                    <a:pt x="244" y="1085"/>
                    <a:pt x="0" y="868"/>
                    <a:pt x="0" y="543"/>
                  </a:cubicBezTo>
                  <a:cubicBezTo>
                    <a:pt x="0" y="244"/>
                    <a:pt x="244" y="0"/>
                    <a:pt x="543" y="0"/>
                  </a:cubicBezTo>
                  <a:cubicBezTo>
                    <a:pt x="868"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9" name="Google Shape;1879;p28"/>
            <p:cNvSpPr/>
            <p:nvPr/>
          </p:nvSpPr>
          <p:spPr>
            <a:xfrm>
              <a:off x="1563508" y="702144"/>
              <a:ext cx="47933" cy="47977"/>
            </a:xfrm>
            <a:custGeom>
              <a:avLst/>
              <a:gdLst/>
              <a:ahLst/>
              <a:cxnLst/>
              <a:rect l="l" t="t" r="r" b="b"/>
              <a:pathLst>
                <a:path w="1085" h="1086" fill="none" extrusionOk="0">
                  <a:moveTo>
                    <a:pt x="1085" y="543"/>
                  </a:moveTo>
                  <a:cubicBezTo>
                    <a:pt x="1085" y="841"/>
                    <a:pt x="841" y="1085"/>
                    <a:pt x="542" y="1085"/>
                  </a:cubicBezTo>
                  <a:cubicBezTo>
                    <a:pt x="244" y="1085"/>
                    <a:pt x="0" y="841"/>
                    <a:pt x="0" y="543"/>
                  </a:cubicBezTo>
                  <a:cubicBezTo>
                    <a:pt x="0" y="244"/>
                    <a:pt x="244" y="0"/>
                    <a:pt x="542"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0" name="Google Shape;1880;p28"/>
            <p:cNvSpPr/>
            <p:nvPr/>
          </p:nvSpPr>
          <p:spPr>
            <a:xfrm>
              <a:off x="1575480" y="1011299"/>
              <a:ext cx="53941" cy="52748"/>
            </a:xfrm>
            <a:custGeom>
              <a:avLst/>
              <a:gdLst/>
              <a:ahLst/>
              <a:cxnLst/>
              <a:rect l="l" t="t" r="r" b="b"/>
              <a:pathLst>
                <a:path w="1221" h="1194" fill="none" extrusionOk="0">
                  <a:moveTo>
                    <a:pt x="1004" y="190"/>
                  </a:moveTo>
                  <a:cubicBezTo>
                    <a:pt x="787" y="0"/>
                    <a:pt x="407" y="0"/>
                    <a:pt x="217" y="190"/>
                  </a:cubicBezTo>
                  <a:cubicBezTo>
                    <a:pt x="0" y="407"/>
                    <a:pt x="0" y="787"/>
                    <a:pt x="217" y="976"/>
                  </a:cubicBezTo>
                  <a:cubicBezTo>
                    <a:pt x="407" y="1193"/>
                    <a:pt x="787" y="1193"/>
                    <a:pt x="1004" y="976"/>
                  </a:cubicBezTo>
                  <a:cubicBezTo>
                    <a:pt x="1221" y="732"/>
                    <a:pt x="1221" y="407"/>
                    <a:pt x="1004" y="190"/>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1" name="Google Shape;1881;p28"/>
            <p:cNvSpPr/>
            <p:nvPr/>
          </p:nvSpPr>
          <p:spPr>
            <a:xfrm>
              <a:off x="1256739" y="557153"/>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4"/>
                    <a:pt x="244"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2" name="Google Shape;1882;p28"/>
            <p:cNvSpPr/>
            <p:nvPr/>
          </p:nvSpPr>
          <p:spPr>
            <a:xfrm>
              <a:off x="1413702" y="702144"/>
              <a:ext cx="47977" cy="47977"/>
            </a:xfrm>
            <a:custGeom>
              <a:avLst/>
              <a:gdLst/>
              <a:ahLst/>
              <a:cxnLst/>
              <a:rect l="l" t="t" r="r" b="b"/>
              <a:pathLst>
                <a:path w="1086" h="1086" fill="none" extrusionOk="0">
                  <a:moveTo>
                    <a:pt x="1085" y="543"/>
                  </a:moveTo>
                  <a:cubicBezTo>
                    <a:pt x="1085" y="841"/>
                    <a:pt x="841" y="1085"/>
                    <a:pt x="543" y="1085"/>
                  </a:cubicBezTo>
                  <a:cubicBezTo>
                    <a:pt x="245" y="1085"/>
                    <a:pt x="1" y="841"/>
                    <a:pt x="1" y="543"/>
                  </a:cubicBezTo>
                  <a:cubicBezTo>
                    <a:pt x="1"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3" name="Google Shape;1883;p28"/>
            <p:cNvSpPr/>
            <p:nvPr/>
          </p:nvSpPr>
          <p:spPr>
            <a:xfrm>
              <a:off x="1468835" y="770442"/>
              <a:ext cx="47977" cy="47977"/>
            </a:xfrm>
            <a:custGeom>
              <a:avLst/>
              <a:gdLst/>
              <a:ahLst/>
              <a:cxnLst/>
              <a:rect l="l" t="t" r="r" b="b"/>
              <a:pathLst>
                <a:path w="1086" h="1086" fill="none" extrusionOk="0">
                  <a:moveTo>
                    <a:pt x="1085" y="543"/>
                  </a:moveTo>
                  <a:cubicBezTo>
                    <a:pt x="1085" y="841"/>
                    <a:pt x="868" y="1085"/>
                    <a:pt x="543" y="1085"/>
                  </a:cubicBezTo>
                  <a:cubicBezTo>
                    <a:pt x="244" y="1085"/>
                    <a:pt x="0" y="841"/>
                    <a:pt x="0" y="543"/>
                  </a:cubicBezTo>
                  <a:cubicBezTo>
                    <a:pt x="0" y="217"/>
                    <a:pt x="244" y="0"/>
                    <a:pt x="543" y="0"/>
                  </a:cubicBezTo>
                  <a:cubicBezTo>
                    <a:pt x="868" y="0"/>
                    <a:pt x="1085" y="217"/>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4" name="Google Shape;1884;p28"/>
            <p:cNvSpPr/>
            <p:nvPr/>
          </p:nvSpPr>
          <p:spPr>
            <a:xfrm>
              <a:off x="1944539" y="664990"/>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5" name="Google Shape;1885;p28"/>
            <p:cNvSpPr/>
            <p:nvPr/>
          </p:nvSpPr>
          <p:spPr>
            <a:xfrm>
              <a:off x="1876240" y="971716"/>
              <a:ext cx="47977" cy="47977"/>
            </a:xfrm>
            <a:custGeom>
              <a:avLst/>
              <a:gdLst/>
              <a:ahLst/>
              <a:cxnLst/>
              <a:rect l="l" t="t" r="r" b="b"/>
              <a:pathLst>
                <a:path w="1086" h="1086" fill="none" extrusionOk="0">
                  <a:moveTo>
                    <a:pt x="1085" y="543"/>
                  </a:moveTo>
                  <a:cubicBezTo>
                    <a:pt x="1085" y="842"/>
                    <a:pt x="868" y="1086"/>
                    <a:pt x="543" y="1086"/>
                  </a:cubicBezTo>
                  <a:cubicBezTo>
                    <a:pt x="244" y="1086"/>
                    <a:pt x="0" y="842"/>
                    <a:pt x="0" y="543"/>
                  </a:cubicBezTo>
                  <a:cubicBezTo>
                    <a:pt x="0" y="245"/>
                    <a:pt x="244" y="1"/>
                    <a:pt x="543" y="1"/>
                  </a:cubicBezTo>
                  <a:cubicBezTo>
                    <a:pt x="868"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6" name="Google Shape;1886;p28"/>
            <p:cNvSpPr/>
            <p:nvPr/>
          </p:nvSpPr>
          <p:spPr>
            <a:xfrm>
              <a:off x="1763588" y="1107120"/>
              <a:ext cx="49170" cy="47977"/>
            </a:xfrm>
            <a:custGeom>
              <a:avLst/>
              <a:gdLst/>
              <a:ahLst/>
              <a:cxnLst/>
              <a:rect l="l" t="t" r="r" b="b"/>
              <a:pathLst>
                <a:path w="1113" h="1086" fill="none" extrusionOk="0">
                  <a:moveTo>
                    <a:pt x="543" y="1"/>
                  </a:moveTo>
                  <a:cubicBezTo>
                    <a:pt x="218" y="1"/>
                    <a:pt x="1" y="245"/>
                    <a:pt x="1" y="543"/>
                  </a:cubicBezTo>
                  <a:cubicBezTo>
                    <a:pt x="1" y="842"/>
                    <a:pt x="218" y="1086"/>
                    <a:pt x="543" y="1086"/>
                  </a:cubicBezTo>
                  <a:cubicBezTo>
                    <a:pt x="842" y="1086"/>
                    <a:pt x="1086" y="842"/>
                    <a:pt x="1086" y="543"/>
                  </a:cubicBezTo>
                  <a:cubicBezTo>
                    <a:pt x="1113" y="245"/>
                    <a:pt x="842"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7" name="Google Shape;1887;p28"/>
            <p:cNvSpPr/>
            <p:nvPr/>
          </p:nvSpPr>
          <p:spPr>
            <a:xfrm>
              <a:off x="959557" y="809981"/>
              <a:ext cx="47977" cy="47977"/>
            </a:xfrm>
            <a:custGeom>
              <a:avLst/>
              <a:gdLst/>
              <a:ahLst/>
              <a:cxnLst/>
              <a:rect l="l" t="t" r="r" b="b"/>
              <a:pathLst>
                <a:path w="1086" h="1086" fill="none" extrusionOk="0">
                  <a:moveTo>
                    <a:pt x="1086" y="543"/>
                  </a:moveTo>
                  <a:cubicBezTo>
                    <a:pt x="1086" y="841"/>
                    <a:pt x="869" y="1085"/>
                    <a:pt x="543" y="1085"/>
                  </a:cubicBezTo>
                  <a:cubicBezTo>
                    <a:pt x="245" y="1085"/>
                    <a:pt x="1" y="841"/>
                    <a:pt x="1" y="543"/>
                  </a:cubicBezTo>
                  <a:cubicBezTo>
                    <a:pt x="1" y="244"/>
                    <a:pt x="245" y="0"/>
                    <a:pt x="543" y="0"/>
                  </a:cubicBezTo>
                  <a:cubicBezTo>
                    <a:pt x="869"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8" name="Google Shape;1888;p28"/>
            <p:cNvSpPr/>
            <p:nvPr/>
          </p:nvSpPr>
          <p:spPr>
            <a:xfrm>
              <a:off x="1135692" y="1114321"/>
              <a:ext cx="49170" cy="47977"/>
            </a:xfrm>
            <a:custGeom>
              <a:avLst/>
              <a:gdLst/>
              <a:ahLst/>
              <a:cxnLst/>
              <a:rect l="l" t="t" r="r" b="b"/>
              <a:pathLst>
                <a:path w="1113" h="1086" fill="none" extrusionOk="0">
                  <a:moveTo>
                    <a:pt x="570" y="1086"/>
                  </a:moveTo>
                  <a:cubicBezTo>
                    <a:pt x="869" y="1086"/>
                    <a:pt x="1113" y="841"/>
                    <a:pt x="1113" y="543"/>
                  </a:cubicBezTo>
                  <a:cubicBezTo>
                    <a:pt x="1113" y="245"/>
                    <a:pt x="869" y="1"/>
                    <a:pt x="570" y="1"/>
                  </a:cubicBezTo>
                  <a:cubicBezTo>
                    <a:pt x="272" y="1"/>
                    <a:pt x="28" y="245"/>
                    <a:pt x="28" y="543"/>
                  </a:cubicBezTo>
                  <a:cubicBezTo>
                    <a:pt x="1" y="841"/>
                    <a:pt x="272" y="1086"/>
                    <a:pt x="570"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9" name="Google Shape;1889;p28"/>
            <p:cNvSpPr/>
            <p:nvPr/>
          </p:nvSpPr>
          <p:spPr>
            <a:xfrm>
              <a:off x="1148901" y="718887"/>
              <a:ext cx="47977" cy="47977"/>
            </a:xfrm>
            <a:custGeom>
              <a:avLst/>
              <a:gdLst/>
              <a:ahLst/>
              <a:cxnLst/>
              <a:rect l="l" t="t" r="r" b="b"/>
              <a:pathLst>
                <a:path w="1086" h="1086" fill="none" extrusionOk="0">
                  <a:moveTo>
                    <a:pt x="543" y="1086"/>
                  </a:moveTo>
                  <a:cubicBezTo>
                    <a:pt x="841" y="1086"/>
                    <a:pt x="1085" y="842"/>
                    <a:pt x="1085" y="543"/>
                  </a:cubicBezTo>
                  <a:cubicBezTo>
                    <a:pt x="1085" y="245"/>
                    <a:pt x="841" y="1"/>
                    <a:pt x="543" y="1"/>
                  </a:cubicBezTo>
                  <a:cubicBezTo>
                    <a:pt x="244" y="1"/>
                    <a:pt x="0" y="245"/>
                    <a:pt x="0" y="543"/>
                  </a:cubicBezTo>
                  <a:cubicBezTo>
                    <a:pt x="0" y="842"/>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0" name="Google Shape;1890;p28"/>
            <p:cNvSpPr/>
            <p:nvPr/>
          </p:nvSpPr>
          <p:spPr>
            <a:xfrm>
              <a:off x="1065008" y="635038"/>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1" name="Google Shape;1891;p28"/>
            <p:cNvSpPr/>
            <p:nvPr/>
          </p:nvSpPr>
          <p:spPr>
            <a:xfrm>
              <a:off x="1304671" y="456472"/>
              <a:ext cx="47977" cy="47977"/>
            </a:xfrm>
            <a:custGeom>
              <a:avLst/>
              <a:gdLst/>
              <a:ahLst/>
              <a:cxnLst/>
              <a:rect l="l" t="t" r="r" b="b"/>
              <a:pathLst>
                <a:path w="1086" h="1086" fill="none" extrusionOk="0">
                  <a:moveTo>
                    <a:pt x="543" y="1086"/>
                  </a:moveTo>
                  <a:cubicBezTo>
                    <a:pt x="841" y="1086"/>
                    <a:pt x="1085" y="869"/>
                    <a:pt x="1085" y="543"/>
                  </a:cubicBezTo>
                  <a:cubicBezTo>
                    <a:pt x="1085" y="245"/>
                    <a:pt x="841" y="1"/>
                    <a:pt x="543" y="1"/>
                  </a:cubicBezTo>
                  <a:cubicBezTo>
                    <a:pt x="244" y="1"/>
                    <a:pt x="0" y="245"/>
                    <a:pt x="0" y="543"/>
                  </a:cubicBezTo>
                  <a:cubicBezTo>
                    <a:pt x="0" y="869"/>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2" name="Google Shape;1892;p28"/>
            <p:cNvSpPr/>
            <p:nvPr/>
          </p:nvSpPr>
          <p:spPr>
            <a:xfrm>
              <a:off x="1426866" y="449271"/>
              <a:ext cx="47977" cy="47977"/>
            </a:xfrm>
            <a:custGeom>
              <a:avLst/>
              <a:gdLst/>
              <a:ahLst/>
              <a:cxnLst/>
              <a:rect l="l" t="t" r="r" b="b"/>
              <a:pathLst>
                <a:path w="1086" h="1086" fill="none" extrusionOk="0">
                  <a:moveTo>
                    <a:pt x="1086" y="543"/>
                  </a:moveTo>
                  <a:cubicBezTo>
                    <a:pt x="1086" y="842"/>
                    <a:pt x="869" y="1086"/>
                    <a:pt x="543" y="1086"/>
                  </a:cubicBezTo>
                  <a:cubicBezTo>
                    <a:pt x="245" y="1086"/>
                    <a:pt x="1" y="842"/>
                    <a:pt x="1" y="543"/>
                  </a:cubicBezTo>
                  <a:cubicBezTo>
                    <a:pt x="1" y="245"/>
                    <a:pt x="245" y="1"/>
                    <a:pt x="543" y="1"/>
                  </a:cubicBezTo>
                  <a:cubicBezTo>
                    <a:pt x="869"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3" name="Google Shape;1893;p28"/>
            <p:cNvSpPr/>
            <p:nvPr/>
          </p:nvSpPr>
          <p:spPr>
            <a:xfrm>
              <a:off x="2042790" y="591877"/>
              <a:ext cx="50362" cy="47977"/>
            </a:xfrm>
            <a:custGeom>
              <a:avLst/>
              <a:gdLst/>
              <a:ahLst/>
              <a:cxnLst/>
              <a:rect l="l" t="t" r="r" b="b"/>
              <a:pathLst>
                <a:path w="1140" h="1086" fill="none" extrusionOk="0">
                  <a:moveTo>
                    <a:pt x="597" y="1086"/>
                  </a:moveTo>
                  <a:cubicBezTo>
                    <a:pt x="896" y="1086"/>
                    <a:pt x="1140" y="842"/>
                    <a:pt x="1140" y="543"/>
                  </a:cubicBezTo>
                  <a:cubicBezTo>
                    <a:pt x="1140" y="218"/>
                    <a:pt x="896" y="1"/>
                    <a:pt x="597" y="1"/>
                  </a:cubicBezTo>
                  <a:cubicBezTo>
                    <a:pt x="272" y="1"/>
                    <a:pt x="55" y="218"/>
                    <a:pt x="55" y="543"/>
                  </a:cubicBezTo>
                  <a:cubicBezTo>
                    <a:pt x="1" y="842"/>
                    <a:pt x="272" y="1086"/>
                    <a:pt x="597"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4" name="Google Shape;1894;p28"/>
            <p:cNvSpPr/>
            <p:nvPr/>
          </p:nvSpPr>
          <p:spPr>
            <a:xfrm>
              <a:off x="1057807" y="903417"/>
              <a:ext cx="49170" cy="47977"/>
            </a:xfrm>
            <a:custGeom>
              <a:avLst/>
              <a:gdLst/>
              <a:ahLst/>
              <a:cxnLst/>
              <a:rect l="l" t="t" r="r" b="b"/>
              <a:pathLst>
                <a:path w="1113" h="1086" fill="none" extrusionOk="0">
                  <a:moveTo>
                    <a:pt x="570" y="1086"/>
                  </a:moveTo>
                  <a:cubicBezTo>
                    <a:pt x="869" y="1086"/>
                    <a:pt x="1113" y="842"/>
                    <a:pt x="1113" y="543"/>
                  </a:cubicBezTo>
                  <a:cubicBezTo>
                    <a:pt x="1113" y="245"/>
                    <a:pt x="869" y="1"/>
                    <a:pt x="570" y="1"/>
                  </a:cubicBezTo>
                  <a:cubicBezTo>
                    <a:pt x="272" y="1"/>
                    <a:pt x="28" y="218"/>
                    <a:pt x="28" y="543"/>
                  </a:cubicBezTo>
                  <a:cubicBezTo>
                    <a:pt x="1" y="842"/>
                    <a:pt x="272" y="1086"/>
                    <a:pt x="570"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5" name="Google Shape;1895;p28"/>
            <p:cNvSpPr/>
            <p:nvPr/>
          </p:nvSpPr>
          <p:spPr>
            <a:xfrm>
              <a:off x="1172846" y="766820"/>
              <a:ext cx="487764" cy="473362"/>
            </a:xfrm>
            <a:custGeom>
              <a:avLst/>
              <a:gdLst/>
              <a:ahLst/>
              <a:cxnLst/>
              <a:rect l="l" t="t" r="r" b="b"/>
              <a:pathLst>
                <a:path w="11041" h="10715" fill="none" extrusionOk="0">
                  <a:moveTo>
                    <a:pt x="11040" y="10715"/>
                  </a:moveTo>
                  <a:lnTo>
                    <a:pt x="4178" y="3798"/>
                  </a:lnTo>
                  <a:lnTo>
                    <a:pt x="1" y="3798"/>
                  </a:lnTo>
                  <a:lnTo>
                    <a:pt x="1" y="1"/>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6" name="Google Shape;1896;p28"/>
            <p:cNvSpPr/>
            <p:nvPr/>
          </p:nvSpPr>
          <p:spPr>
            <a:xfrm>
              <a:off x="911624" y="480461"/>
              <a:ext cx="393091" cy="160585"/>
            </a:xfrm>
            <a:custGeom>
              <a:avLst/>
              <a:gdLst/>
              <a:ahLst/>
              <a:cxnLst/>
              <a:rect l="l" t="t" r="r" b="b"/>
              <a:pathLst>
                <a:path w="8898" h="3635" fill="none" extrusionOk="0">
                  <a:moveTo>
                    <a:pt x="3635" y="3635"/>
                  </a:moveTo>
                  <a:lnTo>
                    <a:pt x="1" y="0"/>
                  </a:lnTo>
                  <a:lnTo>
                    <a:pt x="8897" y="0"/>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7" name="Google Shape;1897;p28"/>
            <p:cNvSpPr/>
            <p:nvPr/>
          </p:nvSpPr>
          <p:spPr>
            <a:xfrm>
              <a:off x="1477229" y="473260"/>
              <a:ext cx="565605" cy="142649"/>
            </a:xfrm>
            <a:custGeom>
              <a:avLst/>
              <a:gdLst/>
              <a:ahLst/>
              <a:cxnLst/>
              <a:rect l="l" t="t" r="r" b="b"/>
              <a:pathLst>
                <a:path w="12803" h="3229" fill="none" extrusionOk="0">
                  <a:moveTo>
                    <a:pt x="0" y="0"/>
                  </a:moveTo>
                  <a:lnTo>
                    <a:pt x="4937" y="0"/>
                  </a:lnTo>
                  <a:lnTo>
                    <a:pt x="8137" y="3228"/>
                  </a:lnTo>
                  <a:lnTo>
                    <a:pt x="12803" y="3228"/>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8" name="Google Shape;1898;p28"/>
            <p:cNvSpPr/>
            <p:nvPr/>
          </p:nvSpPr>
          <p:spPr>
            <a:xfrm>
              <a:off x="1170460" y="608664"/>
              <a:ext cx="357131" cy="354745"/>
            </a:xfrm>
            <a:custGeom>
              <a:avLst/>
              <a:gdLst/>
              <a:ahLst/>
              <a:cxnLst/>
              <a:rect l="l" t="t" r="r" b="b"/>
              <a:pathLst>
                <a:path w="8084" h="8030" fill="none" extrusionOk="0">
                  <a:moveTo>
                    <a:pt x="0" y="0"/>
                  </a:moveTo>
                  <a:lnTo>
                    <a:pt x="2794" y="2794"/>
                  </a:lnTo>
                  <a:lnTo>
                    <a:pt x="2794" y="4964"/>
                  </a:lnTo>
                  <a:lnTo>
                    <a:pt x="5073" y="4964"/>
                  </a:lnTo>
                  <a:lnTo>
                    <a:pt x="8083" y="802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9" name="Google Shape;1899;p28"/>
            <p:cNvSpPr/>
            <p:nvPr/>
          </p:nvSpPr>
          <p:spPr>
            <a:xfrm>
              <a:off x="1297470" y="541558"/>
              <a:ext cx="645919" cy="147420"/>
            </a:xfrm>
            <a:custGeom>
              <a:avLst/>
              <a:gdLst/>
              <a:ahLst/>
              <a:cxnLst/>
              <a:rect l="l" t="t" r="r" b="b"/>
              <a:pathLst>
                <a:path w="14621" h="3337" fill="none" extrusionOk="0">
                  <a:moveTo>
                    <a:pt x="1" y="1275"/>
                  </a:moveTo>
                  <a:lnTo>
                    <a:pt x="1953" y="3228"/>
                  </a:lnTo>
                  <a:lnTo>
                    <a:pt x="5154" y="0"/>
                  </a:lnTo>
                  <a:lnTo>
                    <a:pt x="8029" y="0"/>
                  </a:lnTo>
                  <a:lnTo>
                    <a:pt x="11311" y="3337"/>
                  </a:lnTo>
                  <a:lnTo>
                    <a:pt x="14620" y="3337"/>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0" name="Google Shape;1900;p28"/>
            <p:cNvSpPr/>
            <p:nvPr/>
          </p:nvSpPr>
          <p:spPr>
            <a:xfrm>
              <a:off x="1455626" y="629030"/>
              <a:ext cx="391899" cy="195353"/>
            </a:xfrm>
            <a:custGeom>
              <a:avLst/>
              <a:gdLst/>
              <a:ahLst/>
              <a:cxnLst/>
              <a:rect l="l" t="t" r="r" b="b"/>
              <a:pathLst>
                <a:path w="8871" h="4422" fill="none" extrusionOk="0">
                  <a:moveTo>
                    <a:pt x="1" y="1845"/>
                  </a:moveTo>
                  <a:lnTo>
                    <a:pt x="1845" y="1"/>
                  </a:lnTo>
                  <a:lnTo>
                    <a:pt x="4449" y="1"/>
                  </a:lnTo>
                  <a:lnTo>
                    <a:pt x="8870" y="4422"/>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1" name="Google Shape;1901;p28"/>
            <p:cNvSpPr/>
            <p:nvPr/>
          </p:nvSpPr>
          <p:spPr>
            <a:xfrm>
              <a:off x="1509567" y="809981"/>
              <a:ext cx="370296" cy="184574"/>
            </a:xfrm>
            <a:custGeom>
              <a:avLst/>
              <a:gdLst/>
              <a:ahLst/>
              <a:cxnLst/>
              <a:rect l="l" t="t" r="r" b="b"/>
              <a:pathLst>
                <a:path w="8382" h="4178" fill="none" extrusionOk="0">
                  <a:moveTo>
                    <a:pt x="0" y="0"/>
                  </a:moveTo>
                  <a:lnTo>
                    <a:pt x="4178" y="4177"/>
                  </a:lnTo>
                  <a:lnTo>
                    <a:pt x="8382" y="4177"/>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2" name="Google Shape;1902;p28"/>
            <p:cNvSpPr/>
            <p:nvPr/>
          </p:nvSpPr>
          <p:spPr>
            <a:xfrm>
              <a:off x="1604239" y="741683"/>
              <a:ext cx="142605" cy="143842"/>
            </a:xfrm>
            <a:custGeom>
              <a:avLst/>
              <a:gdLst/>
              <a:ahLst/>
              <a:cxnLst/>
              <a:rect l="l" t="t" r="r" b="b"/>
              <a:pathLst>
                <a:path w="3228" h="3256" fill="none" extrusionOk="0">
                  <a:moveTo>
                    <a:pt x="0" y="0"/>
                  </a:moveTo>
                  <a:lnTo>
                    <a:pt x="3228" y="3255"/>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3" name="Google Shape;1903;p28"/>
            <p:cNvSpPr/>
            <p:nvPr/>
          </p:nvSpPr>
          <p:spPr>
            <a:xfrm>
              <a:off x="1616211" y="1054416"/>
              <a:ext cx="148613" cy="77929"/>
            </a:xfrm>
            <a:custGeom>
              <a:avLst/>
              <a:gdLst/>
              <a:ahLst/>
              <a:cxnLst/>
              <a:rect l="l" t="t" r="r" b="b"/>
              <a:pathLst>
                <a:path w="3364" h="1764" fill="none" extrusionOk="0">
                  <a:moveTo>
                    <a:pt x="0" y="0"/>
                  </a:moveTo>
                  <a:lnTo>
                    <a:pt x="1764" y="1764"/>
                  </a:lnTo>
                  <a:lnTo>
                    <a:pt x="3364" y="1764"/>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04" name="Google Shape;1904;p28"/>
          <p:cNvGrpSpPr/>
          <p:nvPr/>
        </p:nvGrpSpPr>
        <p:grpSpPr>
          <a:xfrm rot="10800000" flipH="1">
            <a:off x="-300359" y="4705556"/>
            <a:ext cx="2678648" cy="2152453"/>
            <a:chOff x="476652" y="408539"/>
            <a:chExt cx="1616500" cy="1298954"/>
          </a:xfrm>
        </p:grpSpPr>
        <p:sp>
          <p:nvSpPr>
            <p:cNvPr id="1905" name="Google Shape;1905;p28"/>
            <p:cNvSpPr/>
            <p:nvPr/>
          </p:nvSpPr>
          <p:spPr>
            <a:xfrm>
              <a:off x="589305" y="573896"/>
              <a:ext cx="983789" cy="684265"/>
            </a:xfrm>
            <a:custGeom>
              <a:avLst/>
              <a:gdLst/>
              <a:ahLst/>
              <a:cxnLst/>
              <a:rect l="l" t="t" r="r" b="b"/>
              <a:pathLst>
                <a:path w="22269" h="15489" fill="none" extrusionOk="0">
                  <a:moveTo>
                    <a:pt x="0" y="1"/>
                  </a:moveTo>
                  <a:lnTo>
                    <a:pt x="10226" y="10226"/>
                  </a:lnTo>
                  <a:lnTo>
                    <a:pt x="17034" y="10226"/>
                  </a:lnTo>
                  <a:lnTo>
                    <a:pt x="22269" y="1548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6" name="Google Shape;1906;p28"/>
            <p:cNvSpPr/>
            <p:nvPr/>
          </p:nvSpPr>
          <p:spPr>
            <a:xfrm>
              <a:off x="532978" y="627837"/>
              <a:ext cx="1140796" cy="1037729"/>
            </a:xfrm>
            <a:custGeom>
              <a:avLst/>
              <a:gdLst/>
              <a:ahLst/>
              <a:cxnLst/>
              <a:rect l="l" t="t" r="r" b="b"/>
              <a:pathLst>
                <a:path w="25823" h="23490" fill="none" extrusionOk="0">
                  <a:moveTo>
                    <a:pt x="0" y="0"/>
                  </a:moveTo>
                  <a:lnTo>
                    <a:pt x="14078" y="14078"/>
                  </a:lnTo>
                  <a:lnTo>
                    <a:pt x="16383" y="14078"/>
                  </a:lnTo>
                  <a:lnTo>
                    <a:pt x="25822" y="23490"/>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7" name="Google Shape;1907;p28"/>
            <p:cNvSpPr/>
            <p:nvPr/>
          </p:nvSpPr>
          <p:spPr>
            <a:xfrm>
              <a:off x="656410" y="506790"/>
              <a:ext cx="311584" cy="310391"/>
            </a:xfrm>
            <a:custGeom>
              <a:avLst/>
              <a:gdLst/>
              <a:ahLst/>
              <a:cxnLst/>
              <a:rect l="l" t="t" r="r" b="b"/>
              <a:pathLst>
                <a:path w="7053" h="7026" fill="none" extrusionOk="0">
                  <a:moveTo>
                    <a:pt x="0" y="1"/>
                  </a:moveTo>
                  <a:lnTo>
                    <a:pt x="7052" y="7026"/>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8" name="Google Shape;1908;p28"/>
            <p:cNvSpPr/>
            <p:nvPr/>
          </p:nvSpPr>
          <p:spPr>
            <a:xfrm>
              <a:off x="476652" y="686549"/>
              <a:ext cx="751371" cy="752564"/>
            </a:xfrm>
            <a:custGeom>
              <a:avLst/>
              <a:gdLst/>
              <a:ahLst/>
              <a:cxnLst/>
              <a:rect l="l" t="t" r="r" b="b"/>
              <a:pathLst>
                <a:path w="17008" h="17035" fill="none" extrusionOk="0">
                  <a:moveTo>
                    <a:pt x="1" y="0"/>
                  </a:moveTo>
                  <a:lnTo>
                    <a:pt x="17007" y="17034"/>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9" name="Google Shape;1909;p28"/>
            <p:cNvSpPr/>
            <p:nvPr/>
          </p:nvSpPr>
          <p:spPr>
            <a:xfrm>
              <a:off x="715122" y="408539"/>
              <a:ext cx="367910" cy="492535"/>
            </a:xfrm>
            <a:custGeom>
              <a:avLst/>
              <a:gdLst/>
              <a:ahLst/>
              <a:cxnLst/>
              <a:rect l="l" t="t" r="r" b="b"/>
              <a:pathLst>
                <a:path w="8328" h="11149" fill="none" extrusionOk="0">
                  <a:moveTo>
                    <a:pt x="0" y="1"/>
                  </a:moveTo>
                  <a:lnTo>
                    <a:pt x="8327" y="8382"/>
                  </a:lnTo>
                  <a:lnTo>
                    <a:pt x="8327" y="1114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0" name="Google Shape;1910;p28"/>
            <p:cNvSpPr/>
            <p:nvPr/>
          </p:nvSpPr>
          <p:spPr>
            <a:xfrm>
              <a:off x="1184818" y="1138309"/>
              <a:ext cx="492535" cy="357131"/>
            </a:xfrm>
            <a:custGeom>
              <a:avLst/>
              <a:gdLst/>
              <a:ahLst/>
              <a:cxnLst/>
              <a:rect l="l" t="t" r="r" b="b"/>
              <a:pathLst>
                <a:path w="11149" h="8084" fill="none" extrusionOk="0">
                  <a:moveTo>
                    <a:pt x="11149" y="8083"/>
                  </a:moveTo>
                  <a:lnTo>
                    <a:pt x="3066" y="0"/>
                  </a:lnTo>
                  <a:lnTo>
                    <a:pt x="1" y="0"/>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1" name="Google Shape;1911;p28"/>
            <p:cNvSpPr/>
            <p:nvPr/>
          </p:nvSpPr>
          <p:spPr>
            <a:xfrm>
              <a:off x="1221971" y="1431870"/>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45"/>
                    <a:pt x="245" y="0"/>
                    <a:pt x="543" y="0"/>
                  </a:cubicBezTo>
                  <a:cubicBezTo>
                    <a:pt x="842" y="0"/>
                    <a:pt x="1086" y="245"/>
                    <a:pt x="1086"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2" name="Google Shape;1912;p28"/>
            <p:cNvSpPr/>
            <p:nvPr/>
          </p:nvSpPr>
          <p:spPr>
            <a:xfrm>
              <a:off x="1666530" y="1659517"/>
              <a:ext cx="47977" cy="47977"/>
            </a:xfrm>
            <a:custGeom>
              <a:avLst/>
              <a:gdLst/>
              <a:ahLst/>
              <a:cxnLst/>
              <a:rect l="l" t="t" r="r" b="b"/>
              <a:pathLst>
                <a:path w="1086" h="1086" extrusionOk="0">
                  <a:moveTo>
                    <a:pt x="543" y="1"/>
                  </a:moveTo>
                  <a:cubicBezTo>
                    <a:pt x="245" y="1"/>
                    <a:pt x="1" y="245"/>
                    <a:pt x="1" y="543"/>
                  </a:cubicBezTo>
                  <a:cubicBezTo>
                    <a:pt x="1" y="842"/>
                    <a:pt x="245" y="1086"/>
                    <a:pt x="543" y="1086"/>
                  </a:cubicBezTo>
                  <a:cubicBezTo>
                    <a:pt x="869" y="1086"/>
                    <a:pt x="1086" y="842"/>
                    <a:pt x="1086" y="543"/>
                  </a:cubicBezTo>
                  <a:cubicBezTo>
                    <a:pt x="1086" y="245"/>
                    <a:pt x="869"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3" name="Google Shape;1913;p28"/>
            <p:cNvSpPr/>
            <p:nvPr/>
          </p:nvSpPr>
          <p:spPr>
            <a:xfrm>
              <a:off x="1671345" y="1489389"/>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17"/>
                    <a:pt x="244" y="0"/>
                    <a:pt x="543" y="0"/>
                  </a:cubicBezTo>
                  <a:cubicBezTo>
                    <a:pt x="841" y="0"/>
                    <a:pt x="1085" y="217"/>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4" name="Google Shape;1914;p28"/>
            <p:cNvSpPr/>
            <p:nvPr/>
          </p:nvSpPr>
          <p:spPr>
            <a:xfrm>
              <a:off x="1563508" y="1249725"/>
              <a:ext cx="47933" cy="47977"/>
            </a:xfrm>
            <a:custGeom>
              <a:avLst/>
              <a:gdLst/>
              <a:ahLst/>
              <a:cxnLst/>
              <a:rect l="l" t="t" r="r" b="b"/>
              <a:pathLst>
                <a:path w="1085" h="1086" fill="none" extrusionOk="0">
                  <a:moveTo>
                    <a:pt x="1085" y="543"/>
                  </a:moveTo>
                  <a:cubicBezTo>
                    <a:pt x="1085" y="841"/>
                    <a:pt x="841" y="1086"/>
                    <a:pt x="542" y="1086"/>
                  </a:cubicBezTo>
                  <a:cubicBezTo>
                    <a:pt x="244" y="1086"/>
                    <a:pt x="0" y="841"/>
                    <a:pt x="0" y="543"/>
                  </a:cubicBezTo>
                  <a:cubicBezTo>
                    <a:pt x="0" y="218"/>
                    <a:pt x="244" y="1"/>
                    <a:pt x="542" y="1"/>
                  </a:cubicBezTo>
                  <a:cubicBezTo>
                    <a:pt x="841" y="1"/>
                    <a:pt x="1085" y="218"/>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5" name="Google Shape;1915;p28"/>
            <p:cNvSpPr/>
            <p:nvPr/>
          </p:nvSpPr>
          <p:spPr>
            <a:xfrm>
              <a:off x="1130921" y="564310"/>
              <a:ext cx="47977" cy="47977"/>
            </a:xfrm>
            <a:custGeom>
              <a:avLst/>
              <a:gdLst/>
              <a:ahLst/>
              <a:cxnLst/>
              <a:rect l="l" t="t" r="r" b="b"/>
              <a:pathLst>
                <a:path w="1086" h="1086" fill="none" extrusionOk="0">
                  <a:moveTo>
                    <a:pt x="1085" y="543"/>
                  </a:moveTo>
                  <a:cubicBezTo>
                    <a:pt x="1085" y="842"/>
                    <a:pt x="841" y="1086"/>
                    <a:pt x="543" y="1086"/>
                  </a:cubicBezTo>
                  <a:cubicBezTo>
                    <a:pt x="244" y="1086"/>
                    <a:pt x="0" y="842"/>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6" name="Google Shape;1916;p28"/>
            <p:cNvSpPr/>
            <p:nvPr/>
          </p:nvSpPr>
          <p:spPr>
            <a:xfrm>
              <a:off x="1521539" y="956165"/>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17"/>
                    <a:pt x="245" y="0"/>
                    <a:pt x="543" y="0"/>
                  </a:cubicBezTo>
                  <a:cubicBezTo>
                    <a:pt x="842" y="0"/>
                    <a:pt x="1086" y="217"/>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7" name="Google Shape;1917;p28"/>
            <p:cNvSpPr/>
            <p:nvPr/>
          </p:nvSpPr>
          <p:spPr>
            <a:xfrm>
              <a:off x="1839087" y="814753"/>
              <a:ext cx="47977" cy="47977"/>
            </a:xfrm>
            <a:custGeom>
              <a:avLst/>
              <a:gdLst/>
              <a:ahLst/>
              <a:cxnLst/>
              <a:rect l="l" t="t" r="r" b="b"/>
              <a:pathLst>
                <a:path w="1086" h="1086" fill="none" extrusionOk="0">
                  <a:moveTo>
                    <a:pt x="1085" y="543"/>
                  </a:moveTo>
                  <a:cubicBezTo>
                    <a:pt x="1085" y="842"/>
                    <a:pt x="841" y="1086"/>
                    <a:pt x="543" y="1086"/>
                  </a:cubicBezTo>
                  <a:cubicBezTo>
                    <a:pt x="245" y="1086"/>
                    <a:pt x="0" y="842"/>
                    <a:pt x="0" y="543"/>
                  </a:cubicBezTo>
                  <a:cubicBezTo>
                    <a:pt x="0" y="245"/>
                    <a:pt x="245" y="1"/>
                    <a:pt x="543" y="1"/>
                  </a:cubicBezTo>
                  <a:cubicBezTo>
                    <a:pt x="841" y="1"/>
                    <a:pt x="1085" y="245"/>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8" name="Google Shape;1918;p28"/>
            <p:cNvSpPr/>
            <p:nvPr/>
          </p:nvSpPr>
          <p:spPr>
            <a:xfrm>
              <a:off x="1738451" y="877087"/>
              <a:ext cx="47977" cy="47977"/>
            </a:xfrm>
            <a:custGeom>
              <a:avLst/>
              <a:gdLst/>
              <a:ahLst/>
              <a:cxnLst/>
              <a:rect l="l" t="t" r="r" b="b"/>
              <a:pathLst>
                <a:path w="1086" h="1086" fill="none" extrusionOk="0">
                  <a:moveTo>
                    <a:pt x="1085" y="543"/>
                  </a:moveTo>
                  <a:cubicBezTo>
                    <a:pt x="1085" y="868"/>
                    <a:pt x="868" y="1085"/>
                    <a:pt x="543" y="1085"/>
                  </a:cubicBezTo>
                  <a:cubicBezTo>
                    <a:pt x="244" y="1085"/>
                    <a:pt x="0" y="868"/>
                    <a:pt x="0" y="543"/>
                  </a:cubicBezTo>
                  <a:cubicBezTo>
                    <a:pt x="0" y="244"/>
                    <a:pt x="244" y="0"/>
                    <a:pt x="543" y="0"/>
                  </a:cubicBezTo>
                  <a:cubicBezTo>
                    <a:pt x="868"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9" name="Google Shape;1919;p28"/>
            <p:cNvSpPr/>
            <p:nvPr/>
          </p:nvSpPr>
          <p:spPr>
            <a:xfrm>
              <a:off x="1563508" y="702144"/>
              <a:ext cx="47933" cy="47977"/>
            </a:xfrm>
            <a:custGeom>
              <a:avLst/>
              <a:gdLst/>
              <a:ahLst/>
              <a:cxnLst/>
              <a:rect l="l" t="t" r="r" b="b"/>
              <a:pathLst>
                <a:path w="1085" h="1086" fill="none" extrusionOk="0">
                  <a:moveTo>
                    <a:pt x="1085" y="543"/>
                  </a:moveTo>
                  <a:cubicBezTo>
                    <a:pt x="1085" y="841"/>
                    <a:pt x="841" y="1085"/>
                    <a:pt x="542" y="1085"/>
                  </a:cubicBezTo>
                  <a:cubicBezTo>
                    <a:pt x="244" y="1085"/>
                    <a:pt x="0" y="841"/>
                    <a:pt x="0" y="543"/>
                  </a:cubicBezTo>
                  <a:cubicBezTo>
                    <a:pt x="0" y="244"/>
                    <a:pt x="244" y="0"/>
                    <a:pt x="542"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0" name="Google Shape;1920;p28"/>
            <p:cNvSpPr/>
            <p:nvPr/>
          </p:nvSpPr>
          <p:spPr>
            <a:xfrm>
              <a:off x="1575480" y="1011299"/>
              <a:ext cx="53941" cy="52748"/>
            </a:xfrm>
            <a:custGeom>
              <a:avLst/>
              <a:gdLst/>
              <a:ahLst/>
              <a:cxnLst/>
              <a:rect l="l" t="t" r="r" b="b"/>
              <a:pathLst>
                <a:path w="1221" h="1194" fill="none" extrusionOk="0">
                  <a:moveTo>
                    <a:pt x="1004" y="190"/>
                  </a:moveTo>
                  <a:cubicBezTo>
                    <a:pt x="787" y="0"/>
                    <a:pt x="407" y="0"/>
                    <a:pt x="217" y="190"/>
                  </a:cubicBezTo>
                  <a:cubicBezTo>
                    <a:pt x="0" y="407"/>
                    <a:pt x="0" y="787"/>
                    <a:pt x="217" y="976"/>
                  </a:cubicBezTo>
                  <a:cubicBezTo>
                    <a:pt x="407" y="1193"/>
                    <a:pt x="787" y="1193"/>
                    <a:pt x="1004" y="976"/>
                  </a:cubicBezTo>
                  <a:cubicBezTo>
                    <a:pt x="1221" y="732"/>
                    <a:pt x="1221" y="407"/>
                    <a:pt x="1004" y="190"/>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1" name="Google Shape;1921;p28"/>
            <p:cNvSpPr/>
            <p:nvPr/>
          </p:nvSpPr>
          <p:spPr>
            <a:xfrm>
              <a:off x="1256739" y="557153"/>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4"/>
                    <a:pt x="244"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2" name="Google Shape;1922;p28"/>
            <p:cNvSpPr/>
            <p:nvPr/>
          </p:nvSpPr>
          <p:spPr>
            <a:xfrm>
              <a:off x="1413702" y="702144"/>
              <a:ext cx="47977" cy="47977"/>
            </a:xfrm>
            <a:custGeom>
              <a:avLst/>
              <a:gdLst/>
              <a:ahLst/>
              <a:cxnLst/>
              <a:rect l="l" t="t" r="r" b="b"/>
              <a:pathLst>
                <a:path w="1086" h="1086" fill="none" extrusionOk="0">
                  <a:moveTo>
                    <a:pt x="1085" y="543"/>
                  </a:moveTo>
                  <a:cubicBezTo>
                    <a:pt x="1085" y="841"/>
                    <a:pt x="841" y="1085"/>
                    <a:pt x="543" y="1085"/>
                  </a:cubicBezTo>
                  <a:cubicBezTo>
                    <a:pt x="245" y="1085"/>
                    <a:pt x="1" y="841"/>
                    <a:pt x="1" y="543"/>
                  </a:cubicBezTo>
                  <a:cubicBezTo>
                    <a:pt x="1"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3" name="Google Shape;1923;p28"/>
            <p:cNvSpPr/>
            <p:nvPr/>
          </p:nvSpPr>
          <p:spPr>
            <a:xfrm>
              <a:off x="1468835" y="770442"/>
              <a:ext cx="47977" cy="47977"/>
            </a:xfrm>
            <a:custGeom>
              <a:avLst/>
              <a:gdLst/>
              <a:ahLst/>
              <a:cxnLst/>
              <a:rect l="l" t="t" r="r" b="b"/>
              <a:pathLst>
                <a:path w="1086" h="1086" fill="none" extrusionOk="0">
                  <a:moveTo>
                    <a:pt x="1085" y="543"/>
                  </a:moveTo>
                  <a:cubicBezTo>
                    <a:pt x="1085" y="841"/>
                    <a:pt x="868" y="1085"/>
                    <a:pt x="543" y="1085"/>
                  </a:cubicBezTo>
                  <a:cubicBezTo>
                    <a:pt x="244" y="1085"/>
                    <a:pt x="0" y="841"/>
                    <a:pt x="0" y="543"/>
                  </a:cubicBezTo>
                  <a:cubicBezTo>
                    <a:pt x="0" y="217"/>
                    <a:pt x="244" y="0"/>
                    <a:pt x="543" y="0"/>
                  </a:cubicBezTo>
                  <a:cubicBezTo>
                    <a:pt x="868" y="0"/>
                    <a:pt x="1085" y="217"/>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4" name="Google Shape;1924;p28"/>
            <p:cNvSpPr/>
            <p:nvPr/>
          </p:nvSpPr>
          <p:spPr>
            <a:xfrm>
              <a:off x="1944539" y="664990"/>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5" name="Google Shape;1925;p28"/>
            <p:cNvSpPr/>
            <p:nvPr/>
          </p:nvSpPr>
          <p:spPr>
            <a:xfrm>
              <a:off x="1876240" y="971716"/>
              <a:ext cx="47977" cy="47977"/>
            </a:xfrm>
            <a:custGeom>
              <a:avLst/>
              <a:gdLst/>
              <a:ahLst/>
              <a:cxnLst/>
              <a:rect l="l" t="t" r="r" b="b"/>
              <a:pathLst>
                <a:path w="1086" h="1086" fill="none" extrusionOk="0">
                  <a:moveTo>
                    <a:pt x="1085" y="543"/>
                  </a:moveTo>
                  <a:cubicBezTo>
                    <a:pt x="1085" y="842"/>
                    <a:pt x="868" y="1086"/>
                    <a:pt x="543" y="1086"/>
                  </a:cubicBezTo>
                  <a:cubicBezTo>
                    <a:pt x="244" y="1086"/>
                    <a:pt x="0" y="842"/>
                    <a:pt x="0" y="543"/>
                  </a:cubicBezTo>
                  <a:cubicBezTo>
                    <a:pt x="0" y="245"/>
                    <a:pt x="244" y="1"/>
                    <a:pt x="543" y="1"/>
                  </a:cubicBezTo>
                  <a:cubicBezTo>
                    <a:pt x="868"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6" name="Google Shape;1926;p28"/>
            <p:cNvSpPr/>
            <p:nvPr/>
          </p:nvSpPr>
          <p:spPr>
            <a:xfrm>
              <a:off x="1763588" y="1107120"/>
              <a:ext cx="49170" cy="47977"/>
            </a:xfrm>
            <a:custGeom>
              <a:avLst/>
              <a:gdLst/>
              <a:ahLst/>
              <a:cxnLst/>
              <a:rect l="l" t="t" r="r" b="b"/>
              <a:pathLst>
                <a:path w="1113" h="1086" fill="none" extrusionOk="0">
                  <a:moveTo>
                    <a:pt x="543" y="1"/>
                  </a:moveTo>
                  <a:cubicBezTo>
                    <a:pt x="218" y="1"/>
                    <a:pt x="1" y="245"/>
                    <a:pt x="1" y="543"/>
                  </a:cubicBezTo>
                  <a:cubicBezTo>
                    <a:pt x="1" y="842"/>
                    <a:pt x="218" y="1086"/>
                    <a:pt x="543" y="1086"/>
                  </a:cubicBezTo>
                  <a:cubicBezTo>
                    <a:pt x="842" y="1086"/>
                    <a:pt x="1086" y="842"/>
                    <a:pt x="1086" y="543"/>
                  </a:cubicBezTo>
                  <a:cubicBezTo>
                    <a:pt x="1113" y="245"/>
                    <a:pt x="842"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7" name="Google Shape;1927;p28"/>
            <p:cNvSpPr/>
            <p:nvPr/>
          </p:nvSpPr>
          <p:spPr>
            <a:xfrm>
              <a:off x="959557" y="809981"/>
              <a:ext cx="47977" cy="47977"/>
            </a:xfrm>
            <a:custGeom>
              <a:avLst/>
              <a:gdLst/>
              <a:ahLst/>
              <a:cxnLst/>
              <a:rect l="l" t="t" r="r" b="b"/>
              <a:pathLst>
                <a:path w="1086" h="1086" fill="none" extrusionOk="0">
                  <a:moveTo>
                    <a:pt x="1086" y="543"/>
                  </a:moveTo>
                  <a:cubicBezTo>
                    <a:pt x="1086" y="841"/>
                    <a:pt x="869" y="1085"/>
                    <a:pt x="543" y="1085"/>
                  </a:cubicBezTo>
                  <a:cubicBezTo>
                    <a:pt x="245" y="1085"/>
                    <a:pt x="1" y="841"/>
                    <a:pt x="1" y="543"/>
                  </a:cubicBezTo>
                  <a:cubicBezTo>
                    <a:pt x="1" y="244"/>
                    <a:pt x="245" y="0"/>
                    <a:pt x="543" y="0"/>
                  </a:cubicBezTo>
                  <a:cubicBezTo>
                    <a:pt x="869"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8" name="Google Shape;1928;p28"/>
            <p:cNvSpPr/>
            <p:nvPr/>
          </p:nvSpPr>
          <p:spPr>
            <a:xfrm>
              <a:off x="1135692" y="1114321"/>
              <a:ext cx="49170" cy="47977"/>
            </a:xfrm>
            <a:custGeom>
              <a:avLst/>
              <a:gdLst/>
              <a:ahLst/>
              <a:cxnLst/>
              <a:rect l="l" t="t" r="r" b="b"/>
              <a:pathLst>
                <a:path w="1113" h="1086" fill="none" extrusionOk="0">
                  <a:moveTo>
                    <a:pt x="570" y="1086"/>
                  </a:moveTo>
                  <a:cubicBezTo>
                    <a:pt x="869" y="1086"/>
                    <a:pt x="1113" y="841"/>
                    <a:pt x="1113" y="543"/>
                  </a:cubicBezTo>
                  <a:cubicBezTo>
                    <a:pt x="1113" y="245"/>
                    <a:pt x="869" y="1"/>
                    <a:pt x="570" y="1"/>
                  </a:cubicBezTo>
                  <a:cubicBezTo>
                    <a:pt x="272" y="1"/>
                    <a:pt x="28" y="245"/>
                    <a:pt x="28" y="543"/>
                  </a:cubicBezTo>
                  <a:cubicBezTo>
                    <a:pt x="1" y="841"/>
                    <a:pt x="272" y="1086"/>
                    <a:pt x="570"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9" name="Google Shape;1929;p28"/>
            <p:cNvSpPr/>
            <p:nvPr/>
          </p:nvSpPr>
          <p:spPr>
            <a:xfrm>
              <a:off x="1148901" y="718887"/>
              <a:ext cx="47977" cy="47977"/>
            </a:xfrm>
            <a:custGeom>
              <a:avLst/>
              <a:gdLst/>
              <a:ahLst/>
              <a:cxnLst/>
              <a:rect l="l" t="t" r="r" b="b"/>
              <a:pathLst>
                <a:path w="1086" h="1086" fill="none" extrusionOk="0">
                  <a:moveTo>
                    <a:pt x="543" y="1086"/>
                  </a:moveTo>
                  <a:cubicBezTo>
                    <a:pt x="841" y="1086"/>
                    <a:pt x="1085" y="842"/>
                    <a:pt x="1085" y="543"/>
                  </a:cubicBezTo>
                  <a:cubicBezTo>
                    <a:pt x="1085" y="245"/>
                    <a:pt x="841" y="1"/>
                    <a:pt x="543" y="1"/>
                  </a:cubicBezTo>
                  <a:cubicBezTo>
                    <a:pt x="244" y="1"/>
                    <a:pt x="0" y="245"/>
                    <a:pt x="0" y="543"/>
                  </a:cubicBezTo>
                  <a:cubicBezTo>
                    <a:pt x="0" y="842"/>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0" name="Google Shape;1930;p28"/>
            <p:cNvSpPr/>
            <p:nvPr/>
          </p:nvSpPr>
          <p:spPr>
            <a:xfrm>
              <a:off x="1065008" y="635038"/>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1" name="Google Shape;1931;p28"/>
            <p:cNvSpPr/>
            <p:nvPr/>
          </p:nvSpPr>
          <p:spPr>
            <a:xfrm>
              <a:off x="1304671" y="456472"/>
              <a:ext cx="47977" cy="47977"/>
            </a:xfrm>
            <a:custGeom>
              <a:avLst/>
              <a:gdLst/>
              <a:ahLst/>
              <a:cxnLst/>
              <a:rect l="l" t="t" r="r" b="b"/>
              <a:pathLst>
                <a:path w="1086" h="1086" fill="none" extrusionOk="0">
                  <a:moveTo>
                    <a:pt x="543" y="1086"/>
                  </a:moveTo>
                  <a:cubicBezTo>
                    <a:pt x="841" y="1086"/>
                    <a:pt x="1085" y="869"/>
                    <a:pt x="1085" y="543"/>
                  </a:cubicBezTo>
                  <a:cubicBezTo>
                    <a:pt x="1085" y="245"/>
                    <a:pt x="841" y="1"/>
                    <a:pt x="543" y="1"/>
                  </a:cubicBezTo>
                  <a:cubicBezTo>
                    <a:pt x="244" y="1"/>
                    <a:pt x="0" y="245"/>
                    <a:pt x="0" y="543"/>
                  </a:cubicBezTo>
                  <a:cubicBezTo>
                    <a:pt x="0" y="869"/>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2" name="Google Shape;1932;p28"/>
            <p:cNvSpPr/>
            <p:nvPr/>
          </p:nvSpPr>
          <p:spPr>
            <a:xfrm>
              <a:off x="1426866" y="449271"/>
              <a:ext cx="47977" cy="47977"/>
            </a:xfrm>
            <a:custGeom>
              <a:avLst/>
              <a:gdLst/>
              <a:ahLst/>
              <a:cxnLst/>
              <a:rect l="l" t="t" r="r" b="b"/>
              <a:pathLst>
                <a:path w="1086" h="1086" fill="none" extrusionOk="0">
                  <a:moveTo>
                    <a:pt x="1086" y="543"/>
                  </a:moveTo>
                  <a:cubicBezTo>
                    <a:pt x="1086" y="842"/>
                    <a:pt x="869" y="1086"/>
                    <a:pt x="543" y="1086"/>
                  </a:cubicBezTo>
                  <a:cubicBezTo>
                    <a:pt x="245" y="1086"/>
                    <a:pt x="1" y="842"/>
                    <a:pt x="1" y="543"/>
                  </a:cubicBezTo>
                  <a:cubicBezTo>
                    <a:pt x="1" y="245"/>
                    <a:pt x="245" y="1"/>
                    <a:pt x="543" y="1"/>
                  </a:cubicBezTo>
                  <a:cubicBezTo>
                    <a:pt x="869"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3" name="Google Shape;1933;p28"/>
            <p:cNvSpPr/>
            <p:nvPr/>
          </p:nvSpPr>
          <p:spPr>
            <a:xfrm>
              <a:off x="2042790" y="591877"/>
              <a:ext cx="50362" cy="47977"/>
            </a:xfrm>
            <a:custGeom>
              <a:avLst/>
              <a:gdLst/>
              <a:ahLst/>
              <a:cxnLst/>
              <a:rect l="l" t="t" r="r" b="b"/>
              <a:pathLst>
                <a:path w="1140" h="1086" fill="none" extrusionOk="0">
                  <a:moveTo>
                    <a:pt x="597" y="1086"/>
                  </a:moveTo>
                  <a:cubicBezTo>
                    <a:pt x="896" y="1086"/>
                    <a:pt x="1140" y="842"/>
                    <a:pt x="1140" y="543"/>
                  </a:cubicBezTo>
                  <a:cubicBezTo>
                    <a:pt x="1140" y="218"/>
                    <a:pt x="896" y="1"/>
                    <a:pt x="597" y="1"/>
                  </a:cubicBezTo>
                  <a:cubicBezTo>
                    <a:pt x="272" y="1"/>
                    <a:pt x="55" y="218"/>
                    <a:pt x="55" y="543"/>
                  </a:cubicBezTo>
                  <a:cubicBezTo>
                    <a:pt x="1" y="842"/>
                    <a:pt x="272" y="1086"/>
                    <a:pt x="597"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4" name="Google Shape;1934;p28"/>
            <p:cNvSpPr/>
            <p:nvPr/>
          </p:nvSpPr>
          <p:spPr>
            <a:xfrm>
              <a:off x="1057807" y="903417"/>
              <a:ext cx="49170" cy="47977"/>
            </a:xfrm>
            <a:custGeom>
              <a:avLst/>
              <a:gdLst/>
              <a:ahLst/>
              <a:cxnLst/>
              <a:rect l="l" t="t" r="r" b="b"/>
              <a:pathLst>
                <a:path w="1113" h="1086" fill="none" extrusionOk="0">
                  <a:moveTo>
                    <a:pt x="570" y="1086"/>
                  </a:moveTo>
                  <a:cubicBezTo>
                    <a:pt x="869" y="1086"/>
                    <a:pt x="1113" y="842"/>
                    <a:pt x="1113" y="543"/>
                  </a:cubicBezTo>
                  <a:cubicBezTo>
                    <a:pt x="1113" y="245"/>
                    <a:pt x="869" y="1"/>
                    <a:pt x="570" y="1"/>
                  </a:cubicBezTo>
                  <a:cubicBezTo>
                    <a:pt x="272" y="1"/>
                    <a:pt x="28" y="218"/>
                    <a:pt x="28" y="543"/>
                  </a:cubicBezTo>
                  <a:cubicBezTo>
                    <a:pt x="1" y="842"/>
                    <a:pt x="272" y="1086"/>
                    <a:pt x="570"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5" name="Google Shape;1935;p28"/>
            <p:cNvSpPr/>
            <p:nvPr/>
          </p:nvSpPr>
          <p:spPr>
            <a:xfrm>
              <a:off x="1172846" y="766820"/>
              <a:ext cx="487764" cy="473362"/>
            </a:xfrm>
            <a:custGeom>
              <a:avLst/>
              <a:gdLst/>
              <a:ahLst/>
              <a:cxnLst/>
              <a:rect l="l" t="t" r="r" b="b"/>
              <a:pathLst>
                <a:path w="11041" h="10715" fill="none" extrusionOk="0">
                  <a:moveTo>
                    <a:pt x="11040" y="10715"/>
                  </a:moveTo>
                  <a:lnTo>
                    <a:pt x="4178" y="3798"/>
                  </a:lnTo>
                  <a:lnTo>
                    <a:pt x="1" y="3798"/>
                  </a:lnTo>
                  <a:lnTo>
                    <a:pt x="1" y="1"/>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6" name="Google Shape;1936;p28"/>
            <p:cNvSpPr/>
            <p:nvPr/>
          </p:nvSpPr>
          <p:spPr>
            <a:xfrm>
              <a:off x="911624" y="480461"/>
              <a:ext cx="393091" cy="160585"/>
            </a:xfrm>
            <a:custGeom>
              <a:avLst/>
              <a:gdLst/>
              <a:ahLst/>
              <a:cxnLst/>
              <a:rect l="l" t="t" r="r" b="b"/>
              <a:pathLst>
                <a:path w="8898" h="3635" fill="none" extrusionOk="0">
                  <a:moveTo>
                    <a:pt x="3635" y="3635"/>
                  </a:moveTo>
                  <a:lnTo>
                    <a:pt x="1" y="0"/>
                  </a:lnTo>
                  <a:lnTo>
                    <a:pt x="8897" y="0"/>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7" name="Google Shape;1937;p28"/>
            <p:cNvSpPr/>
            <p:nvPr/>
          </p:nvSpPr>
          <p:spPr>
            <a:xfrm>
              <a:off x="1477229" y="473260"/>
              <a:ext cx="565605" cy="142649"/>
            </a:xfrm>
            <a:custGeom>
              <a:avLst/>
              <a:gdLst/>
              <a:ahLst/>
              <a:cxnLst/>
              <a:rect l="l" t="t" r="r" b="b"/>
              <a:pathLst>
                <a:path w="12803" h="3229" fill="none" extrusionOk="0">
                  <a:moveTo>
                    <a:pt x="0" y="0"/>
                  </a:moveTo>
                  <a:lnTo>
                    <a:pt x="4937" y="0"/>
                  </a:lnTo>
                  <a:lnTo>
                    <a:pt x="8137" y="3228"/>
                  </a:lnTo>
                  <a:lnTo>
                    <a:pt x="12803" y="3228"/>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8" name="Google Shape;1938;p28"/>
            <p:cNvSpPr/>
            <p:nvPr/>
          </p:nvSpPr>
          <p:spPr>
            <a:xfrm>
              <a:off x="1170460" y="608664"/>
              <a:ext cx="357131" cy="354745"/>
            </a:xfrm>
            <a:custGeom>
              <a:avLst/>
              <a:gdLst/>
              <a:ahLst/>
              <a:cxnLst/>
              <a:rect l="l" t="t" r="r" b="b"/>
              <a:pathLst>
                <a:path w="8084" h="8030" fill="none" extrusionOk="0">
                  <a:moveTo>
                    <a:pt x="0" y="0"/>
                  </a:moveTo>
                  <a:lnTo>
                    <a:pt x="2794" y="2794"/>
                  </a:lnTo>
                  <a:lnTo>
                    <a:pt x="2794" y="4964"/>
                  </a:lnTo>
                  <a:lnTo>
                    <a:pt x="5073" y="4964"/>
                  </a:lnTo>
                  <a:lnTo>
                    <a:pt x="8083" y="8029"/>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9" name="Google Shape;1939;p28"/>
            <p:cNvSpPr/>
            <p:nvPr/>
          </p:nvSpPr>
          <p:spPr>
            <a:xfrm>
              <a:off x="1297470" y="541558"/>
              <a:ext cx="645919" cy="147420"/>
            </a:xfrm>
            <a:custGeom>
              <a:avLst/>
              <a:gdLst/>
              <a:ahLst/>
              <a:cxnLst/>
              <a:rect l="l" t="t" r="r" b="b"/>
              <a:pathLst>
                <a:path w="14621" h="3337" fill="none" extrusionOk="0">
                  <a:moveTo>
                    <a:pt x="1" y="1275"/>
                  </a:moveTo>
                  <a:lnTo>
                    <a:pt x="1953" y="3228"/>
                  </a:lnTo>
                  <a:lnTo>
                    <a:pt x="5154" y="0"/>
                  </a:lnTo>
                  <a:lnTo>
                    <a:pt x="8029" y="0"/>
                  </a:lnTo>
                  <a:lnTo>
                    <a:pt x="11311" y="3337"/>
                  </a:lnTo>
                  <a:lnTo>
                    <a:pt x="14620" y="3337"/>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0" name="Google Shape;1940;p28"/>
            <p:cNvSpPr/>
            <p:nvPr/>
          </p:nvSpPr>
          <p:spPr>
            <a:xfrm>
              <a:off x="1455626" y="629030"/>
              <a:ext cx="391899" cy="195353"/>
            </a:xfrm>
            <a:custGeom>
              <a:avLst/>
              <a:gdLst/>
              <a:ahLst/>
              <a:cxnLst/>
              <a:rect l="l" t="t" r="r" b="b"/>
              <a:pathLst>
                <a:path w="8871" h="4422" fill="none" extrusionOk="0">
                  <a:moveTo>
                    <a:pt x="1" y="1845"/>
                  </a:moveTo>
                  <a:lnTo>
                    <a:pt x="1845" y="1"/>
                  </a:lnTo>
                  <a:lnTo>
                    <a:pt x="4449" y="1"/>
                  </a:lnTo>
                  <a:lnTo>
                    <a:pt x="8870" y="4422"/>
                  </a:lnTo>
                </a:path>
              </a:pathLst>
            </a:custGeom>
            <a:noFill/>
            <a:ln w="10850" cap="flat" cmpd="sng">
              <a:solidFill>
                <a:schemeClr val="lt2"/>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1" name="Google Shape;1941;p28"/>
            <p:cNvSpPr/>
            <p:nvPr/>
          </p:nvSpPr>
          <p:spPr>
            <a:xfrm>
              <a:off x="1509567" y="809981"/>
              <a:ext cx="370296" cy="184574"/>
            </a:xfrm>
            <a:custGeom>
              <a:avLst/>
              <a:gdLst/>
              <a:ahLst/>
              <a:cxnLst/>
              <a:rect l="l" t="t" r="r" b="b"/>
              <a:pathLst>
                <a:path w="8382" h="4178" fill="none" extrusionOk="0">
                  <a:moveTo>
                    <a:pt x="0" y="0"/>
                  </a:moveTo>
                  <a:lnTo>
                    <a:pt x="4178" y="4177"/>
                  </a:lnTo>
                  <a:lnTo>
                    <a:pt x="8382" y="4177"/>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2" name="Google Shape;1942;p28"/>
            <p:cNvSpPr/>
            <p:nvPr/>
          </p:nvSpPr>
          <p:spPr>
            <a:xfrm>
              <a:off x="1604239" y="741683"/>
              <a:ext cx="142605" cy="143842"/>
            </a:xfrm>
            <a:custGeom>
              <a:avLst/>
              <a:gdLst/>
              <a:ahLst/>
              <a:cxnLst/>
              <a:rect l="l" t="t" r="r" b="b"/>
              <a:pathLst>
                <a:path w="3228" h="3256" fill="none" extrusionOk="0">
                  <a:moveTo>
                    <a:pt x="0" y="0"/>
                  </a:moveTo>
                  <a:lnTo>
                    <a:pt x="3228" y="3255"/>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3" name="Google Shape;1943;p28"/>
            <p:cNvSpPr/>
            <p:nvPr/>
          </p:nvSpPr>
          <p:spPr>
            <a:xfrm>
              <a:off x="1616211" y="1054416"/>
              <a:ext cx="148613" cy="77929"/>
            </a:xfrm>
            <a:custGeom>
              <a:avLst/>
              <a:gdLst/>
              <a:ahLst/>
              <a:cxnLst/>
              <a:rect l="l" t="t" r="r" b="b"/>
              <a:pathLst>
                <a:path w="3364" h="1764" fill="none" extrusionOk="0">
                  <a:moveTo>
                    <a:pt x="0" y="0"/>
                  </a:moveTo>
                  <a:lnTo>
                    <a:pt x="1764" y="1764"/>
                  </a:lnTo>
                  <a:lnTo>
                    <a:pt x="3364" y="1764"/>
                  </a:lnTo>
                </a:path>
              </a:pathLst>
            </a:custGeom>
            <a:noFill/>
            <a:ln w="10850" cap="flat" cmpd="sng">
              <a:solidFill>
                <a:schemeClr val="accent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730692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91CF1-044E-46EC-8E8F-4B790FE6BB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0AF11A-1C02-4793-A4E1-EE18B26D66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34A085-33C3-4B12-8F8B-56B96C90101E}"/>
              </a:ext>
            </a:extLst>
          </p:cNvPr>
          <p:cNvSpPr>
            <a:spLocks noGrp="1"/>
          </p:cNvSpPr>
          <p:nvPr>
            <p:ph type="dt" sz="half" idx="10"/>
          </p:nvPr>
        </p:nvSpPr>
        <p:spPr/>
        <p:txBody>
          <a:bodyPr/>
          <a:lstStyle/>
          <a:p>
            <a:fld id="{45398C14-931A-452A-B2D2-40DEC723AFA7}" type="datetimeFigureOut">
              <a:rPr lang="en-US" smtClean="0"/>
              <a:t>7/11/2024</a:t>
            </a:fld>
            <a:endParaRPr lang="en-US"/>
          </a:p>
        </p:txBody>
      </p:sp>
      <p:sp>
        <p:nvSpPr>
          <p:cNvPr id="5" name="Footer Placeholder 4">
            <a:extLst>
              <a:ext uri="{FF2B5EF4-FFF2-40B4-BE49-F238E27FC236}">
                <a16:creationId xmlns:a16="http://schemas.microsoft.com/office/drawing/2014/main" id="{AD0F13C9-8EFD-4A3A-A03A-99D233F56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3D9282-CFF0-45EA-93BE-72B9CABEB21A}"/>
              </a:ext>
            </a:extLst>
          </p:cNvPr>
          <p:cNvSpPr>
            <a:spLocks noGrp="1"/>
          </p:cNvSpPr>
          <p:nvPr>
            <p:ph type="sldNum" sz="quarter" idx="12"/>
          </p:nvPr>
        </p:nvSpPr>
        <p:spPr/>
        <p:txBody>
          <a:bodyPr/>
          <a:lstStyle/>
          <a:p>
            <a:fld id="{BAD1380C-4F5F-444F-A847-BD1DAA39BB0B}" type="slidenum">
              <a:rPr lang="en-US" smtClean="0"/>
              <a:t>‹#›</a:t>
            </a:fld>
            <a:endParaRPr lang="en-US"/>
          </a:p>
        </p:txBody>
      </p:sp>
    </p:spTree>
    <p:extLst>
      <p:ext uri="{BB962C8B-B14F-4D97-AF65-F5344CB8AC3E}">
        <p14:creationId xmlns:p14="http://schemas.microsoft.com/office/powerpoint/2010/main" val="215611942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8C21F-5B97-4C96-AD35-3D6E0B667F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86D2BA-58C3-4BA8-97D6-3D77034A45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A4F3B6-16BB-4155-BFEF-67457FCE48CC}"/>
              </a:ext>
            </a:extLst>
          </p:cNvPr>
          <p:cNvSpPr>
            <a:spLocks noGrp="1"/>
          </p:cNvSpPr>
          <p:nvPr>
            <p:ph type="dt" sz="half" idx="10"/>
          </p:nvPr>
        </p:nvSpPr>
        <p:spPr/>
        <p:txBody>
          <a:bodyPr/>
          <a:lstStyle/>
          <a:p>
            <a:fld id="{45398C14-931A-452A-B2D2-40DEC723AFA7}" type="datetimeFigureOut">
              <a:rPr lang="en-US" smtClean="0"/>
              <a:t>7/11/2024</a:t>
            </a:fld>
            <a:endParaRPr lang="en-US"/>
          </a:p>
        </p:txBody>
      </p:sp>
      <p:sp>
        <p:nvSpPr>
          <p:cNvPr id="5" name="Footer Placeholder 4">
            <a:extLst>
              <a:ext uri="{FF2B5EF4-FFF2-40B4-BE49-F238E27FC236}">
                <a16:creationId xmlns:a16="http://schemas.microsoft.com/office/drawing/2014/main" id="{49AF115E-DA82-431C-A5A3-D69531AFBC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566FEF-E8F0-4414-8493-D15D44FF54AC}"/>
              </a:ext>
            </a:extLst>
          </p:cNvPr>
          <p:cNvSpPr>
            <a:spLocks noGrp="1"/>
          </p:cNvSpPr>
          <p:nvPr>
            <p:ph type="sldNum" sz="quarter" idx="12"/>
          </p:nvPr>
        </p:nvSpPr>
        <p:spPr/>
        <p:txBody>
          <a:bodyPr/>
          <a:lstStyle/>
          <a:p>
            <a:fld id="{BAD1380C-4F5F-444F-A847-BD1DAA39BB0B}" type="slidenum">
              <a:rPr lang="en-US" smtClean="0"/>
              <a:t>‹#›</a:t>
            </a:fld>
            <a:endParaRPr lang="en-US"/>
          </a:p>
        </p:txBody>
      </p:sp>
    </p:spTree>
    <p:extLst>
      <p:ext uri="{BB962C8B-B14F-4D97-AF65-F5344CB8AC3E}">
        <p14:creationId xmlns:p14="http://schemas.microsoft.com/office/powerpoint/2010/main" val="26157766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F26E8-A458-4EF5-9C48-918BBBC21B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02DCF8-0DBC-4874-8CB7-F03A5F29F0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D35C6A-161F-42D9-B738-F7B635FD62EE}"/>
              </a:ext>
            </a:extLst>
          </p:cNvPr>
          <p:cNvSpPr>
            <a:spLocks noGrp="1"/>
          </p:cNvSpPr>
          <p:nvPr>
            <p:ph type="dt" sz="half" idx="10"/>
          </p:nvPr>
        </p:nvSpPr>
        <p:spPr/>
        <p:txBody>
          <a:bodyPr/>
          <a:lstStyle/>
          <a:p>
            <a:fld id="{45398C14-931A-452A-B2D2-40DEC723AFA7}" type="datetimeFigureOut">
              <a:rPr lang="en-US" smtClean="0"/>
              <a:t>7/11/2024</a:t>
            </a:fld>
            <a:endParaRPr lang="en-US"/>
          </a:p>
        </p:txBody>
      </p:sp>
      <p:sp>
        <p:nvSpPr>
          <p:cNvPr id="5" name="Footer Placeholder 4">
            <a:extLst>
              <a:ext uri="{FF2B5EF4-FFF2-40B4-BE49-F238E27FC236}">
                <a16:creationId xmlns:a16="http://schemas.microsoft.com/office/drawing/2014/main" id="{62CEDD94-5034-4F50-8AC9-A47141D3FE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F70A59-4097-4D3E-8F72-3E94DF005190}"/>
              </a:ext>
            </a:extLst>
          </p:cNvPr>
          <p:cNvSpPr>
            <a:spLocks noGrp="1"/>
          </p:cNvSpPr>
          <p:nvPr>
            <p:ph type="sldNum" sz="quarter" idx="12"/>
          </p:nvPr>
        </p:nvSpPr>
        <p:spPr/>
        <p:txBody>
          <a:bodyPr/>
          <a:lstStyle/>
          <a:p>
            <a:fld id="{BAD1380C-4F5F-444F-A847-BD1DAA39BB0B}" type="slidenum">
              <a:rPr lang="en-US" smtClean="0"/>
              <a:t>‹#›</a:t>
            </a:fld>
            <a:endParaRPr lang="en-US"/>
          </a:p>
        </p:txBody>
      </p:sp>
    </p:spTree>
    <p:extLst>
      <p:ext uri="{BB962C8B-B14F-4D97-AF65-F5344CB8AC3E}">
        <p14:creationId xmlns:p14="http://schemas.microsoft.com/office/powerpoint/2010/main" val="1738869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69AD6-AFC4-268D-32F1-04BFC1492B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A59D5B7-4408-10A5-DBD5-25529D6F4C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2836EF8-3F64-1D03-B3D2-FF8B726DD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09AC8B-924B-143B-E8DF-E026644F0385}"/>
              </a:ext>
            </a:extLst>
          </p:cNvPr>
          <p:cNvSpPr>
            <a:spLocks noGrp="1"/>
          </p:cNvSpPr>
          <p:nvPr>
            <p:ph type="dt" sz="half" idx="10"/>
          </p:nvPr>
        </p:nvSpPr>
        <p:spPr/>
        <p:txBody>
          <a:bodyPr/>
          <a:lstStyle/>
          <a:p>
            <a:fld id="{E076CA7C-4563-47FF-BAA2-E830878826EB}" type="datetimeFigureOut">
              <a:rPr lang="en-GB" smtClean="0"/>
              <a:t>11/07/2024</a:t>
            </a:fld>
            <a:endParaRPr lang="en-GB"/>
          </a:p>
        </p:txBody>
      </p:sp>
      <p:sp>
        <p:nvSpPr>
          <p:cNvPr id="6" name="Footer Placeholder 5">
            <a:extLst>
              <a:ext uri="{FF2B5EF4-FFF2-40B4-BE49-F238E27FC236}">
                <a16:creationId xmlns:a16="http://schemas.microsoft.com/office/drawing/2014/main" id="{A1E3EC36-5D19-9ED9-5901-FE09B9A96B9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EBEBD8-513C-51A8-CD98-E59DE79A81D3}"/>
              </a:ext>
            </a:extLst>
          </p:cNvPr>
          <p:cNvSpPr>
            <a:spLocks noGrp="1"/>
          </p:cNvSpPr>
          <p:nvPr>
            <p:ph type="sldNum" sz="quarter" idx="12"/>
          </p:nvPr>
        </p:nvSpPr>
        <p:spPr/>
        <p:txBody>
          <a:bodyPr/>
          <a:lstStyle/>
          <a:p>
            <a:fld id="{EA1C2712-AE81-40CF-9EC7-79A94BC670F2}" type="slidenum">
              <a:rPr lang="en-GB" smtClean="0"/>
              <a:t>‹#›</a:t>
            </a:fld>
            <a:endParaRPr lang="en-GB"/>
          </a:p>
        </p:txBody>
      </p:sp>
    </p:spTree>
    <p:extLst>
      <p:ext uri="{BB962C8B-B14F-4D97-AF65-F5344CB8AC3E}">
        <p14:creationId xmlns:p14="http://schemas.microsoft.com/office/powerpoint/2010/main" val="89333628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23EE-0486-4BC9-9BBD-A01B923158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067DA0-13DF-47B0-B5E1-C2A5F5D1DD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48B8AC-7C8C-42F6-9D47-859B26A5A2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19160D-8C7A-40C0-8A32-4BF894DFFF5F}"/>
              </a:ext>
            </a:extLst>
          </p:cNvPr>
          <p:cNvSpPr>
            <a:spLocks noGrp="1"/>
          </p:cNvSpPr>
          <p:nvPr>
            <p:ph type="dt" sz="half" idx="10"/>
          </p:nvPr>
        </p:nvSpPr>
        <p:spPr/>
        <p:txBody>
          <a:bodyPr/>
          <a:lstStyle/>
          <a:p>
            <a:fld id="{45398C14-931A-452A-B2D2-40DEC723AFA7}" type="datetimeFigureOut">
              <a:rPr lang="en-US" smtClean="0"/>
              <a:t>7/11/2024</a:t>
            </a:fld>
            <a:endParaRPr lang="en-US"/>
          </a:p>
        </p:txBody>
      </p:sp>
      <p:sp>
        <p:nvSpPr>
          <p:cNvPr id="6" name="Footer Placeholder 5">
            <a:extLst>
              <a:ext uri="{FF2B5EF4-FFF2-40B4-BE49-F238E27FC236}">
                <a16:creationId xmlns:a16="http://schemas.microsoft.com/office/drawing/2014/main" id="{7F460205-1739-4139-AD0E-CB046C7041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A44F8E-EB36-4FFE-8F5E-18D8DA59024C}"/>
              </a:ext>
            </a:extLst>
          </p:cNvPr>
          <p:cNvSpPr>
            <a:spLocks noGrp="1"/>
          </p:cNvSpPr>
          <p:nvPr>
            <p:ph type="sldNum" sz="quarter" idx="12"/>
          </p:nvPr>
        </p:nvSpPr>
        <p:spPr/>
        <p:txBody>
          <a:bodyPr/>
          <a:lstStyle/>
          <a:p>
            <a:fld id="{BAD1380C-4F5F-444F-A847-BD1DAA39BB0B}" type="slidenum">
              <a:rPr lang="en-US" smtClean="0"/>
              <a:t>‹#›</a:t>
            </a:fld>
            <a:endParaRPr lang="en-US"/>
          </a:p>
        </p:txBody>
      </p:sp>
    </p:spTree>
    <p:extLst>
      <p:ext uri="{BB962C8B-B14F-4D97-AF65-F5344CB8AC3E}">
        <p14:creationId xmlns:p14="http://schemas.microsoft.com/office/powerpoint/2010/main" val="238886640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32544-3702-4909-93F9-DDC8C48191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3C2F23-F255-45D3-B9EF-B075FAEA3F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6AC10D-96AE-4CC4-AFC2-0944251B6C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6042B1-E2C7-4255-B036-CB97008E1A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56FFE6-D5FF-404B-9ABF-417CB7D6CA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5C47A6-2A50-401A-8C65-20DAF2904CB5}"/>
              </a:ext>
            </a:extLst>
          </p:cNvPr>
          <p:cNvSpPr>
            <a:spLocks noGrp="1"/>
          </p:cNvSpPr>
          <p:nvPr>
            <p:ph type="dt" sz="half" idx="10"/>
          </p:nvPr>
        </p:nvSpPr>
        <p:spPr/>
        <p:txBody>
          <a:bodyPr/>
          <a:lstStyle/>
          <a:p>
            <a:fld id="{45398C14-931A-452A-B2D2-40DEC723AFA7}" type="datetimeFigureOut">
              <a:rPr lang="en-US" smtClean="0"/>
              <a:t>7/11/2024</a:t>
            </a:fld>
            <a:endParaRPr lang="en-US"/>
          </a:p>
        </p:txBody>
      </p:sp>
      <p:sp>
        <p:nvSpPr>
          <p:cNvPr id="8" name="Footer Placeholder 7">
            <a:extLst>
              <a:ext uri="{FF2B5EF4-FFF2-40B4-BE49-F238E27FC236}">
                <a16:creationId xmlns:a16="http://schemas.microsoft.com/office/drawing/2014/main" id="{5493DEE0-D9C3-401E-BB76-A58EF8A706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668134-00A2-47CE-9133-714FF9C10A91}"/>
              </a:ext>
            </a:extLst>
          </p:cNvPr>
          <p:cNvSpPr>
            <a:spLocks noGrp="1"/>
          </p:cNvSpPr>
          <p:nvPr>
            <p:ph type="sldNum" sz="quarter" idx="12"/>
          </p:nvPr>
        </p:nvSpPr>
        <p:spPr/>
        <p:txBody>
          <a:bodyPr/>
          <a:lstStyle/>
          <a:p>
            <a:fld id="{BAD1380C-4F5F-444F-A847-BD1DAA39BB0B}" type="slidenum">
              <a:rPr lang="en-US" smtClean="0"/>
              <a:t>‹#›</a:t>
            </a:fld>
            <a:endParaRPr lang="en-US"/>
          </a:p>
        </p:txBody>
      </p:sp>
    </p:spTree>
    <p:extLst>
      <p:ext uri="{BB962C8B-B14F-4D97-AF65-F5344CB8AC3E}">
        <p14:creationId xmlns:p14="http://schemas.microsoft.com/office/powerpoint/2010/main" val="13778473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1010C-9DCC-4F54-9E31-EAC520A132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11F526-05B1-460D-A202-A3EB28F51D9D}"/>
              </a:ext>
            </a:extLst>
          </p:cNvPr>
          <p:cNvSpPr>
            <a:spLocks noGrp="1"/>
          </p:cNvSpPr>
          <p:nvPr>
            <p:ph type="dt" sz="half" idx="10"/>
          </p:nvPr>
        </p:nvSpPr>
        <p:spPr/>
        <p:txBody>
          <a:bodyPr/>
          <a:lstStyle/>
          <a:p>
            <a:fld id="{45398C14-931A-452A-B2D2-40DEC723AFA7}" type="datetimeFigureOut">
              <a:rPr lang="en-US" smtClean="0"/>
              <a:t>7/11/2024</a:t>
            </a:fld>
            <a:endParaRPr lang="en-US"/>
          </a:p>
        </p:txBody>
      </p:sp>
      <p:sp>
        <p:nvSpPr>
          <p:cNvPr id="4" name="Footer Placeholder 3">
            <a:extLst>
              <a:ext uri="{FF2B5EF4-FFF2-40B4-BE49-F238E27FC236}">
                <a16:creationId xmlns:a16="http://schemas.microsoft.com/office/drawing/2014/main" id="{A71A05AF-77D3-467C-AD95-5A5071C74A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9C15C3-AE0D-4D4B-97F2-D4C93989782E}"/>
              </a:ext>
            </a:extLst>
          </p:cNvPr>
          <p:cNvSpPr>
            <a:spLocks noGrp="1"/>
          </p:cNvSpPr>
          <p:nvPr>
            <p:ph type="sldNum" sz="quarter" idx="12"/>
          </p:nvPr>
        </p:nvSpPr>
        <p:spPr/>
        <p:txBody>
          <a:bodyPr/>
          <a:lstStyle/>
          <a:p>
            <a:fld id="{BAD1380C-4F5F-444F-A847-BD1DAA39BB0B}" type="slidenum">
              <a:rPr lang="en-US" smtClean="0"/>
              <a:t>‹#›</a:t>
            </a:fld>
            <a:endParaRPr lang="en-US"/>
          </a:p>
        </p:txBody>
      </p:sp>
    </p:spTree>
    <p:extLst>
      <p:ext uri="{BB962C8B-B14F-4D97-AF65-F5344CB8AC3E}">
        <p14:creationId xmlns:p14="http://schemas.microsoft.com/office/powerpoint/2010/main" val="347757829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682CC2-C142-4B0A-9F9E-2026B4A7858D}"/>
              </a:ext>
            </a:extLst>
          </p:cNvPr>
          <p:cNvSpPr>
            <a:spLocks noGrp="1"/>
          </p:cNvSpPr>
          <p:nvPr>
            <p:ph type="dt" sz="half" idx="10"/>
          </p:nvPr>
        </p:nvSpPr>
        <p:spPr/>
        <p:txBody>
          <a:bodyPr/>
          <a:lstStyle/>
          <a:p>
            <a:fld id="{45398C14-931A-452A-B2D2-40DEC723AFA7}" type="datetimeFigureOut">
              <a:rPr lang="en-US" smtClean="0"/>
              <a:t>7/11/2024</a:t>
            </a:fld>
            <a:endParaRPr lang="en-US"/>
          </a:p>
        </p:txBody>
      </p:sp>
      <p:sp>
        <p:nvSpPr>
          <p:cNvPr id="3" name="Footer Placeholder 2">
            <a:extLst>
              <a:ext uri="{FF2B5EF4-FFF2-40B4-BE49-F238E27FC236}">
                <a16:creationId xmlns:a16="http://schemas.microsoft.com/office/drawing/2014/main" id="{E0BC2AC5-78D1-4C5A-B990-28AE33D52A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C36B10-C724-48C2-9AB7-6E20BA53D627}"/>
              </a:ext>
            </a:extLst>
          </p:cNvPr>
          <p:cNvSpPr>
            <a:spLocks noGrp="1"/>
          </p:cNvSpPr>
          <p:nvPr>
            <p:ph type="sldNum" sz="quarter" idx="12"/>
          </p:nvPr>
        </p:nvSpPr>
        <p:spPr/>
        <p:txBody>
          <a:bodyPr/>
          <a:lstStyle/>
          <a:p>
            <a:fld id="{BAD1380C-4F5F-444F-A847-BD1DAA39BB0B}" type="slidenum">
              <a:rPr lang="en-US" smtClean="0"/>
              <a:t>‹#›</a:t>
            </a:fld>
            <a:endParaRPr lang="en-US"/>
          </a:p>
        </p:txBody>
      </p:sp>
    </p:spTree>
    <p:extLst>
      <p:ext uri="{BB962C8B-B14F-4D97-AF65-F5344CB8AC3E}">
        <p14:creationId xmlns:p14="http://schemas.microsoft.com/office/powerpoint/2010/main" val="85471310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7912-473A-47A7-9F81-4367B2C1D4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C25A79-539A-4B74-95B6-675DFA2D56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C9A7D8-8602-4F91-BEC0-E8A4C811B9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FDCE75-73AB-48AE-BA04-5F905A5EFE0C}"/>
              </a:ext>
            </a:extLst>
          </p:cNvPr>
          <p:cNvSpPr>
            <a:spLocks noGrp="1"/>
          </p:cNvSpPr>
          <p:nvPr>
            <p:ph type="dt" sz="half" idx="10"/>
          </p:nvPr>
        </p:nvSpPr>
        <p:spPr/>
        <p:txBody>
          <a:bodyPr/>
          <a:lstStyle/>
          <a:p>
            <a:fld id="{45398C14-931A-452A-B2D2-40DEC723AFA7}" type="datetimeFigureOut">
              <a:rPr lang="en-US" smtClean="0"/>
              <a:t>7/11/2024</a:t>
            </a:fld>
            <a:endParaRPr lang="en-US"/>
          </a:p>
        </p:txBody>
      </p:sp>
      <p:sp>
        <p:nvSpPr>
          <p:cNvPr id="6" name="Footer Placeholder 5">
            <a:extLst>
              <a:ext uri="{FF2B5EF4-FFF2-40B4-BE49-F238E27FC236}">
                <a16:creationId xmlns:a16="http://schemas.microsoft.com/office/drawing/2014/main" id="{54798A5B-CDC8-47D3-AB5D-E09EF1F416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B7953B-7422-469E-9ED9-3991C0D0FF92}"/>
              </a:ext>
            </a:extLst>
          </p:cNvPr>
          <p:cNvSpPr>
            <a:spLocks noGrp="1"/>
          </p:cNvSpPr>
          <p:nvPr>
            <p:ph type="sldNum" sz="quarter" idx="12"/>
          </p:nvPr>
        </p:nvSpPr>
        <p:spPr/>
        <p:txBody>
          <a:bodyPr/>
          <a:lstStyle/>
          <a:p>
            <a:fld id="{BAD1380C-4F5F-444F-A847-BD1DAA39BB0B}" type="slidenum">
              <a:rPr lang="en-US" smtClean="0"/>
              <a:t>‹#›</a:t>
            </a:fld>
            <a:endParaRPr lang="en-US"/>
          </a:p>
        </p:txBody>
      </p:sp>
    </p:spTree>
    <p:extLst>
      <p:ext uri="{BB962C8B-B14F-4D97-AF65-F5344CB8AC3E}">
        <p14:creationId xmlns:p14="http://schemas.microsoft.com/office/powerpoint/2010/main" val="306344102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BCB20-F7DB-40E1-8FF1-6DBD637739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8A9190-D7D3-4C5B-A2A5-FA29BFD2C8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7E00F0-F3D3-4846-86D4-58D918123A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5D4C7F-4E99-4C4C-A9BD-DFBA0CEB8F1E}"/>
              </a:ext>
            </a:extLst>
          </p:cNvPr>
          <p:cNvSpPr>
            <a:spLocks noGrp="1"/>
          </p:cNvSpPr>
          <p:nvPr>
            <p:ph type="dt" sz="half" idx="10"/>
          </p:nvPr>
        </p:nvSpPr>
        <p:spPr/>
        <p:txBody>
          <a:bodyPr/>
          <a:lstStyle/>
          <a:p>
            <a:fld id="{45398C14-931A-452A-B2D2-40DEC723AFA7}" type="datetimeFigureOut">
              <a:rPr lang="en-US" smtClean="0"/>
              <a:t>7/11/2024</a:t>
            </a:fld>
            <a:endParaRPr lang="en-US"/>
          </a:p>
        </p:txBody>
      </p:sp>
      <p:sp>
        <p:nvSpPr>
          <p:cNvPr id="6" name="Footer Placeholder 5">
            <a:extLst>
              <a:ext uri="{FF2B5EF4-FFF2-40B4-BE49-F238E27FC236}">
                <a16:creationId xmlns:a16="http://schemas.microsoft.com/office/drawing/2014/main" id="{0DC5A690-EF95-4356-909B-0518437BAF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E3AAB3-C49C-43DC-939A-F7B95A37C74D}"/>
              </a:ext>
            </a:extLst>
          </p:cNvPr>
          <p:cNvSpPr>
            <a:spLocks noGrp="1"/>
          </p:cNvSpPr>
          <p:nvPr>
            <p:ph type="sldNum" sz="quarter" idx="12"/>
          </p:nvPr>
        </p:nvSpPr>
        <p:spPr/>
        <p:txBody>
          <a:bodyPr/>
          <a:lstStyle/>
          <a:p>
            <a:fld id="{BAD1380C-4F5F-444F-A847-BD1DAA39BB0B}" type="slidenum">
              <a:rPr lang="en-US" smtClean="0"/>
              <a:t>‹#›</a:t>
            </a:fld>
            <a:endParaRPr lang="en-US"/>
          </a:p>
        </p:txBody>
      </p:sp>
    </p:spTree>
    <p:extLst>
      <p:ext uri="{BB962C8B-B14F-4D97-AF65-F5344CB8AC3E}">
        <p14:creationId xmlns:p14="http://schemas.microsoft.com/office/powerpoint/2010/main" val="221356458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429EC-3678-40D2-A542-96BA7F2B5B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CDD7A4-8721-4C8B-975F-CAA6EFF199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6BC539-AA9E-4B54-8BBD-061C5084332C}"/>
              </a:ext>
            </a:extLst>
          </p:cNvPr>
          <p:cNvSpPr>
            <a:spLocks noGrp="1"/>
          </p:cNvSpPr>
          <p:nvPr>
            <p:ph type="dt" sz="half" idx="10"/>
          </p:nvPr>
        </p:nvSpPr>
        <p:spPr/>
        <p:txBody>
          <a:bodyPr/>
          <a:lstStyle/>
          <a:p>
            <a:fld id="{45398C14-931A-452A-B2D2-40DEC723AFA7}" type="datetimeFigureOut">
              <a:rPr lang="en-US" smtClean="0"/>
              <a:t>7/11/2024</a:t>
            </a:fld>
            <a:endParaRPr lang="en-US"/>
          </a:p>
        </p:txBody>
      </p:sp>
      <p:sp>
        <p:nvSpPr>
          <p:cNvPr id="5" name="Footer Placeholder 4">
            <a:extLst>
              <a:ext uri="{FF2B5EF4-FFF2-40B4-BE49-F238E27FC236}">
                <a16:creationId xmlns:a16="http://schemas.microsoft.com/office/drawing/2014/main" id="{43C8CB3E-6202-48DD-9C40-0CF24BE255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F0FD3B-61C2-40A3-A2F1-C0E5E67E4729}"/>
              </a:ext>
            </a:extLst>
          </p:cNvPr>
          <p:cNvSpPr>
            <a:spLocks noGrp="1"/>
          </p:cNvSpPr>
          <p:nvPr>
            <p:ph type="sldNum" sz="quarter" idx="12"/>
          </p:nvPr>
        </p:nvSpPr>
        <p:spPr/>
        <p:txBody>
          <a:bodyPr/>
          <a:lstStyle/>
          <a:p>
            <a:fld id="{BAD1380C-4F5F-444F-A847-BD1DAA39BB0B}" type="slidenum">
              <a:rPr lang="en-US" smtClean="0"/>
              <a:t>‹#›</a:t>
            </a:fld>
            <a:endParaRPr lang="en-US"/>
          </a:p>
        </p:txBody>
      </p:sp>
    </p:spTree>
    <p:extLst>
      <p:ext uri="{BB962C8B-B14F-4D97-AF65-F5344CB8AC3E}">
        <p14:creationId xmlns:p14="http://schemas.microsoft.com/office/powerpoint/2010/main" val="31008352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16A211-7392-483F-AA56-13B43D0B0D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AF02DD-3E93-4AC5-9BDF-D95FC97DAA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24738E-9DC2-47F2-A81B-8B8D979B50E0}"/>
              </a:ext>
            </a:extLst>
          </p:cNvPr>
          <p:cNvSpPr>
            <a:spLocks noGrp="1"/>
          </p:cNvSpPr>
          <p:nvPr>
            <p:ph type="dt" sz="half" idx="10"/>
          </p:nvPr>
        </p:nvSpPr>
        <p:spPr/>
        <p:txBody>
          <a:bodyPr/>
          <a:lstStyle/>
          <a:p>
            <a:fld id="{45398C14-931A-452A-B2D2-40DEC723AFA7}" type="datetimeFigureOut">
              <a:rPr lang="en-US" smtClean="0"/>
              <a:t>7/11/2024</a:t>
            </a:fld>
            <a:endParaRPr lang="en-US"/>
          </a:p>
        </p:txBody>
      </p:sp>
      <p:sp>
        <p:nvSpPr>
          <p:cNvPr id="5" name="Footer Placeholder 4">
            <a:extLst>
              <a:ext uri="{FF2B5EF4-FFF2-40B4-BE49-F238E27FC236}">
                <a16:creationId xmlns:a16="http://schemas.microsoft.com/office/drawing/2014/main" id="{A4BEDE83-A322-487A-9FD4-422D8AA7F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EE6791-6527-4381-8D60-5A450C87A6AF}"/>
              </a:ext>
            </a:extLst>
          </p:cNvPr>
          <p:cNvSpPr>
            <a:spLocks noGrp="1"/>
          </p:cNvSpPr>
          <p:nvPr>
            <p:ph type="sldNum" sz="quarter" idx="12"/>
          </p:nvPr>
        </p:nvSpPr>
        <p:spPr/>
        <p:txBody>
          <a:bodyPr/>
          <a:lstStyle/>
          <a:p>
            <a:fld id="{BAD1380C-4F5F-444F-A847-BD1DAA39BB0B}" type="slidenum">
              <a:rPr lang="en-US" smtClean="0"/>
              <a:t>‹#›</a:t>
            </a:fld>
            <a:endParaRPr lang="en-US"/>
          </a:p>
        </p:txBody>
      </p:sp>
    </p:spTree>
    <p:extLst>
      <p:ext uri="{BB962C8B-B14F-4D97-AF65-F5344CB8AC3E}">
        <p14:creationId xmlns:p14="http://schemas.microsoft.com/office/powerpoint/2010/main" val="367279086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Hello_0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731963" y="1611313"/>
            <a:ext cx="2794000" cy="2795588"/>
          </a:xfrm>
          <a:custGeom>
            <a:avLst/>
            <a:gdLst>
              <a:gd name="connsiteX0" fmla="*/ 1397000 w 2794000"/>
              <a:gd name="connsiteY0" fmla="*/ 0 h 2795588"/>
              <a:gd name="connsiteX1" fmla="*/ 2794000 w 2794000"/>
              <a:gd name="connsiteY1" fmla="*/ 1397794 h 2795588"/>
              <a:gd name="connsiteX2" fmla="*/ 1397000 w 2794000"/>
              <a:gd name="connsiteY2" fmla="*/ 2795588 h 2795588"/>
              <a:gd name="connsiteX3" fmla="*/ 0 w 2794000"/>
              <a:gd name="connsiteY3" fmla="*/ 1397794 h 2795588"/>
              <a:gd name="connsiteX4" fmla="*/ 1397000 w 2794000"/>
              <a:gd name="connsiteY4" fmla="*/ 0 h 2795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000" h="2795588">
                <a:moveTo>
                  <a:pt x="1397000" y="0"/>
                </a:moveTo>
                <a:cubicBezTo>
                  <a:pt x="2168542" y="0"/>
                  <a:pt x="2794000" y="625814"/>
                  <a:pt x="2794000" y="1397794"/>
                </a:cubicBezTo>
                <a:cubicBezTo>
                  <a:pt x="2794000" y="2169774"/>
                  <a:pt x="2168542" y="2795588"/>
                  <a:pt x="1397000" y="2795588"/>
                </a:cubicBezTo>
                <a:cubicBezTo>
                  <a:pt x="625458" y="2795588"/>
                  <a:pt x="0" y="2169774"/>
                  <a:pt x="0" y="1397794"/>
                </a:cubicBezTo>
                <a:cubicBezTo>
                  <a:pt x="0" y="625814"/>
                  <a:pt x="625458" y="0"/>
                  <a:pt x="1397000" y="0"/>
                </a:cubicBezTo>
                <a:close/>
              </a:path>
            </a:pathLst>
          </a:custGeom>
        </p:spPr>
        <p:txBody>
          <a:bodyPr wrap="square">
            <a:noAutofit/>
          </a:bodyPr>
          <a:lstStyle/>
          <a:p>
            <a:endParaRPr lang="ru-RU"/>
          </a:p>
        </p:txBody>
      </p:sp>
    </p:spTree>
    <p:extLst>
      <p:ext uri="{BB962C8B-B14F-4D97-AF65-F5344CB8AC3E}">
        <p14:creationId xmlns:p14="http://schemas.microsoft.com/office/powerpoint/2010/main" val="851405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theme" Target="../theme/theme3.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image" Target="../media/image9.jp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theme" Target="../theme/theme4.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theme" Target="../theme/theme5.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8338EC"/>
            </a:gs>
            <a:gs pos="100000">
              <a:srgbClr val="3A86FF"/>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273B69-6689-F252-693D-61A5228E8E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5A7F476-1ADB-69B8-93EC-F965EFAD2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8E7A4C5-CADD-FF5F-92A5-41DDBB0A64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076CA7C-4563-47FF-BAA2-E830878826EB}" type="datetimeFigureOut">
              <a:rPr lang="en-GB" smtClean="0"/>
              <a:t>11/07/2024</a:t>
            </a:fld>
            <a:endParaRPr lang="en-GB"/>
          </a:p>
        </p:txBody>
      </p:sp>
      <p:sp>
        <p:nvSpPr>
          <p:cNvPr id="5" name="Footer Placeholder 4">
            <a:extLst>
              <a:ext uri="{FF2B5EF4-FFF2-40B4-BE49-F238E27FC236}">
                <a16:creationId xmlns:a16="http://schemas.microsoft.com/office/drawing/2014/main" id="{B8D1AA1E-D277-87C7-F0A6-1CB923FDA5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1F61EE35-DC5A-436A-3917-3AEED9C319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A1C2712-AE81-40CF-9EC7-79A94BC670F2}" type="slidenum">
              <a:rPr lang="en-GB" smtClean="0"/>
              <a:t>‹#›</a:t>
            </a:fld>
            <a:endParaRPr lang="en-GB"/>
          </a:p>
        </p:txBody>
      </p:sp>
    </p:spTree>
    <p:extLst>
      <p:ext uri="{BB962C8B-B14F-4D97-AF65-F5344CB8AC3E}">
        <p14:creationId xmlns:p14="http://schemas.microsoft.com/office/powerpoint/2010/main" val="4231245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427701123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 id="2147483688" r:id="rId27"/>
    <p:sldLayoutId id="2147483689" r:id="rId28"/>
    <p:sldLayoutId id="2147483690" r:id="rId29"/>
    <p:sldLayoutId id="2147483738"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7/11/2024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23164125"/>
      </p:ext>
    </p:extLst>
  </p:cSld>
  <p:clrMap bg1="dk1" tx1="lt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37"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2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467" y="593367"/>
            <a:ext cx="10284800" cy="76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Titillium Web SemiBold"/>
              <a:buNone/>
              <a:defRPr sz="3000">
                <a:solidFill>
                  <a:schemeClr val="dk1"/>
                </a:solidFill>
                <a:latin typeface="Titillium Web SemiBold"/>
                <a:ea typeface="Titillium Web SemiBold"/>
                <a:cs typeface="Titillium Web SemiBold"/>
                <a:sym typeface="Titillium Web SemiBold"/>
              </a:defRPr>
            </a:lvl1pPr>
            <a:lvl2pPr lvl="1" algn="ctr" rtl="0">
              <a:spcBef>
                <a:spcPts val="0"/>
              </a:spcBef>
              <a:spcAft>
                <a:spcPts val="0"/>
              </a:spcAft>
              <a:buClr>
                <a:schemeClr val="dk1"/>
              </a:buClr>
              <a:buSzPts val="3000"/>
              <a:buFont typeface="Titillium Web SemiBold"/>
              <a:buNone/>
              <a:defRPr sz="3000">
                <a:solidFill>
                  <a:schemeClr val="dk1"/>
                </a:solidFill>
                <a:latin typeface="Titillium Web SemiBold"/>
                <a:ea typeface="Titillium Web SemiBold"/>
                <a:cs typeface="Titillium Web SemiBold"/>
                <a:sym typeface="Titillium Web SemiBold"/>
              </a:defRPr>
            </a:lvl2pPr>
            <a:lvl3pPr lvl="2" algn="ctr" rtl="0">
              <a:spcBef>
                <a:spcPts val="0"/>
              </a:spcBef>
              <a:spcAft>
                <a:spcPts val="0"/>
              </a:spcAft>
              <a:buClr>
                <a:schemeClr val="dk1"/>
              </a:buClr>
              <a:buSzPts val="3000"/>
              <a:buFont typeface="Titillium Web SemiBold"/>
              <a:buNone/>
              <a:defRPr sz="3000">
                <a:solidFill>
                  <a:schemeClr val="dk1"/>
                </a:solidFill>
                <a:latin typeface="Titillium Web SemiBold"/>
                <a:ea typeface="Titillium Web SemiBold"/>
                <a:cs typeface="Titillium Web SemiBold"/>
                <a:sym typeface="Titillium Web SemiBold"/>
              </a:defRPr>
            </a:lvl3pPr>
            <a:lvl4pPr lvl="3" algn="ctr" rtl="0">
              <a:spcBef>
                <a:spcPts val="0"/>
              </a:spcBef>
              <a:spcAft>
                <a:spcPts val="0"/>
              </a:spcAft>
              <a:buClr>
                <a:schemeClr val="dk1"/>
              </a:buClr>
              <a:buSzPts val="3000"/>
              <a:buFont typeface="Titillium Web SemiBold"/>
              <a:buNone/>
              <a:defRPr sz="3000">
                <a:solidFill>
                  <a:schemeClr val="dk1"/>
                </a:solidFill>
                <a:latin typeface="Titillium Web SemiBold"/>
                <a:ea typeface="Titillium Web SemiBold"/>
                <a:cs typeface="Titillium Web SemiBold"/>
                <a:sym typeface="Titillium Web SemiBold"/>
              </a:defRPr>
            </a:lvl4pPr>
            <a:lvl5pPr lvl="4" algn="ctr" rtl="0">
              <a:spcBef>
                <a:spcPts val="0"/>
              </a:spcBef>
              <a:spcAft>
                <a:spcPts val="0"/>
              </a:spcAft>
              <a:buClr>
                <a:schemeClr val="dk1"/>
              </a:buClr>
              <a:buSzPts val="3000"/>
              <a:buFont typeface="Titillium Web SemiBold"/>
              <a:buNone/>
              <a:defRPr sz="3000">
                <a:solidFill>
                  <a:schemeClr val="dk1"/>
                </a:solidFill>
                <a:latin typeface="Titillium Web SemiBold"/>
                <a:ea typeface="Titillium Web SemiBold"/>
                <a:cs typeface="Titillium Web SemiBold"/>
                <a:sym typeface="Titillium Web SemiBold"/>
              </a:defRPr>
            </a:lvl5pPr>
            <a:lvl6pPr lvl="5" algn="ctr" rtl="0">
              <a:spcBef>
                <a:spcPts val="0"/>
              </a:spcBef>
              <a:spcAft>
                <a:spcPts val="0"/>
              </a:spcAft>
              <a:buClr>
                <a:schemeClr val="dk1"/>
              </a:buClr>
              <a:buSzPts val="3000"/>
              <a:buFont typeface="Titillium Web SemiBold"/>
              <a:buNone/>
              <a:defRPr sz="3000">
                <a:solidFill>
                  <a:schemeClr val="dk1"/>
                </a:solidFill>
                <a:latin typeface="Titillium Web SemiBold"/>
                <a:ea typeface="Titillium Web SemiBold"/>
                <a:cs typeface="Titillium Web SemiBold"/>
                <a:sym typeface="Titillium Web SemiBold"/>
              </a:defRPr>
            </a:lvl6pPr>
            <a:lvl7pPr lvl="6" algn="ctr" rtl="0">
              <a:spcBef>
                <a:spcPts val="0"/>
              </a:spcBef>
              <a:spcAft>
                <a:spcPts val="0"/>
              </a:spcAft>
              <a:buClr>
                <a:schemeClr val="dk1"/>
              </a:buClr>
              <a:buSzPts val="3000"/>
              <a:buFont typeface="Titillium Web SemiBold"/>
              <a:buNone/>
              <a:defRPr sz="3000">
                <a:solidFill>
                  <a:schemeClr val="dk1"/>
                </a:solidFill>
                <a:latin typeface="Titillium Web SemiBold"/>
                <a:ea typeface="Titillium Web SemiBold"/>
                <a:cs typeface="Titillium Web SemiBold"/>
                <a:sym typeface="Titillium Web SemiBold"/>
              </a:defRPr>
            </a:lvl7pPr>
            <a:lvl8pPr lvl="7" algn="ctr" rtl="0">
              <a:spcBef>
                <a:spcPts val="0"/>
              </a:spcBef>
              <a:spcAft>
                <a:spcPts val="0"/>
              </a:spcAft>
              <a:buClr>
                <a:schemeClr val="dk1"/>
              </a:buClr>
              <a:buSzPts val="3000"/>
              <a:buFont typeface="Titillium Web SemiBold"/>
              <a:buNone/>
              <a:defRPr sz="3000">
                <a:solidFill>
                  <a:schemeClr val="dk1"/>
                </a:solidFill>
                <a:latin typeface="Titillium Web SemiBold"/>
                <a:ea typeface="Titillium Web SemiBold"/>
                <a:cs typeface="Titillium Web SemiBold"/>
                <a:sym typeface="Titillium Web SemiBold"/>
              </a:defRPr>
            </a:lvl8pPr>
            <a:lvl9pPr lvl="8" algn="ctr" rtl="0">
              <a:spcBef>
                <a:spcPts val="0"/>
              </a:spcBef>
              <a:spcAft>
                <a:spcPts val="0"/>
              </a:spcAft>
              <a:buClr>
                <a:schemeClr val="dk1"/>
              </a:buClr>
              <a:buSzPts val="3000"/>
              <a:buFont typeface="Titillium Web SemiBold"/>
              <a:buNone/>
              <a:defRPr sz="3000">
                <a:solidFill>
                  <a:schemeClr val="dk1"/>
                </a:solidFill>
                <a:latin typeface="Titillium Web SemiBold"/>
                <a:ea typeface="Titillium Web SemiBold"/>
                <a:cs typeface="Titillium Web SemiBold"/>
                <a:sym typeface="Titillium Web SemiBold"/>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1pPr>
            <a:lvl2pPr marL="914400" lvl="1"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2pPr>
            <a:lvl3pPr marL="1371600" lvl="2"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3pPr>
            <a:lvl4pPr marL="1828800" lvl="3"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4pPr>
            <a:lvl5pPr marL="2286000" lvl="4"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5pPr>
            <a:lvl6pPr marL="2743200" lvl="5"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6pPr>
            <a:lvl7pPr marL="3200400" lvl="6"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7pPr>
            <a:lvl8pPr marL="3657600" lvl="7"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8pPr>
            <a:lvl9pPr marL="4114800" lvl="8"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9pPr>
          </a:lstStyle>
          <a:p>
            <a:endParaRPr/>
          </a:p>
        </p:txBody>
      </p:sp>
    </p:spTree>
    <p:extLst>
      <p:ext uri="{BB962C8B-B14F-4D97-AF65-F5344CB8AC3E}">
        <p14:creationId xmlns:p14="http://schemas.microsoft.com/office/powerpoint/2010/main" val="1769339112"/>
      </p:ext>
    </p:extLst>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49F812-2084-47ED-BE49-048102F9E5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E56D18-C1B5-4BF2-A766-DDBAE06660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87AF5C-29D2-4157-ADC5-015B39E6C0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398C14-931A-452A-B2D2-40DEC723AFA7}" type="datetimeFigureOut">
              <a:rPr lang="en-US" smtClean="0"/>
              <a:t>7/11/2024</a:t>
            </a:fld>
            <a:endParaRPr lang="en-US"/>
          </a:p>
        </p:txBody>
      </p:sp>
      <p:sp>
        <p:nvSpPr>
          <p:cNvPr id="5" name="Footer Placeholder 4">
            <a:extLst>
              <a:ext uri="{FF2B5EF4-FFF2-40B4-BE49-F238E27FC236}">
                <a16:creationId xmlns:a16="http://schemas.microsoft.com/office/drawing/2014/main" id="{B58A8940-1DF3-4F02-A1C4-14FE0C048A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E7AD57-0964-4ABB-BC1D-D86F8BB190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D1380C-4F5F-444F-A847-BD1DAA39BB0B}" type="slidenum">
              <a:rPr lang="en-US" smtClean="0"/>
              <a:t>‹#›</a:t>
            </a:fld>
            <a:endParaRPr lang="en-US"/>
          </a:p>
        </p:txBody>
      </p:sp>
    </p:spTree>
    <p:extLst>
      <p:ext uri="{BB962C8B-B14F-4D97-AF65-F5344CB8AC3E}">
        <p14:creationId xmlns:p14="http://schemas.microsoft.com/office/powerpoint/2010/main" val="221297021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huicast.com/" TargetMode="External"/><Relationship Id="rId2" Type="http://schemas.openxmlformats.org/officeDocument/2006/relationships/notesSlide" Target="../notesSlides/notesSlide2.xml"/><Relationship Id="rId1" Type="http://schemas.openxmlformats.org/officeDocument/2006/relationships/slideLayout" Target="../slideLayouts/slideLayout67.xml"/><Relationship Id="rId6" Type="http://schemas.openxmlformats.org/officeDocument/2006/relationships/hyperlink" Target="https://huize.asia/" TargetMode="External"/><Relationship Id="rId5" Type="http://schemas.openxmlformats.org/officeDocument/2006/relationships/image" Target="../media/image12.jpeg"/><Relationship Id="rId4" Type="http://schemas.openxmlformats.org/officeDocument/2006/relationships/image" Target="../media/image11.jp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3.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jpeg"/><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4.png"/><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5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98.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0.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1.xml"/><Relationship Id="rId5" Type="http://schemas.openxmlformats.org/officeDocument/2006/relationships/image" Target="../media/image1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pic>
        <p:nvPicPr>
          <p:cNvPr id="1239" name="Google Shape;1239;p35"/>
          <p:cNvPicPr preferRelativeResize="0"/>
          <p:nvPr/>
        </p:nvPicPr>
        <p:blipFill rotWithShape="1">
          <a:blip r:embed="rId3">
            <a:alphaModFix/>
          </a:blip>
          <a:srcRect l="25537" t="7152" r="23467" b="5838"/>
          <a:stretch/>
        </p:blipFill>
        <p:spPr>
          <a:xfrm>
            <a:off x="6931065" y="94467"/>
            <a:ext cx="2560000" cy="2456968"/>
          </a:xfrm>
          <a:prstGeom prst="rect">
            <a:avLst/>
          </a:prstGeom>
          <a:noFill/>
          <a:ln>
            <a:noFill/>
          </a:ln>
        </p:spPr>
      </p:pic>
      <p:pic>
        <p:nvPicPr>
          <p:cNvPr id="1240" name="Google Shape;1240;p35"/>
          <p:cNvPicPr preferRelativeResize="0"/>
          <p:nvPr/>
        </p:nvPicPr>
        <p:blipFill rotWithShape="1">
          <a:blip r:embed="rId4">
            <a:alphaModFix/>
          </a:blip>
          <a:srcRect l="22009" r="18455"/>
          <a:stretch/>
        </p:blipFill>
        <p:spPr>
          <a:xfrm rot="-1020085">
            <a:off x="9372671" y="4528320"/>
            <a:ext cx="1583260" cy="1495904"/>
          </a:xfrm>
          <a:prstGeom prst="rect">
            <a:avLst/>
          </a:prstGeom>
          <a:noFill/>
          <a:ln>
            <a:noFill/>
          </a:ln>
        </p:spPr>
      </p:pic>
      <p:grpSp>
        <p:nvGrpSpPr>
          <p:cNvPr id="1241" name="Google Shape;1241;p35"/>
          <p:cNvGrpSpPr/>
          <p:nvPr/>
        </p:nvGrpSpPr>
        <p:grpSpPr>
          <a:xfrm>
            <a:off x="10540634" y="2551433"/>
            <a:ext cx="102433" cy="102400"/>
            <a:chOff x="3104875" y="1099400"/>
            <a:chExt cx="76825" cy="76800"/>
          </a:xfrm>
        </p:grpSpPr>
        <p:sp>
          <p:nvSpPr>
            <p:cNvPr id="1242" name="Google Shape;1242;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3" name="Google Shape;1243;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244" name="Google Shape;1244;p35"/>
          <p:cNvGrpSpPr/>
          <p:nvPr/>
        </p:nvGrpSpPr>
        <p:grpSpPr>
          <a:xfrm>
            <a:off x="7225934" y="5225067"/>
            <a:ext cx="102433" cy="102400"/>
            <a:chOff x="3104875" y="1099400"/>
            <a:chExt cx="76825" cy="76800"/>
          </a:xfrm>
        </p:grpSpPr>
        <p:sp>
          <p:nvSpPr>
            <p:cNvPr id="1245" name="Google Shape;1245;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6" name="Google Shape;1246;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247" name="Google Shape;1247;p35"/>
          <p:cNvGrpSpPr/>
          <p:nvPr/>
        </p:nvGrpSpPr>
        <p:grpSpPr>
          <a:xfrm>
            <a:off x="5867034" y="932467"/>
            <a:ext cx="102433" cy="102400"/>
            <a:chOff x="3104875" y="1099400"/>
            <a:chExt cx="76825" cy="76800"/>
          </a:xfrm>
        </p:grpSpPr>
        <p:sp>
          <p:nvSpPr>
            <p:cNvPr id="1248" name="Google Shape;1248;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9" name="Google Shape;1249;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pic>
        <p:nvPicPr>
          <p:cNvPr id="1250" name="Google Shape;1250;p35"/>
          <p:cNvPicPr preferRelativeResize="0"/>
          <p:nvPr/>
        </p:nvPicPr>
        <p:blipFill rotWithShape="1">
          <a:blip r:embed="rId5">
            <a:alphaModFix/>
          </a:blip>
          <a:srcRect l="18647" t="7960" r="8852" b="8336"/>
          <a:stretch/>
        </p:blipFill>
        <p:spPr>
          <a:xfrm rot="-1152297">
            <a:off x="8769401" y="609516"/>
            <a:ext cx="2197103" cy="1426867"/>
          </a:xfrm>
          <a:prstGeom prst="rect">
            <a:avLst/>
          </a:prstGeom>
          <a:noFill/>
          <a:ln>
            <a:noFill/>
          </a:ln>
        </p:spPr>
      </p:pic>
      <p:sp>
        <p:nvSpPr>
          <p:cNvPr id="1251" name="Google Shape;1251;p35"/>
          <p:cNvSpPr txBox="1">
            <a:spLocks noGrp="1"/>
          </p:cNvSpPr>
          <p:nvPr>
            <p:ph type="ctrTitle"/>
          </p:nvPr>
        </p:nvSpPr>
        <p:spPr>
          <a:xfrm>
            <a:off x="950967" y="1675584"/>
            <a:ext cx="9378400" cy="2924000"/>
          </a:xfrm>
          <a:prstGeom prst="rect">
            <a:avLst/>
          </a:prstGeom>
        </p:spPr>
        <p:txBody>
          <a:bodyPr spcFirstLastPara="1" wrap="square" lIns="121900" tIns="121900" rIns="121900" bIns="121900" anchor="b" anchorCtr="0">
            <a:noAutofit/>
          </a:bodyPr>
          <a:lstStyle/>
          <a:p>
            <a:pPr>
              <a:lnSpc>
                <a:spcPct val="100000"/>
              </a:lnSpc>
            </a:pPr>
            <a:r>
              <a:rPr lang="en-GB" altLang="zh-CN" sz="5400" dirty="0"/>
              <a:t>Leveraging Large Language  Models for Enhanced </a:t>
            </a:r>
            <a:r>
              <a:rPr lang="en-GB" altLang="zh-CN" sz="5400" dirty="0">
                <a:solidFill>
                  <a:schemeClr val="dk2"/>
                </a:solidFill>
              </a:rPr>
              <a:t>E-commerce </a:t>
            </a:r>
            <a:r>
              <a:rPr lang="en-GB" altLang="zh-CN" sz="5400" dirty="0"/>
              <a:t>Applications</a:t>
            </a:r>
            <a:endParaRPr lang="en-GB" sz="5400" dirty="0">
              <a:solidFill>
                <a:schemeClr val="dk2"/>
              </a:solidFill>
            </a:endParaRPr>
          </a:p>
        </p:txBody>
      </p:sp>
      <p:sp>
        <p:nvSpPr>
          <p:cNvPr id="1252" name="Google Shape;1252;p35"/>
          <p:cNvSpPr txBox="1">
            <a:spLocks noGrp="1"/>
          </p:cNvSpPr>
          <p:nvPr>
            <p:ph type="subTitle" idx="1"/>
          </p:nvPr>
        </p:nvSpPr>
        <p:spPr>
          <a:xfrm>
            <a:off x="950967" y="4694817"/>
            <a:ext cx="6038400" cy="487600"/>
          </a:xfrm>
          <a:prstGeom prst="rect">
            <a:avLst/>
          </a:prstGeom>
        </p:spPr>
        <p:txBody>
          <a:bodyPr spcFirstLastPara="1" wrap="square" lIns="121900" tIns="121900" rIns="121900" bIns="121900" anchor="t" anchorCtr="0">
            <a:noAutofit/>
          </a:bodyPr>
          <a:lstStyle/>
          <a:p>
            <a:pPr marL="0" indent="0"/>
            <a:r>
              <a:rPr lang="en-GB" altLang="zh-CN" dirty="0">
                <a:solidFill>
                  <a:schemeClr val="bg2"/>
                </a:solidFill>
              </a:rPr>
              <a:t>By</a:t>
            </a:r>
            <a:r>
              <a:rPr lang="zh-CN" altLang="en-US" dirty="0"/>
              <a:t>：</a:t>
            </a:r>
            <a:r>
              <a:rPr lang="en-GB" altLang="zh-CN" dirty="0"/>
              <a:t>:Zhang </a:t>
            </a:r>
            <a:r>
              <a:rPr lang="en-GB" altLang="zh-CN" dirty="0" err="1"/>
              <a:t>Gaoxing</a:t>
            </a:r>
            <a:endParaRPr dirty="0"/>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pic>
        <p:nvPicPr>
          <p:cNvPr id="1982" name="Google Shape;1982;p57"/>
          <p:cNvPicPr preferRelativeResize="0"/>
          <p:nvPr/>
        </p:nvPicPr>
        <p:blipFill rotWithShape="1">
          <a:blip r:embed="rId3">
            <a:alphaModFix/>
          </a:blip>
          <a:srcRect l="22009" r="18455"/>
          <a:stretch/>
        </p:blipFill>
        <p:spPr>
          <a:xfrm rot="-9204102">
            <a:off x="10314799" y="488183"/>
            <a:ext cx="1252733" cy="1183627"/>
          </a:xfrm>
          <a:prstGeom prst="rect">
            <a:avLst/>
          </a:prstGeom>
          <a:noFill/>
          <a:ln>
            <a:noFill/>
          </a:ln>
        </p:spPr>
      </p:pic>
      <p:grpSp>
        <p:nvGrpSpPr>
          <p:cNvPr id="1983" name="Google Shape;1983;p57"/>
          <p:cNvGrpSpPr/>
          <p:nvPr/>
        </p:nvGrpSpPr>
        <p:grpSpPr>
          <a:xfrm>
            <a:off x="9732968" y="1156533"/>
            <a:ext cx="102433" cy="102400"/>
            <a:chOff x="3104875" y="1099400"/>
            <a:chExt cx="76825" cy="76800"/>
          </a:xfrm>
        </p:grpSpPr>
        <p:sp>
          <p:nvSpPr>
            <p:cNvPr id="1984" name="Google Shape;1984;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5" name="Google Shape;1985;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986" name="Google Shape;1986;p57"/>
          <p:cNvGrpSpPr/>
          <p:nvPr/>
        </p:nvGrpSpPr>
        <p:grpSpPr>
          <a:xfrm>
            <a:off x="3242734" y="1156533"/>
            <a:ext cx="102433" cy="102400"/>
            <a:chOff x="3104875" y="1099400"/>
            <a:chExt cx="76825" cy="76800"/>
          </a:xfrm>
        </p:grpSpPr>
        <p:sp>
          <p:nvSpPr>
            <p:cNvPr id="1987" name="Google Shape;1987;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8" name="Google Shape;1988;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989" name="Google Shape;1989;p57"/>
          <p:cNvGrpSpPr/>
          <p:nvPr/>
        </p:nvGrpSpPr>
        <p:grpSpPr>
          <a:xfrm>
            <a:off x="1566334" y="5799400"/>
            <a:ext cx="102433" cy="102400"/>
            <a:chOff x="3104875" y="1099400"/>
            <a:chExt cx="76825" cy="76800"/>
          </a:xfrm>
        </p:grpSpPr>
        <p:sp>
          <p:nvSpPr>
            <p:cNvPr id="1990" name="Google Shape;1990;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1" name="Google Shape;1991;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pic>
        <p:nvPicPr>
          <p:cNvPr id="1992" name="Google Shape;1992;p57"/>
          <p:cNvPicPr preferRelativeResize="0"/>
          <p:nvPr/>
        </p:nvPicPr>
        <p:blipFill rotWithShape="1">
          <a:blip r:embed="rId4">
            <a:alphaModFix/>
          </a:blip>
          <a:srcRect l="18647" t="7960" r="8852" b="8336"/>
          <a:stretch/>
        </p:blipFill>
        <p:spPr>
          <a:xfrm rot="9084173">
            <a:off x="147965" y="4520022"/>
            <a:ext cx="1566975" cy="1017635"/>
          </a:xfrm>
          <a:prstGeom prst="rect">
            <a:avLst/>
          </a:prstGeom>
          <a:noFill/>
          <a:ln>
            <a:noFill/>
          </a:ln>
        </p:spPr>
      </p:pic>
      <p:sp>
        <p:nvSpPr>
          <p:cNvPr id="7" name="Rectangle 2">
            <a:extLst>
              <a:ext uri="{FF2B5EF4-FFF2-40B4-BE49-F238E27FC236}">
                <a16:creationId xmlns:a16="http://schemas.microsoft.com/office/drawing/2014/main" id="{CF207F0E-5A09-91EF-E7CD-6C51D2744140}"/>
              </a:ext>
            </a:extLst>
          </p:cNvPr>
          <p:cNvSpPr>
            <a:spLocks noChangeArrowheads="1"/>
          </p:cNvSpPr>
          <p:nvPr/>
        </p:nvSpPr>
        <p:spPr bwMode="auto">
          <a:xfrm>
            <a:off x="931452" y="1156533"/>
            <a:ext cx="1060925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GB" sz="2400" b="1" dirty="0"/>
              <a:t>Key Challenges:</a:t>
            </a:r>
          </a:p>
          <a:p>
            <a:pPr marL="0" marR="0" lvl="0" indent="0" algn="l" defTabSz="914400" rtl="0" eaLnBrk="0" fontAlgn="base" latinLnBrk="0" hangingPunct="0">
              <a:lnSpc>
                <a:spcPct val="100000"/>
              </a:lnSpc>
              <a:spcBef>
                <a:spcPct val="0"/>
              </a:spcBef>
              <a:spcAft>
                <a:spcPct val="0"/>
              </a:spcAft>
              <a:buClrTx/>
              <a:buSzTx/>
              <a:buFontTx/>
              <a:buNone/>
              <a:tabLst/>
            </a:pPr>
            <a:endParaRPr lang="en-GB" sz="2400" b="1" dirty="0"/>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GB" sz="2400" b="1" dirty="0"/>
              <a:t>High-volume, low-efficiency email outreach</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GB" sz="2400" b="1" dirty="0"/>
              <a:t>Lack of automated lead qualification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GB" sz="2400" b="1" dirty="0"/>
              <a:t>Inconsistent follow-up processes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GB" sz="2400" b="1" dirty="0"/>
              <a:t>Difficulty in identifying high-potential leads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GB" sz="2400" b="1" dirty="0"/>
              <a:t>Scalability issues as the company grows</a:t>
            </a:r>
          </a:p>
        </p:txBody>
      </p:sp>
      <p:sp>
        <p:nvSpPr>
          <p:cNvPr id="1746" name="Google Shape;1746;p51"/>
          <p:cNvSpPr txBox="1">
            <a:spLocks noGrp="1"/>
          </p:cNvSpPr>
          <p:nvPr>
            <p:ph type="title"/>
          </p:nvPr>
        </p:nvSpPr>
        <p:spPr>
          <a:xfrm>
            <a:off x="669165" y="153068"/>
            <a:ext cx="10272000" cy="763600"/>
          </a:xfrm>
          <a:prstGeom prst="rect">
            <a:avLst/>
          </a:prstGeom>
        </p:spPr>
        <p:txBody>
          <a:bodyPr spcFirstLastPara="1" wrap="square" lIns="121900" tIns="121900" rIns="121900" bIns="121900" anchor="t" anchorCtr="0">
            <a:noAutofit/>
          </a:bodyPr>
          <a:lstStyle/>
          <a:p>
            <a:r>
              <a:rPr lang="en-GB" altLang="zh-CN" dirty="0">
                <a:solidFill>
                  <a:schemeClr val="bg2"/>
                </a:solidFill>
              </a:rPr>
              <a:t>Cogent Communications: </a:t>
            </a:r>
            <a:r>
              <a:rPr lang="en-GB" altLang="zh-CN" dirty="0">
                <a:solidFill>
                  <a:schemeClr val="tx1"/>
                </a:solidFill>
              </a:rPr>
              <a:t>Sales Challenges</a:t>
            </a:r>
            <a:endParaRPr dirty="0">
              <a:solidFill>
                <a:schemeClr val="tx1"/>
              </a:solidFill>
            </a:endParaRPr>
          </a:p>
        </p:txBody>
      </p:sp>
      <p:sp>
        <p:nvSpPr>
          <p:cNvPr id="4" name="TextBox 3">
            <a:extLst>
              <a:ext uri="{FF2B5EF4-FFF2-40B4-BE49-F238E27FC236}">
                <a16:creationId xmlns:a16="http://schemas.microsoft.com/office/drawing/2014/main" id="{B2161E90-7714-8508-5964-73768EB2378D}"/>
              </a:ext>
            </a:extLst>
          </p:cNvPr>
          <p:cNvSpPr txBox="1"/>
          <p:nvPr/>
        </p:nvSpPr>
        <p:spPr>
          <a:xfrm>
            <a:off x="2028004" y="4428674"/>
            <a:ext cx="9319445"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GB" sz="2400" dirty="0"/>
              <a:t>These challenges result in reduced conversion rates and hinder the company's ability to meet growth targets in the competitive telecommunications market.</a:t>
            </a:r>
            <a:endParaRPr kumimoji="0" lang="en-US" altLang="en-US" sz="24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7215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 calcmode="lin" valueType="num">
                                      <p:cBhvr additive="base">
                                        <p:cTn id="12"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 calcmode="lin" valueType="num">
                                      <p:cBhvr additive="base">
                                        <p:cTn id="18"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 calcmode="lin" valueType="num">
                                      <p:cBhvr additive="base">
                                        <p:cTn id="24"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
                                            <p:txEl>
                                              <p:pRg st="5" end="5"/>
                                            </p:txEl>
                                          </p:spTgt>
                                        </p:tgtEl>
                                        <p:attrNameLst>
                                          <p:attrName>style.visibility</p:attrName>
                                        </p:attrNameLst>
                                      </p:cBhvr>
                                      <p:to>
                                        <p:strVal val="visible"/>
                                      </p:to>
                                    </p:set>
                                    <p:anim calcmode="lin" valueType="num">
                                      <p:cBhvr additive="base">
                                        <p:cTn id="30"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7">
                                            <p:txEl>
                                              <p:pRg st="6" end="6"/>
                                            </p:txEl>
                                          </p:spTgt>
                                        </p:tgtEl>
                                        <p:attrNameLst>
                                          <p:attrName>style.visibility</p:attrName>
                                        </p:attrNameLst>
                                      </p:cBhvr>
                                      <p:to>
                                        <p:strVal val="visible"/>
                                      </p:to>
                                    </p:set>
                                    <p:anim calcmode="lin" valueType="num">
                                      <p:cBhvr additive="base">
                                        <p:cTn id="36"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nodeType="clickEffect">
                                  <p:stCondLst>
                                    <p:cond delay="0"/>
                                  </p:stCondLst>
                                  <p:childTnLst>
                                    <p:set>
                                      <p:cBhvr>
                                        <p:cTn id="41" dur="1" fill="hold">
                                          <p:stCondLst>
                                            <p:cond delay="0"/>
                                          </p:stCondLst>
                                        </p:cTn>
                                        <p:tgtEl>
                                          <p:spTgt spid="4">
                                            <p:txEl>
                                              <p:pRg st="0" end="0"/>
                                            </p:txEl>
                                          </p:spTgt>
                                        </p:tgtEl>
                                        <p:attrNameLst>
                                          <p:attrName>style.visibility</p:attrName>
                                        </p:attrNameLst>
                                      </p:cBhvr>
                                      <p:to>
                                        <p:strVal val="visible"/>
                                      </p:to>
                                    </p:set>
                                    <p:animEffect transition="in" filter="wheel(1)">
                                      <p:cBhvr>
                                        <p:cTn id="42"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pic>
        <p:nvPicPr>
          <p:cNvPr id="1745" name="Google Shape;1745;p51"/>
          <p:cNvPicPr preferRelativeResize="0"/>
          <p:nvPr/>
        </p:nvPicPr>
        <p:blipFill rotWithShape="1">
          <a:blip r:embed="rId3">
            <a:alphaModFix/>
          </a:blip>
          <a:srcRect l="24331" t="5721" r="23342" b="4591"/>
          <a:stretch/>
        </p:blipFill>
        <p:spPr>
          <a:xfrm rot="2268302">
            <a:off x="-87184" y="4453599"/>
            <a:ext cx="2476499" cy="2387599"/>
          </a:xfrm>
          <a:prstGeom prst="rect">
            <a:avLst/>
          </a:prstGeom>
          <a:noFill/>
          <a:ln>
            <a:noFill/>
          </a:ln>
        </p:spPr>
      </p:pic>
      <p:sp>
        <p:nvSpPr>
          <p:cNvPr id="1746" name="Google Shape;1746;p51"/>
          <p:cNvSpPr txBox="1">
            <a:spLocks noGrp="1"/>
          </p:cNvSpPr>
          <p:nvPr>
            <p:ph type="title"/>
          </p:nvPr>
        </p:nvSpPr>
        <p:spPr>
          <a:xfrm>
            <a:off x="960000" y="423089"/>
            <a:ext cx="10272000" cy="763600"/>
          </a:xfrm>
          <a:prstGeom prst="rect">
            <a:avLst/>
          </a:prstGeom>
        </p:spPr>
        <p:txBody>
          <a:bodyPr spcFirstLastPara="1" wrap="square" lIns="121900" tIns="121900" rIns="121900" bIns="121900" anchor="t" anchorCtr="0">
            <a:noAutofit/>
          </a:bodyPr>
          <a:lstStyle/>
          <a:p>
            <a:r>
              <a:rPr lang="en-GB" altLang="zh-CN" dirty="0">
                <a:solidFill>
                  <a:schemeClr val="bg2"/>
                </a:solidFill>
              </a:rPr>
              <a:t>AI-Powered </a:t>
            </a:r>
            <a:r>
              <a:rPr lang="en-GB" altLang="zh-CN" dirty="0">
                <a:solidFill>
                  <a:schemeClr val="tx1"/>
                </a:solidFill>
              </a:rPr>
              <a:t>Sales Automation Solutions</a:t>
            </a:r>
            <a:endParaRPr dirty="0">
              <a:solidFill>
                <a:schemeClr val="tx1"/>
              </a:solidFill>
            </a:endParaRPr>
          </a:p>
        </p:txBody>
      </p:sp>
      <p:pic>
        <p:nvPicPr>
          <p:cNvPr id="1831" name="Google Shape;1831;p51"/>
          <p:cNvPicPr preferRelativeResize="0"/>
          <p:nvPr/>
        </p:nvPicPr>
        <p:blipFill rotWithShape="1">
          <a:blip r:embed="rId4">
            <a:alphaModFix/>
          </a:blip>
          <a:srcRect l="22009" r="18455"/>
          <a:stretch/>
        </p:blipFill>
        <p:spPr>
          <a:xfrm rot="1203245">
            <a:off x="10080429" y="1525131"/>
            <a:ext cx="1696852" cy="1603240"/>
          </a:xfrm>
          <a:prstGeom prst="rect">
            <a:avLst/>
          </a:prstGeom>
          <a:noFill/>
          <a:ln>
            <a:noFill/>
          </a:ln>
        </p:spPr>
      </p:pic>
      <p:pic>
        <p:nvPicPr>
          <p:cNvPr id="1832" name="Google Shape;1832;p51"/>
          <p:cNvPicPr preferRelativeResize="0"/>
          <p:nvPr/>
        </p:nvPicPr>
        <p:blipFill rotWithShape="1">
          <a:blip r:embed="rId5">
            <a:alphaModFix/>
          </a:blip>
          <a:srcRect l="18647" t="7960" r="8852" b="8336"/>
          <a:stretch/>
        </p:blipFill>
        <p:spPr>
          <a:xfrm rot="-1406513">
            <a:off x="1866181" y="5385917"/>
            <a:ext cx="1566977" cy="1017636"/>
          </a:xfrm>
          <a:prstGeom prst="rect">
            <a:avLst/>
          </a:prstGeom>
          <a:noFill/>
          <a:ln>
            <a:noFill/>
          </a:ln>
        </p:spPr>
      </p:pic>
      <p:sp>
        <p:nvSpPr>
          <p:cNvPr id="2" name="TextBox 1">
            <a:extLst>
              <a:ext uri="{FF2B5EF4-FFF2-40B4-BE49-F238E27FC236}">
                <a16:creationId xmlns:a16="http://schemas.microsoft.com/office/drawing/2014/main" id="{EF984F14-189A-8616-73F3-EEE7503DFAE7}"/>
              </a:ext>
            </a:extLst>
          </p:cNvPr>
          <p:cNvSpPr txBox="1"/>
          <p:nvPr/>
        </p:nvSpPr>
        <p:spPr>
          <a:xfrm>
            <a:off x="1016000" y="1446740"/>
            <a:ext cx="10272000" cy="4524315"/>
          </a:xfrm>
          <a:prstGeom prst="rect">
            <a:avLst/>
          </a:prstGeom>
          <a:noFill/>
        </p:spPr>
        <p:txBody>
          <a:bodyPr wrap="square" rtlCol="0">
            <a:spAutoFit/>
          </a:bodyPr>
          <a:lstStyle/>
          <a:p>
            <a:pPr marL="342900" indent="-342900">
              <a:buFont typeface="+mj-lt"/>
              <a:buAutoNum type="arabicPeriod"/>
            </a:pPr>
            <a:r>
              <a:rPr lang="en-GB" sz="2400" b="1" dirty="0"/>
              <a:t>Intelligent Prospect Identification</a:t>
            </a:r>
          </a:p>
          <a:p>
            <a:pPr marL="800100" lvl="1" indent="-342900">
              <a:buFont typeface="Arial" panose="020B0604020202020204" pitchFamily="34" charset="0"/>
              <a:buChar char="•"/>
            </a:pPr>
            <a:r>
              <a:rPr lang="en-GB" sz="2400" dirty="0"/>
              <a:t>AI </a:t>
            </a:r>
            <a:r>
              <a:rPr lang="en-GB" sz="2400" dirty="0" err="1"/>
              <a:t>analyzes</a:t>
            </a:r>
            <a:r>
              <a:rPr lang="en-GB" sz="2400" dirty="0"/>
              <a:t> company websites and public data</a:t>
            </a:r>
          </a:p>
          <a:p>
            <a:pPr marL="800100" lvl="1" indent="-342900">
              <a:buFont typeface="Arial" panose="020B0604020202020204" pitchFamily="34" charset="0"/>
              <a:buChar char="•"/>
            </a:pPr>
            <a:r>
              <a:rPr lang="en-GB" sz="2400" dirty="0"/>
              <a:t>Automatically identifies potential customers</a:t>
            </a:r>
          </a:p>
          <a:p>
            <a:pPr marL="800100" lvl="1" indent="-342900">
              <a:buFont typeface="Arial" panose="020B0604020202020204" pitchFamily="34" charset="0"/>
              <a:buChar char="•"/>
            </a:pPr>
            <a:r>
              <a:rPr lang="en-GB" sz="2400" dirty="0"/>
              <a:t>• Collects contact information (e.g., email addresses)</a:t>
            </a:r>
          </a:p>
          <a:p>
            <a:pPr marL="342900" indent="-342900">
              <a:buFont typeface="+mj-lt"/>
              <a:buAutoNum type="arabicPeriod"/>
            </a:pPr>
            <a:r>
              <a:rPr lang="en-GB" sz="2400" b="1" dirty="0"/>
              <a:t>Automated Follow-up</a:t>
            </a:r>
          </a:p>
          <a:p>
            <a:pPr marL="800100" lvl="1" indent="-342900">
              <a:buFont typeface="Arial" panose="020B0604020202020204" pitchFamily="34" charset="0"/>
              <a:buChar char="•"/>
            </a:pPr>
            <a:r>
              <a:rPr lang="it-IT" sz="2400" dirty="0"/>
              <a:t>AI-driven bots monitor communication patterns</a:t>
            </a:r>
          </a:p>
          <a:p>
            <a:pPr marL="800100" lvl="1" indent="-342900">
              <a:buFont typeface="Arial" panose="020B0604020202020204" pitchFamily="34" charset="0"/>
              <a:buChar char="•"/>
            </a:pPr>
            <a:r>
              <a:rPr lang="en-GB" sz="2400" dirty="0"/>
              <a:t>Sends timely inquiries for non-responsive customers</a:t>
            </a:r>
          </a:p>
          <a:p>
            <a:pPr marL="800100" lvl="1" indent="-342900">
              <a:buFont typeface="Arial" panose="020B0604020202020204" pitchFamily="34" charset="0"/>
              <a:buChar char="•"/>
            </a:pPr>
            <a:r>
              <a:rPr lang="en-GB" sz="2400" dirty="0"/>
              <a:t>Maintains engagement without manual intervention</a:t>
            </a:r>
          </a:p>
          <a:p>
            <a:pPr marL="342900" indent="-342900">
              <a:buFont typeface="+mj-lt"/>
              <a:buAutoNum type="arabicPeriod"/>
            </a:pPr>
            <a:r>
              <a:rPr lang="en-GB" sz="2400" b="1" dirty="0"/>
              <a:t>Smart Lead Qualification</a:t>
            </a:r>
          </a:p>
          <a:p>
            <a:pPr marL="800100" lvl="1" indent="-342900">
              <a:buFont typeface="Arial" panose="020B0604020202020204" pitchFamily="34" charset="0"/>
              <a:buChar char="•"/>
            </a:pPr>
            <a:r>
              <a:rPr lang="en-GB" sz="2400" dirty="0"/>
              <a:t>AI detects buying signals (e.g., price negotiations, detailed inquiries)</a:t>
            </a:r>
          </a:p>
          <a:p>
            <a:pPr marL="800100" lvl="1" indent="-342900">
              <a:buFont typeface="Arial" panose="020B0604020202020204" pitchFamily="34" charset="0"/>
              <a:buChar char="•"/>
            </a:pPr>
            <a:r>
              <a:rPr lang="en-GB" sz="2400" dirty="0"/>
              <a:t>Prioritizes interested customers</a:t>
            </a:r>
          </a:p>
          <a:p>
            <a:pPr marL="800100" lvl="1" indent="-342900">
              <a:buFont typeface="Arial" panose="020B0604020202020204" pitchFamily="34" charset="0"/>
              <a:buChar char="•"/>
            </a:pPr>
            <a:r>
              <a:rPr lang="en-GB" sz="2400" dirty="0"/>
              <a:t>Seamlessly transfers qualified leads to human representatives</a:t>
            </a:r>
          </a:p>
        </p:txBody>
      </p:sp>
    </p:spTree>
    <p:extLst>
      <p:ext uri="{BB962C8B-B14F-4D97-AF65-F5344CB8AC3E}">
        <p14:creationId xmlns:p14="http://schemas.microsoft.com/office/powerpoint/2010/main" val="19281423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A0562-E3D9-488C-5871-CDC206BDB445}"/>
              </a:ext>
            </a:extLst>
          </p:cNvPr>
          <p:cNvSpPr>
            <a:spLocks noGrp="1"/>
          </p:cNvSpPr>
          <p:nvPr>
            <p:ph type="ctrTitle"/>
          </p:nvPr>
        </p:nvSpPr>
        <p:spPr>
          <a:xfrm>
            <a:off x="806450" y="1122363"/>
            <a:ext cx="10642600" cy="2387600"/>
          </a:xfrm>
        </p:spPr>
        <p:txBody>
          <a:bodyPr/>
          <a:lstStyle/>
          <a:p>
            <a:r>
              <a:rPr lang="en-US" altLang="zh-CN" dirty="0">
                <a:solidFill>
                  <a:schemeClr val="bg1"/>
                </a:solidFill>
                <a:latin typeface="Montserrat Black" pitchFamily="2" charset="0"/>
              </a:rPr>
              <a:t>B2B Sales AI Assistant Demo </a:t>
            </a:r>
            <a:endParaRPr lang="en-GB" dirty="0">
              <a:solidFill>
                <a:schemeClr val="bg1"/>
              </a:solidFill>
              <a:latin typeface="Montserrat Black" pitchFamily="2" charset="0"/>
            </a:endParaRPr>
          </a:p>
        </p:txBody>
      </p:sp>
      <p:sp>
        <p:nvSpPr>
          <p:cNvPr id="5" name="Rectangle: Rounded Corners 4">
            <a:hlinkClick r:id="" action="ppaction://hlinkshowjump?jump=nextslide" highlightClick="1"/>
            <a:extLst>
              <a:ext uri="{FF2B5EF4-FFF2-40B4-BE49-F238E27FC236}">
                <a16:creationId xmlns:a16="http://schemas.microsoft.com/office/drawing/2014/main" id="{6FCBD1B3-C2EA-0C44-52D8-4E34E16DFEF2}"/>
              </a:ext>
            </a:extLst>
          </p:cNvPr>
          <p:cNvSpPr/>
          <p:nvPr/>
        </p:nvSpPr>
        <p:spPr>
          <a:xfrm>
            <a:off x="4622800" y="4044950"/>
            <a:ext cx="2432050" cy="1009650"/>
          </a:xfrm>
          <a:prstGeom prst="roundRect">
            <a:avLst/>
          </a:prstGeom>
          <a:solidFill>
            <a:srgbClr val="0070C0"/>
          </a:solidFill>
          <a:ln>
            <a:solidFill>
              <a:schemeClr val="bg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Montserrat ExtraBold" pitchFamily="2" charset="0"/>
                <a:ea typeface="等线" panose="02010600030101010101" pitchFamily="2" charset="-122"/>
                <a:cs typeface="+mn-cs"/>
              </a:rPr>
              <a:t>Start</a:t>
            </a:r>
            <a:endParaRPr kumimoji="0" lang="en-GB" sz="1800" b="0" i="0" u="none" strike="noStrike" kern="1200" cap="none" spc="0" normalizeH="0" baseline="0" noProof="0" dirty="0">
              <a:ln>
                <a:noFill/>
              </a:ln>
              <a:solidFill>
                <a:prstClr val="white"/>
              </a:solidFill>
              <a:effectLst/>
              <a:uLnTx/>
              <a:uFillTx/>
              <a:latin typeface="Montserrat ExtraBold" pitchFamily="2" charset="0"/>
              <a:ea typeface="+mn-ea"/>
              <a:cs typeface="+mn-cs"/>
            </a:endParaRPr>
          </a:p>
        </p:txBody>
      </p:sp>
      <p:pic>
        <p:nvPicPr>
          <p:cNvPr id="4" name="Picture 3">
            <a:extLst>
              <a:ext uri="{FF2B5EF4-FFF2-40B4-BE49-F238E27FC236}">
                <a16:creationId xmlns:a16="http://schemas.microsoft.com/office/drawing/2014/main" id="{00ACB1B9-3AE5-989C-280A-F3365E8F1C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1195" y="5274609"/>
            <a:ext cx="12192000" cy="6025375"/>
          </a:xfrm>
          <a:prstGeom prst="rect">
            <a:avLst/>
          </a:prstGeom>
        </p:spPr>
      </p:pic>
      <p:sp>
        <p:nvSpPr>
          <p:cNvPr id="6" name="Rectangle 5">
            <a:hlinkClick r:id="" action="ppaction://hlinkshowjump?jump=nextslide"/>
            <a:extLst>
              <a:ext uri="{FF2B5EF4-FFF2-40B4-BE49-F238E27FC236}">
                <a16:creationId xmlns:a16="http://schemas.microsoft.com/office/drawing/2014/main" id="{CBB75A92-9485-5D47-F831-8AD76FF2F42A}"/>
              </a:ext>
            </a:extLst>
          </p:cNvPr>
          <p:cNvSpPr/>
          <p:nvPr/>
        </p:nvSpPr>
        <p:spPr>
          <a:xfrm>
            <a:off x="7689850" y="5759450"/>
            <a:ext cx="2921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ptos" panose="02110004020202020204"/>
              <a:ea typeface="+mn-ea"/>
              <a:cs typeface="+mn-cs"/>
            </a:endParaRPr>
          </a:p>
        </p:txBody>
      </p:sp>
    </p:spTree>
    <p:extLst>
      <p:ext uri="{BB962C8B-B14F-4D97-AF65-F5344CB8AC3E}">
        <p14:creationId xmlns:p14="http://schemas.microsoft.com/office/powerpoint/2010/main" val="4196956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024B4E-FFF8-DAC7-9EB4-E53B56831B4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11791"/>
            <a:ext cx="12192000" cy="6025375"/>
          </a:xfrm>
          <a:prstGeom prst="rect">
            <a:avLst/>
          </a:prstGeom>
        </p:spPr>
      </p:pic>
    </p:spTree>
    <p:extLst>
      <p:ext uri="{BB962C8B-B14F-4D97-AF65-F5344CB8AC3E}">
        <p14:creationId xmlns:p14="http://schemas.microsoft.com/office/powerpoint/2010/main" val="3223882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pic>
        <p:nvPicPr>
          <p:cNvPr id="1745" name="Google Shape;1745;p51"/>
          <p:cNvPicPr preferRelativeResize="0"/>
          <p:nvPr/>
        </p:nvPicPr>
        <p:blipFill rotWithShape="1">
          <a:blip r:embed="rId3">
            <a:alphaModFix/>
          </a:blip>
          <a:srcRect l="24331" t="5721" r="23342" b="4591"/>
          <a:stretch/>
        </p:blipFill>
        <p:spPr>
          <a:xfrm rot="2268302">
            <a:off x="-87184" y="4453599"/>
            <a:ext cx="2476499" cy="2387599"/>
          </a:xfrm>
          <a:prstGeom prst="rect">
            <a:avLst/>
          </a:prstGeom>
          <a:noFill/>
          <a:ln>
            <a:noFill/>
          </a:ln>
        </p:spPr>
      </p:pic>
      <p:pic>
        <p:nvPicPr>
          <p:cNvPr id="1831" name="Google Shape;1831;p51"/>
          <p:cNvPicPr preferRelativeResize="0"/>
          <p:nvPr/>
        </p:nvPicPr>
        <p:blipFill rotWithShape="1">
          <a:blip r:embed="rId4">
            <a:alphaModFix/>
          </a:blip>
          <a:srcRect l="22009" r="18455"/>
          <a:stretch/>
        </p:blipFill>
        <p:spPr>
          <a:xfrm rot="1203245">
            <a:off x="10023279" y="669367"/>
            <a:ext cx="1696852" cy="1603240"/>
          </a:xfrm>
          <a:prstGeom prst="rect">
            <a:avLst/>
          </a:prstGeom>
          <a:noFill/>
          <a:ln>
            <a:noFill/>
          </a:ln>
        </p:spPr>
      </p:pic>
      <p:pic>
        <p:nvPicPr>
          <p:cNvPr id="1832" name="Google Shape;1832;p51"/>
          <p:cNvPicPr preferRelativeResize="0"/>
          <p:nvPr/>
        </p:nvPicPr>
        <p:blipFill rotWithShape="1">
          <a:blip r:embed="rId5">
            <a:alphaModFix/>
          </a:blip>
          <a:srcRect l="18647" t="7960" r="8852" b="8336"/>
          <a:stretch/>
        </p:blipFill>
        <p:spPr>
          <a:xfrm rot="-1406513">
            <a:off x="1866181" y="5385917"/>
            <a:ext cx="1566977" cy="1017636"/>
          </a:xfrm>
          <a:prstGeom prst="rect">
            <a:avLst/>
          </a:prstGeom>
          <a:noFill/>
          <a:ln>
            <a:noFill/>
          </a:ln>
        </p:spPr>
      </p:pic>
      <p:pic>
        <p:nvPicPr>
          <p:cNvPr id="9" name="Picture 8" descr="A screenshot of a chat">
            <a:extLst>
              <a:ext uri="{FF2B5EF4-FFF2-40B4-BE49-F238E27FC236}">
                <a16:creationId xmlns:a16="http://schemas.microsoft.com/office/drawing/2014/main" id="{32C8B312-4140-6656-A602-1951FA13D8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00" y="405586"/>
            <a:ext cx="12192000" cy="6025376"/>
          </a:xfrm>
          <a:prstGeom prst="rect">
            <a:avLst/>
          </a:prstGeom>
        </p:spPr>
      </p:pic>
      <p:cxnSp>
        <p:nvCxnSpPr>
          <p:cNvPr id="21" name="Connector: Curved 20">
            <a:extLst>
              <a:ext uri="{FF2B5EF4-FFF2-40B4-BE49-F238E27FC236}">
                <a16:creationId xmlns:a16="http://schemas.microsoft.com/office/drawing/2014/main" id="{23FB634F-7461-5CEA-358B-62F2180DFC61}"/>
              </a:ext>
            </a:extLst>
          </p:cNvPr>
          <p:cNvCxnSpPr>
            <a:cxnSpLocks/>
          </p:cNvCxnSpPr>
          <p:nvPr/>
        </p:nvCxnSpPr>
        <p:spPr>
          <a:xfrm rot="5400000" flipH="1" flipV="1">
            <a:off x="8551215" y="3609787"/>
            <a:ext cx="1987550" cy="609976"/>
          </a:xfrm>
          <a:prstGeom prst="curved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1A2351D2-7161-9DB2-9009-CF7F2FC49E29}"/>
              </a:ext>
            </a:extLst>
          </p:cNvPr>
          <p:cNvCxnSpPr>
            <a:cxnSpLocks/>
          </p:cNvCxnSpPr>
          <p:nvPr/>
        </p:nvCxnSpPr>
        <p:spPr>
          <a:xfrm rot="5400000" flipH="1" flipV="1">
            <a:off x="2901330" y="3244718"/>
            <a:ext cx="1321288" cy="1219952"/>
          </a:xfrm>
          <a:prstGeom prst="curved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1207FCE2-0BDA-8409-0D3B-E170C67C8B98}"/>
              </a:ext>
            </a:extLst>
          </p:cNvPr>
          <p:cNvCxnSpPr>
            <a:cxnSpLocks/>
          </p:cNvCxnSpPr>
          <p:nvPr/>
        </p:nvCxnSpPr>
        <p:spPr>
          <a:xfrm rot="16200000" flipV="1">
            <a:off x="5459724" y="2857273"/>
            <a:ext cx="1131351" cy="242802"/>
          </a:xfrm>
          <a:prstGeom prst="curved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EE87EC9-D3BC-0664-7DDF-DCB6754AE174}"/>
              </a:ext>
            </a:extLst>
          </p:cNvPr>
          <p:cNvPicPr>
            <a:picLocks noChangeAspect="1"/>
          </p:cNvPicPr>
          <p:nvPr/>
        </p:nvPicPr>
        <p:blipFill>
          <a:blip r:embed="rId7"/>
          <a:stretch>
            <a:fillRect/>
          </a:stretch>
        </p:blipFill>
        <p:spPr>
          <a:xfrm>
            <a:off x="946287" y="4650751"/>
            <a:ext cx="4026573" cy="8326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6EC65C6F-5E75-7B80-6DDF-96F96D19EAD7}"/>
              </a:ext>
            </a:extLst>
          </p:cNvPr>
          <p:cNvPicPr>
            <a:picLocks noChangeAspect="1"/>
          </p:cNvPicPr>
          <p:nvPr/>
        </p:nvPicPr>
        <p:blipFill>
          <a:blip r:embed="rId8"/>
          <a:stretch>
            <a:fillRect/>
          </a:stretch>
        </p:blipFill>
        <p:spPr>
          <a:xfrm>
            <a:off x="4609612" y="3628104"/>
            <a:ext cx="3907036" cy="10226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03B765C6-7B85-F361-953C-153490CA0434}"/>
              </a:ext>
            </a:extLst>
          </p:cNvPr>
          <p:cNvPicPr>
            <a:picLocks noChangeAspect="1"/>
          </p:cNvPicPr>
          <p:nvPr/>
        </p:nvPicPr>
        <p:blipFill>
          <a:blip r:embed="rId9"/>
          <a:stretch>
            <a:fillRect/>
          </a:stretch>
        </p:blipFill>
        <p:spPr>
          <a:xfrm>
            <a:off x="6764278" y="4908550"/>
            <a:ext cx="4481435" cy="10254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3809001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pic>
        <p:nvPicPr>
          <p:cNvPr id="1745" name="Google Shape;1745;p51"/>
          <p:cNvPicPr preferRelativeResize="0"/>
          <p:nvPr/>
        </p:nvPicPr>
        <p:blipFill rotWithShape="1">
          <a:blip r:embed="rId3">
            <a:alphaModFix/>
          </a:blip>
          <a:srcRect l="24331" t="5721" r="23342" b="4591"/>
          <a:stretch/>
        </p:blipFill>
        <p:spPr>
          <a:xfrm rot="2268302">
            <a:off x="-87184" y="4453599"/>
            <a:ext cx="2476499" cy="2387599"/>
          </a:xfrm>
          <a:prstGeom prst="rect">
            <a:avLst/>
          </a:prstGeom>
          <a:noFill/>
          <a:ln>
            <a:noFill/>
          </a:ln>
        </p:spPr>
      </p:pic>
      <p:pic>
        <p:nvPicPr>
          <p:cNvPr id="1831" name="Google Shape;1831;p51"/>
          <p:cNvPicPr preferRelativeResize="0"/>
          <p:nvPr/>
        </p:nvPicPr>
        <p:blipFill rotWithShape="1">
          <a:blip r:embed="rId4">
            <a:alphaModFix/>
          </a:blip>
          <a:srcRect l="22009" r="18455"/>
          <a:stretch/>
        </p:blipFill>
        <p:spPr>
          <a:xfrm rot="1203245">
            <a:off x="10023279" y="669367"/>
            <a:ext cx="1696852" cy="1603240"/>
          </a:xfrm>
          <a:prstGeom prst="rect">
            <a:avLst/>
          </a:prstGeom>
          <a:noFill/>
          <a:ln>
            <a:noFill/>
          </a:ln>
        </p:spPr>
      </p:pic>
      <p:pic>
        <p:nvPicPr>
          <p:cNvPr id="1832" name="Google Shape;1832;p51"/>
          <p:cNvPicPr preferRelativeResize="0"/>
          <p:nvPr/>
        </p:nvPicPr>
        <p:blipFill rotWithShape="1">
          <a:blip r:embed="rId5">
            <a:alphaModFix/>
          </a:blip>
          <a:srcRect l="18647" t="7960" r="8852" b="8336"/>
          <a:stretch/>
        </p:blipFill>
        <p:spPr>
          <a:xfrm rot="-1406513">
            <a:off x="1866181" y="5385917"/>
            <a:ext cx="1566977" cy="1017636"/>
          </a:xfrm>
          <a:prstGeom prst="rect">
            <a:avLst/>
          </a:prstGeom>
          <a:noFill/>
          <a:ln>
            <a:noFill/>
          </a:ln>
        </p:spPr>
      </p:pic>
      <p:pic>
        <p:nvPicPr>
          <p:cNvPr id="9" name="Picture 8" descr="A screenshot of a chat">
            <a:extLst>
              <a:ext uri="{FF2B5EF4-FFF2-40B4-BE49-F238E27FC236}">
                <a16:creationId xmlns:a16="http://schemas.microsoft.com/office/drawing/2014/main" id="{32C8B312-4140-6656-A602-1951FA13D8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16312"/>
            <a:ext cx="12192000" cy="6025376"/>
          </a:xfrm>
          <a:prstGeom prst="rect">
            <a:avLst/>
          </a:prstGeom>
        </p:spPr>
      </p:pic>
      <p:sp>
        <p:nvSpPr>
          <p:cNvPr id="6" name="Rectangle 5">
            <a:hlinkClick r:id="" action="ppaction://hlinkshowjump?jump=nextslide"/>
            <a:extLst>
              <a:ext uri="{FF2B5EF4-FFF2-40B4-BE49-F238E27FC236}">
                <a16:creationId xmlns:a16="http://schemas.microsoft.com/office/drawing/2014/main" id="{9603AD30-1675-18D7-5520-DE78A1258228}"/>
              </a:ext>
            </a:extLst>
          </p:cNvPr>
          <p:cNvSpPr/>
          <p:nvPr/>
        </p:nvSpPr>
        <p:spPr>
          <a:xfrm>
            <a:off x="10579605" y="2664111"/>
            <a:ext cx="2921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Tree>
    <p:extLst>
      <p:ext uri="{BB962C8B-B14F-4D97-AF65-F5344CB8AC3E}">
        <p14:creationId xmlns:p14="http://schemas.microsoft.com/office/powerpoint/2010/main" val="215646872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pic>
        <p:nvPicPr>
          <p:cNvPr id="1745" name="Google Shape;1745;p51"/>
          <p:cNvPicPr preferRelativeResize="0"/>
          <p:nvPr/>
        </p:nvPicPr>
        <p:blipFill rotWithShape="1">
          <a:blip r:embed="rId3">
            <a:alphaModFix/>
          </a:blip>
          <a:srcRect l="24331" t="5721" r="23342" b="4591"/>
          <a:stretch/>
        </p:blipFill>
        <p:spPr>
          <a:xfrm rot="2268302">
            <a:off x="-87184" y="4453599"/>
            <a:ext cx="2476499" cy="2387599"/>
          </a:xfrm>
          <a:prstGeom prst="rect">
            <a:avLst/>
          </a:prstGeom>
          <a:noFill/>
          <a:ln>
            <a:noFill/>
          </a:ln>
        </p:spPr>
      </p:pic>
      <p:pic>
        <p:nvPicPr>
          <p:cNvPr id="1831" name="Google Shape;1831;p51"/>
          <p:cNvPicPr preferRelativeResize="0"/>
          <p:nvPr/>
        </p:nvPicPr>
        <p:blipFill rotWithShape="1">
          <a:blip r:embed="rId4">
            <a:alphaModFix/>
          </a:blip>
          <a:srcRect l="22009" r="18455"/>
          <a:stretch/>
        </p:blipFill>
        <p:spPr>
          <a:xfrm rot="1203245">
            <a:off x="10023279" y="669367"/>
            <a:ext cx="1696852" cy="1603240"/>
          </a:xfrm>
          <a:prstGeom prst="rect">
            <a:avLst/>
          </a:prstGeom>
          <a:noFill/>
          <a:ln>
            <a:noFill/>
          </a:ln>
        </p:spPr>
      </p:pic>
      <p:pic>
        <p:nvPicPr>
          <p:cNvPr id="1832" name="Google Shape;1832;p51"/>
          <p:cNvPicPr preferRelativeResize="0"/>
          <p:nvPr/>
        </p:nvPicPr>
        <p:blipFill rotWithShape="1">
          <a:blip r:embed="rId5">
            <a:alphaModFix/>
          </a:blip>
          <a:srcRect l="18647" t="7960" r="8852" b="8336"/>
          <a:stretch/>
        </p:blipFill>
        <p:spPr>
          <a:xfrm rot="-1406513">
            <a:off x="1866181" y="5385917"/>
            <a:ext cx="1566977" cy="1017636"/>
          </a:xfrm>
          <a:prstGeom prst="rect">
            <a:avLst/>
          </a:prstGeom>
          <a:noFill/>
          <a:ln>
            <a:noFill/>
          </a:ln>
        </p:spPr>
      </p:pic>
      <p:pic>
        <p:nvPicPr>
          <p:cNvPr id="9" name="Picture 8">
            <a:extLst>
              <a:ext uri="{FF2B5EF4-FFF2-40B4-BE49-F238E27FC236}">
                <a16:creationId xmlns:a16="http://schemas.microsoft.com/office/drawing/2014/main" id="{32C8B312-4140-6656-A602-1951FA13D80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416312"/>
            <a:ext cx="12192000" cy="6025375"/>
          </a:xfrm>
          <a:prstGeom prst="rect">
            <a:avLst/>
          </a:prstGeom>
        </p:spPr>
      </p:pic>
      <p:cxnSp>
        <p:nvCxnSpPr>
          <p:cNvPr id="4" name="Connector: Curved 3">
            <a:extLst>
              <a:ext uri="{FF2B5EF4-FFF2-40B4-BE49-F238E27FC236}">
                <a16:creationId xmlns:a16="http://schemas.microsoft.com/office/drawing/2014/main" id="{DF3096ED-A02A-075A-7B42-3B1462849EB1}"/>
              </a:ext>
            </a:extLst>
          </p:cNvPr>
          <p:cNvCxnSpPr>
            <a:cxnSpLocks/>
          </p:cNvCxnSpPr>
          <p:nvPr/>
        </p:nvCxnSpPr>
        <p:spPr>
          <a:xfrm rot="5400000" flipH="1" flipV="1">
            <a:off x="3445385" y="3879592"/>
            <a:ext cx="762488" cy="788404"/>
          </a:xfrm>
          <a:prstGeom prst="curved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F37683F-8484-4F5E-057D-113493734C79}"/>
              </a:ext>
            </a:extLst>
          </p:cNvPr>
          <p:cNvPicPr>
            <a:picLocks noChangeAspect="1"/>
          </p:cNvPicPr>
          <p:nvPr/>
        </p:nvPicPr>
        <p:blipFill>
          <a:blip r:embed="rId7"/>
          <a:stretch>
            <a:fillRect/>
          </a:stretch>
        </p:blipFill>
        <p:spPr>
          <a:xfrm>
            <a:off x="926533" y="4781170"/>
            <a:ext cx="6718495" cy="126074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56772402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pic>
        <p:nvPicPr>
          <p:cNvPr id="1745" name="Google Shape;1745;p51"/>
          <p:cNvPicPr preferRelativeResize="0"/>
          <p:nvPr/>
        </p:nvPicPr>
        <p:blipFill rotWithShape="1">
          <a:blip r:embed="rId3">
            <a:alphaModFix/>
          </a:blip>
          <a:srcRect l="24331" t="5721" r="23342" b="4591"/>
          <a:stretch/>
        </p:blipFill>
        <p:spPr>
          <a:xfrm rot="2268302">
            <a:off x="-87184" y="4453599"/>
            <a:ext cx="2476499" cy="2387599"/>
          </a:xfrm>
          <a:prstGeom prst="rect">
            <a:avLst/>
          </a:prstGeom>
          <a:noFill/>
          <a:ln>
            <a:noFill/>
          </a:ln>
        </p:spPr>
      </p:pic>
      <p:pic>
        <p:nvPicPr>
          <p:cNvPr id="1831" name="Google Shape;1831;p51"/>
          <p:cNvPicPr preferRelativeResize="0"/>
          <p:nvPr/>
        </p:nvPicPr>
        <p:blipFill rotWithShape="1">
          <a:blip r:embed="rId4">
            <a:alphaModFix/>
          </a:blip>
          <a:srcRect l="22009" r="18455"/>
          <a:stretch/>
        </p:blipFill>
        <p:spPr>
          <a:xfrm rot="1203245">
            <a:off x="10023279" y="669367"/>
            <a:ext cx="1696852" cy="1603240"/>
          </a:xfrm>
          <a:prstGeom prst="rect">
            <a:avLst/>
          </a:prstGeom>
          <a:noFill/>
          <a:ln>
            <a:noFill/>
          </a:ln>
        </p:spPr>
      </p:pic>
      <p:pic>
        <p:nvPicPr>
          <p:cNvPr id="1832" name="Google Shape;1832;p51"/>
          <p:cNvPicPr preferRelativeResize="0"/>
          <p:nvPr/>
        </p:nvPicPr>
        <p:blipFill rotWithShape="1">
          <a:blip r:embed="rId5">
            <a:alphaModFix/>
          </a:blip>
          <a:srcRect l="18647" t="7960" r="8852" b="8336"/>
          <a:stretch/>
        </p:blipFill>
        <p:spPr>
          <a:xfrm rot="-1406513">
            <a:off x="1866181" y="5385917"/>
            <a:ext cx="1566977" cy="1017636"/>
          </a:xfrm>
          <a:prstGeom prst="rect">
            <a:avLst/>
          </a:prstGeom>
          <a:noFill/>
          <a:ln>
            <a:noFill/>
          </a:ln>
        </p:spPr>
      </p:pic>
      <p:pic>
        <p:nvPicPr>
          <p:cNvPr id="9" name="Picture 8">
            <a:extLst>
              <a:ext uri="{FF2B5EF4-FFF2-40B4-BE49-F238E27FC236}">
                <a16:creationId xmlns:a16="http://schemas.microsoft.com/office/drawing/2014/main" id="{32C8B312-4140-6656-A602-1951FA13D80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500" y="535379"/>
            <a:ext cx="12191998" cy="6025375"/>
          </a:xfrm>
          <a:prstGeom prst="rect">
            <a:avLst/>
          </a:prstGeom>
        </p:spPr>
      </p:pic>
      <p:sp>
        <p:nvSpPr>
          <p:cNvPr id="6" name="Google Shape;1746;p51">
            <a:extLst>
              <a:ext uri="{FF2B5EF4-FFF2-40B4-BE49-F238E27FC236}">
                <a16:creationId xmlns:a16="http://schemas.microsoft.com/office/drawing/2014/main" id="{A861CBA2-97DA-C028-C938-067B54FE67E8}"/>
              </a:ext>
            </a:extLst>
          </p:cNvPr>
          <p:cNvSpPr txBox="1">
            <a:spLocks noGrp="1"/>
          </p:cNvSpPr>
          <p:nvPr>
            <p:ph type="title"/>
          </p:nvPr>
        </p:nvSpPr>
        <p:spPr>
          <a:xfrm>
            <a:off x="959999" y="45238"/>
            <a:ext cx="10272000" cy="763600"/>
          </a:xfrm>
          <a:prstGeom prst="rect">
            <a:avLst/>
          </a:prstGeom>
        </p:spPr>
        <p:txBody>
          <a:bodyPr spcFirstLastPara="1" wrap="square" lIns="121900" tIns="121900" rIns="121900" bIns="121900" anchor="t" anchorCtr="0">
            <a:noAutofit/>
          </a:bodyPr>
          <a:lstStyle/>
          <a:p>
            <a:r>
              <a:rPr lang="en-US" altLang="zh-CN" dirty="0"/>
              <a:t>AI Potential </a:t>
            </a:r>
            <a:r>
              <a:rPr lang="en-US" altLang="zh-CN" dirty="0">
                <a:solidFill>
                  <a:schemeClr val="bg2"/>
                </a:solidFill>
              </a:rPr>
              <a:t>Customer Discovery System</a:t>
            </a:r>
            <a:endParaRPr dirty="0">
              <a:solidFill>
                <a:schemeClr val="bg2"/>
              </a:solidFill>
            </a:endParaRPr>
          </a:p>
        </p:txBody>
      </p:sp>
    </p:spTree>
    <p:extLst>
      <p:ext uri="{BB962C8B-B14F-4D97-AF65-F5344CB8AC3E}">
        <p14:creationId xmlns:p14="http://schemas.microsoft.com/office/powerpoint/2010/main" val="360519312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pic>
        <p:nvPicPr>
          <p:cNvPr id="1745" name="Google Shape;1745;p51"/>
          <p:cNvPicPr preferRelativeResize="0"/>
          <p:nvPr/>
        </p:nvPicPr>
        <p:blipFill rotWithShape="1">
          <a:blip r:embed="rId3">
            <a:alphaModFix/>
          </a:blip>
          <a:srcRect l="24331" t="5721" r="23342" b="4591"/>
          <a:stretch/>
        </p:blipFill>
        <p:spPr>
          <a:xfrm rot="2268302">
            <a:off x="-87184" y="4453599"/>
            <a:ext cx="2476499" cy="2387599"/>
          </a:xfrm>
          <a:prstGeom prst="rect">
            <a:avLst/>
          </a:prstGeom>
          <a:noFill/>
          <a:ln>
            <a:noFill/>
          </a:ln>
        </p:spPr>
      </p:pic>
      <p:pic>
        <p:nvPicPr>
          <p:cNvPr id="1831" name="Google Shape;1831;p51"/>
          <p:cNvPicPr preferRelativeResize="0"/>
          <p:nvPr/>
        </p:nvPicPr>
        <p:blipFill rotWithShape="1">
          <a:blip r:embed="rId4">
            <a:alphaModFix/>
          </a:blip>
          <a:srcRect l="22009" r="18455"/>
          <a:stretch/>
        </p:blipFill>
        <p:spPr>
          <a:xfrm rot="1203245">
            <a:off x="10023279" y="669367"/>
            <a:ext cx="1696852" cy="1603240"/>
          </a:xfrm>
          <a:prstGeom prst="rect">
            <a:avLst/>
          </a:prstGeom>
          <a:noFill/>
          <a:ln>
            <a:noFill/>
          </a:ln>
        </p:spPr>
      </p:pic>
      <p:pic>
        <p:nvPicPr>
          <p:cNvPr id="1832" name="Google Shape;1832;p51"/>
          <p:cNvPicPr preferRelativeResize="0"/>
          <p:nvPr/>
        </p:nvPicPr>
        <p:blipFill rotWithShape="1">
          <a:blip r:embed="rId5">
            <a:alphaModFix/>
          </a:blip>
          <a:srcRect l="18647" t="7960" r="8852" b="8336"/>
          <a:stretch/>
        </p:blipFill>
        <p:spPr>
          <a:xfrm rot="-1406513">
            <a:off x="1866181" y="5385917"/>
            <a:ext cx="1566977" cy="1017636"/>
          </a:xfrm>
          <a:prstGeom prst="rect">
            <a:avLst/>
          </a:prstGeom>
          <a:noFill/>
          <a:ln>
            <a:noFill/>
          </a:ln>
        </p:spPr>
      </p:pic>
      <p:pic>
        <p:nvPicPr>
          <p:cNvPr id="9" name="Picture 8">
            <a:extLst>
              <a:ext uri="{FF2B5EF4-FFF2-40B4-BE49-F238E27FC236}">
                <a16:creationId xmlns:a16="http://schemas.microsoft.com/office/drawing/2014/main" id="{32C8B312-4140-6656-A602-1951FA13D80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495519"/>
            <a:ext cx="12192000" cy="6010715"/>
          </a:xfrm>
          <a:prstGeom prst="rect">
            <a:avLst/>
          </a:prstGeom>
        </p:spPr>
      </p:pic>
    </p:spTree>
    <p:extLst>
      <p:ext uri="{BB962C8B-B14F-4D97-AF65-F5344CB8AC3E}">
        <p14:creationId xmlns:p14="http://schemas.microsoft.com/office/powerpoint/2010/main" val="6012597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pic>
        <p:nvPicPr>
          <p:cNvPr id="1745" name="Google Shape;1745;p51"/>
          <p:cNvPicPr preferRelativeResize="0"/>
          <p:nvPr/>
        </p:nvPicPr>
        <p:blipFill rotWithShape="1">
          <a:blip r:embed="rId3">
            <a:alphaModFix/>
          </a:blip>
          <a:srcRect l="24331" t="5721" r="23342" b="4591"/>
          <a:stretch/>
        </p:blipFill>
        <p:spPr>
          <a:xfrm rot="2268302">
            <a:off x="-87184" y="4453599"/>
            <a:ext cx="2476499" cy="2387599"/>
          </a:xfrm>
          <a:prstGeom prst="rect">
            <a:avLst/>
          </a:prstGeom>
          <a:noFill/>
          <a:ln>
            <a:noFill/>
          </a:ln>
        </p:spPr>
      </p:pic>
      <p:pic>
        <p:nvPicPr>
          <p:cNvPr id="1831" name="Google Shape;1831;p51"/>
          <p:cNvPicPr preferRelativeResize="0"/>
          <p:nvPr/>
        </p:nvPicPr>
        <p:blipFill rotWithShape="1">
          <a:blip r:embed="rId4">
            <a:alphaModFix/>
          </a:blip>
          <a:srcRect l="22009" r="18455"/>
          <a:stretch/>
        </p:blipFill>
        <p:spPr>
          <a:xfrm rot="1203245">
            <a:off x="10023279" y="669367"/>
            <a:ext cx="1696852" cy="1603240"/>
          </a:xfrm>
          <a:prstGeom prst="rect">
            <a:avLst/>
          </a:prstGeom>
          <a:noFill/>
          <a:ln>
            <a:noFill/>
          </a:ln>
        </p:spPr>
      </p:pic>
      <p:pic>
        <p:nvPicPr>
          <p:cNvPr id="1832" name="Google Shape;1832;p51"/>
          <p:cNvPicPr preferRelativeResize="0"/>
          <p:nvPr/>
        </p:nvPicPr>
        <p:blipFill rotWithShape="1">
          <a:blip r:embed="rId5">
            <a:alphaModFix/>
          </a:blip>
          <a:srcRect l="18647" t="7960" r="8852" b="8336"/>
          <a:stretch/>
        </p:blipFill>
        <p:spPr>
          <a:xfrm rot="-1406513">
            <a:off x="1866181" y="5385917"/>
            <a:ext cx="1566977" cy="1017636"/>
          </a:xfrm>
          <a:prstGeom prst="rect">
            <a:avLst/>
          </a:prstGeom>
          <a:noFill/>
          <a:ln>
            <a:noFill/>
          </a:ln>
        </p:spPr>
      </p:pic>
      <p:sp>
        <p:nvSpPr>
          <p:cNvPr id="6" name="Google Shape;1746;p51">
            <a:extLst>
              <a:ext uri="{FF2B5EF4-FFF2-40B4-BE49-F238E27FC236}">
                <a16:creationId xmlns:a16="http://schemas.microsoft.com/office/drawing/2014/main" id="{A861CBA2-97DA-C028-C938-067B54FE67E8}"/>
              </a:ext>
            </a:extLst>
          </p:cNvPr>
          <p:cNvSpPr txBox="1">
            <a:spLocks noGrp="1"/>
          </p:cNvSpPr>
          <p:nvPr>
            <p:ph type="title"/>
          </p:nvPr>
        </p:nvSpPr>
        <p:spPr>
          <a:xfrm>
            <a:off x="599705" y="573949"/>
            <a:ext cx="10272000" cy="763600"/>
          </a:xfrm>
          <a:prstGeom prst="rect">
            <a:avLst/>
          </a:prstGeom>
        </p:spPr>
        <p:txBody>
          <a:bodyPr spcFirstLastPara="1" wrap="square" lIns="121900" tIns="121900" rIns="121900" bIns="121900" anchor="t" anchorCtr="0">
            <a:noAutofit/>
          </a:bodyPr>
          <a:lstStyle/>
          <a:p>
            <a:r>
              <a:rPr lang="en-US" altLang="zh-CN" dirty="0"/>
              <a:t>AI Potential </a:t>
            </a:r>
            <a:r>
              <a:rPr lang="en-US" altLang="zh-CN" dirty="0">
                <a:solidFill>
                  <a:schemeClr val="bg2"/>
                </a:solidFill>
              </a:rPr>
              <a:t>Customer Discovery System</a:t>
            </a:r>
            <a:endParaRPr dirty="0">
              <a:solidFill>
                <a:schemeClr val="bg2"/>
              </a:solidFill>
            </a:endParaRPr>
          </a:p>
        </p:txBody>
      </p:sp>
      <p:sp>
        <p:nvSpPr>
          <p:cNvPr id="2" name="Rectangle 1">
            <a:extLst>
              <a:ext uri="{FF2B5EF4-FFF2-40B4-BE49-F238E27FC236}">
                <a16:creationId xmlns:a16="http://schemas.microsoft.com/office/drawing/2014/main" id="{7B8D9EB9-B2DD-AC9A-3349-51BADA729647}"/>
              </a:ext>
            </a:extLst>
          </p:cNvPr>
          <p:cNvSpPr>
            <a:spLocks noChangeArrowheads="1"/>
          </p:cNvSpPr>
          <p:nvPr/>
        </p:nvSpPr>
        <p:spPr bwMode="auto">
          <a:xfrm>
            <a:off x="878928" y="1923083"/>
            <a:ext cx="104341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8" name="Picture 17">
            <a:extLst>
              <a:ext uri="{FF2B5EF4-FFF2-40B4-BE49-F238E27FC236}">
                <a16:creationId xmlns:a16="http://schemas.microsoft.com/office/drawing/2014/main" id="{EAAF56C3-378D-1811-CA3F-24B1D2CA2A84}"/>
              </a:ext>
            </a:extLst>
          </p:cNvPr>
          <p:cNvPicPr>
            <a:picLocks noChangeAspect="1"/>
          </p:cNvPicPr>
          <p:nvPr/>
        </p:nvPicPr>
        <p:blipFill rotWithShape="1">
          <a:blip r:embed="rId6"/>
          <a:srcRect t="8184" r="3648" b="77204"/>
          <a:stretch/>
        </p:blipFill>
        <p:spPr>
          <a:xfrm>
            <a:off x="709680" y="1741774"/>
            <a:ext cx="9685270" cy="7668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98D815C1-1244-A9BB-2C6C-6000BC6B1190}"/>
              </a:ext>
            </a:extLst>
          </p:cNvPr>
          <p:cNvPicPr>
            <a:picLocks noChangeAspect="1"/>
          </p:cNvPicPr>
          <p:nvPr/>
        </p:nvPicPr>
        <p:blipFill rotWithShape="1">
          <a:blip r:embed="rId6"/>
          <a:srcRect t="23570" r="3648" b="61818"/>
          <a:stretch/>
        </p:blipFill>
        <p:spPr>
          <a:xfrm>
            <a:off x="709680" y="2662157"/>
            <a:ext cx="9685270" cy="7668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E01DFEEC-6518-120E-BFE2-034195268959}"/>
              </a:ext>
            </a:extLst>
          </p:cNvPr>
          <p:cNvPicPr>
            <a:picLocks noChangeAspect="1"/>
          </p:cNvPicPr>
          <p:nvPr/>
        </p:nvPicPr>
        <p:blipFill rotWithShape="1">
          <a:blip r:embed="rId6"/>
          <a:srcRect t="37683" r="3648" b="47705"/>
          <a:stretch/>
        </p:blipFill>
        <p:spPr>
          <a:xfrm>
            <a:off x="709680" y="3576221"/>
            <a:ext cx="9685270" cy="7668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21">
            <a:extLst>
              <a:ext uri="{FF2B5EF4-FFF2-40B4-BE49-F238E27FC236}">
                <a16:creationId xmlns:a16="http://schemas.microsoft.com/office/drawing/2014/main" id="{E4E69FF3-7D6F-0E0A-FF7F-8FC036179D2C}"/>
              </a:ext>
            </a:extLst>
          </p:cNvPr>
          <p:cNvPicPr>
            <a:picLocks noChangeAspect="1"/>
          </p:cNvPicPr>
          <p:nvPr/>
        </p:nvPicPr>
        <p:blipFill rotWithShape="1">
          <a:blip r:embed="rId6"/>
          <a:srcRect t="53911" r="3648" b="31477"/>
          <a:stretch/>
        </p:blipFill>
        <p:spPr>
          <a:xfrm>
            <a:off x="709680" y="4548336"/>
            <a:ext cx="9685270" cy="7668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E641BCBF-FABE-39D6-6897-4D59410FD9D2}"/>
              </a:ext>
            </a:extLst>
          </p:cNvPr>
          <p:cNvPicPr>
            <a:picLocks noChangeAspect="1"/>
          </p:cNvPicPr>
          <p:nvPr/>
        </p:nvPicPr>
        <p:blipFill rotWithShape="1">
          <a:blip r:embed="rId6"/>
          <a:srcRect l="-236" t="69407" r="3884" b="15981"/>
          <a:stretch/>
        </p:blipFill>
        <p:spPr>
          <a:xfrm>
            <a:off x="709680" y="5520451"/>
            <a:ext cx="9685270" cy="7668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334093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1000"/>
                                        <p:tgtEl>
                                          <p:spTgt spid="23"/>
                                        </p:tgtEl>
                                      </p:cBhvr>
                                    </p:animEffect>
                                    <p:anim calcmode="lin" valueType="num">
                                      <p:cBhvr>
                                        <p:cTn id="36" dur="1000" fill="hold"/>
                                        <p:tgtEl>
                                          <p:spTgt spid="23"/>
                                        </p:tgtEl>
                                        <p:attrNameLst>
                                          <p:attrName>ppt_x</p:attrName>
                                        </p:attrNameLst>
                                      </p:cBhvr>
                                      <p:tavLst>
                                        <p:tav tm="0">
                                          <p:val>
                                            <p:strVal val="#ppt_x"/>
                                          </p:val>
                                        </p:tav>
                                        <p:tav tm="100000">
                                          <p:val>
                                            <p:strVal val="#ppt_x"/>
                                          </p:val>
                                        </p:tav>
                                      </p:tavLst>
                                    </p:anim>
                                    <p:anim calcmode="lin" valueType="num">
                                      <p:cBhvr>
                                        <p:cTn id="3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grpSp>
        <p:nvGrpSpPr>
          <p:cNvPr id="2076" name="Google Shape;2076;p35"/>
          <p:cNvGrpSpPr/>
          <p:nvPr/>
        </p:nvGrpSpPr>
        <p:grpSpPr>
          <a:xfrm>
            <a:off x="5940289" y="647706"/>
            <a:ext cx="5562619" cy="5562628"/>
            <a:chOff x="4457244" y="737458"/>
            <a:chExt cx="3701503" cy="3701509"/>
          </a:xfrm>
        </p:grpSpPr>
        <p:sp>
          <p:nvSpPr>
            <p:cNvPr id="2077" name="Google Shape;2077;p35"/>
            <p:cNvSpPr/>
            <p:nvPr/>
          </p:nvSpPr>
          <p:spPr>
            <a:xfrm>
              <a:off x="6286989" y="895658"/>
              <a:ext cx="210948" cy="1180334"/>
            </a:xfrm>
            <a:custGeom>
              <a:avLst/>
              <a:gdLst/>
              <a:ahLst/>
              <a:cxnLst/>
              <a:rect l="l" t="t" r="r" b="b"/>
              <a:pathLst>
                <a:path w="4775" h="26718" fill="none" extrusionOk="0">
                  <a:moveTo>
                    <a:pt x="1" y="26717"/>
                  </a:moveTo>
                  <a:lnTo>
                    <a:pt x="1" y="12206"/>
                  </a:lnTo>
                  <a:lnTo>
                    <a:pt x="4775" y="7432"/>
                  </a:lnTo>
                  <a:lnTo>
                    <a:pt x="4775"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8" name="Google Shape;2078;p35"/>
            <p:cNvSpPr/>
            <p:nvPr/>
          </p:nvSpPr>
          <p:spPr>
            <a:xfrm>
              <a:off x="6209104" y="787777"/>
              <a:ext cx="73158" cy="1288216"/>
            </a:xfrm>
            <a:custGeom>
              <a:avLst/>
              <a:gdLst/>
              <a:ahLst/>
              <a:cxnLst/>
              <a:rect l="l" t="t" r="r" b="b"/>
              <a:pathLst>
                <a:path w="1656" h="29160" fill="none" extrusionOk="0">
                  <a:moveTo>
                    <a:pt x="1" y="29159"/>
                  </a:moveTo>
                  <a:lnTo>
                    <a:pt x="1" y="9277"/>
                  </a:lnTo>
                  <a:lnTo>
                    <a:pt x="1655" y="7623"/>
                  </a:lnTo>
                  <a:lnTo>
                    <a:pt x="1655" y="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9" name="Google Shape;2079;p35"/>
            <p:cNvSpPr/>
            <p:nvPr/>
          </p:nvSpPr>
          <p:spPr>
            <a:xfrm>
              <a:off x="6380468" y="1634971"/>
              <a:ext cx="44" cy="441024"/>
            </a:xfrm>
            <a:custGeom>
              <a:avLst/>
              <a:gdLst/>
              <a:ahLst/>
              <a:cxnLst/>
              <a:rect l="l" t="t" r="r" b="b"/>
              <a:pathLst>
                <a:path w="1" h="9983" fill="none" extrusionOk="0">
                  <a:moveTo>
                    <a:pt x="0" y="9982"/>
                  </a:moveTo>
                  <a:lnTo>
                    <a:pt x="0"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0" name="Google Shape;2080;p35"/>
            <p:cNvSpPr/>
            <p:nvPr/>
          </p:nvSpPr>
          <p:spPr>
            <a:xfrm>
              <a:off x="6126448" y="1010653"/>
              <a:ext cx="44" cy="1065340"/>
            </a:xfrm>
            <a:custGeom>
              <a:avLst/>
              <a:gdLst/>
              <a:ahLst/>
              <a:cxnLst/>
              <a:rect l="l" t="t" r="r" b="b"/>
              <a:pathLst>
                <a:path w="1" h="24115" fill="none" extrusionOk="0">
                  <a:moveTo>
                    <a:pt x="0" y="24114"/>
                  </a:moveTo>
                  <a:lnTo>
                    <a:pt x="0" y="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1" name="Google Shape;2081;p35"/>
            <p:cNvSpPr/>
            <p:nvPr/>
          </p:nvSpPr>
          <p:spPr>
            <a:xfrm>
              <a:off x="6403220" y="1494795"/>
              <a:ext cx="87516" cy="607529"/>
            </a:xfrm>
            <a:custGeom>
              <a:avLst/>
              <a:gdLst/>
              <a:ahLst/>
              <a:cxnLst/>
              <a:rect l="l" t="t" r="r" b="b"/>
              <a:pathLst>
                <a:path w="1981" h="13752" fill="none" extrusionOk="0">
                  <a:moveTo>
                    <a:pt x="1981" y="13752"/>
                  </a:moveTo>
                  <a:lnTo>
                    <a:pt x="1981" y="1953"/>
                  </a:lnTo>
                  <a:lnTo>
                    <a:pt x="1"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2" name="Google Shape;2082;p35"/>
            <p:cNvSpPr/>
            <p:nvPr/>
          </p:nvSpPr>
          <p:spPr>
            <a:xfrm>
              <a:off x="6308547" y="862083"/>
              <a:ext cx="94717" cy="391899"/>
            </a:xfrm>
            <a:custGeom>
              <a:avLst/>
              <a:gdLst/>
              <a:ahLst/>
              <a:cxnLst/>
              <a:rect l="l" t="t" r="r" b="b"/>
              <a:pathLst>
                <a:path w="2144" h="8871" fill="none" extrusionOk="0">
                  <a:moveTo>
                    <a:pt x="2144" y="1"/>
                  </a:moveTo>
                  <a:lnTo>
                    <a:pt x="2144" y="6727"/>
                  </a:lnTo>
                  <a:lnTo>
                    <a:pt x="1" y="887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3" name="Google Shape;2083;p35"/>
            <p:cNvSpPr/>
            <p:nvPr/>
          </p:nvSpPr>
          <p:spPr>
            <a:xfrm>
              <a:off x="6102459" y="962764"/>
              <a:ext cx="47977" cy="47933"/>
            </a:xfrm>
            <a:custGeom>
              <a:avLst/>
              <a:gdLst/>
              <a:ahLst/>
              <a:cxnLst/>
              <a:rect l="l" t="t" r="r" b="b"/>
              <a:pathLst>
                <a:path w="1086" h="1085" fill="none" extrusionOk="0">
                  <a:moveTo>
                    <a:pt x="1086" y="543"/>
                  </a:moveTo>
                  <a:cubicBezTo>
                    <a:pt x="1086" y="841"/>
                    <a:pt x="842" y="1085"/>
                    <a:pt x="543" y="1085"/>
                  </a:cubicBezTo>
                  <a:cubicBezTo>
                    <a:pt x="245" y="1085"/>
                    <a:pt x="1" y="841"/>
                    <a:pt x="1" y="543"/>
                  </a:cubicBezTo>
                  <a:cubicBezTo>
                    <a:pt x="1" y="244"/>
                    <a:pt x="245" y="0"/>
                    <a:pt x="543" y="0"/>
                  </a:cubicBezTo>
                  <a:cubicBezTo>
                    <a:pt x="842"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4" name="Google Shape;2084;p35"/>
            <p:cNvSpPr/>
            <p:nvPr/>
          </p:nvSpPr>
          <p:spPr>
            <a:xfrm>
              <a:off x="6258229" y="739888"/>
              <a:ext cx="47977" cy="47933"/>
            </a:xfrm>
            <a:custGeom>
              <a:avLst/>
              <a:gdLst/>
              <a:ahLst/>
              <a:cxnLst/>
              <a:rect l="l" t="t" r="r" b="b"/>
              <a:pathLst>
                <a:path w="1086" h="1085" fill="none" extrusionOk="0">
                  <a:moveTo>
                    <a:pt x="1086" y="542"/>
                  </a:moveTo>
                  <a:cubicBezTo>
                    <a:pt x="1086" y="841"/>
                    <a:pt x="842" y="1085"/>
                    <a:pt x="543" y="1085"/>
                  </a:cubicBezTo>
                  <a:cubicBezTo>
                    <a:pt x="245" y="1085"/>
                    <a:pt x="1" y="841"/>
                    <a:pt x="1" y="542"/>
                  </a:cubicBezTo>
                  <a:cubicBezTo>
                    <a:pt x="1" y="244"/>
                    <a:pt x="245" y="0"/>
                    <a:pt x="543" y="0"/>
                  </a:cubicBezTo>
                  <a:cubicBezTo>
                    <a:pt x="842" y="0"/>
                    <a:pt x="1086" y="244"/>
                    <a:pt x="1086" y="542"/>
                  </a:cubicBezTo>
                  <a:close/>
                </a:path>
              </a:pathLst>
            </a:custGeom>
            <a:noFill/>
            <a:ln w="10850" cap="flat" cmpd="sng">
              <a:solidFill>
                <a:srgbClr val="7ACADA"/>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5" name="Google Shape;2085;p35"/>
            <p:cNvSpPr/>
            <p:nvPr/>
          </p:nvSpPr>
          <p:spPr>
            <a:xfrm>
              <a:off x="6379276" y="814151"/>
              <a:ext cx="47977" cy="47977"/>
            </a:xfrm>
            <a:custGeom>
              <a:avLst/>
              <a:gdLst/>
              <a:ahLst/>
              <a:cxnLst/>
              <a:rect l="l" t="t" r="r" b="b"/>
              <a:pathLst>
                <a:path w="1086" h="1086" fill="none" extrusionOk="0">
                  <a:moveTo>
                    <a:pt x="1085" y="543"/>
                  </a:moveTo>
                  <a:cubicBezTo>
                    <a:pt x="1085" y="842"/>
                    <a:pt x="841" y="1086"/>
                    <a:pt x="543" y="1086"/>
                  </a:cubicBezTo>
                  <a:cubicBezTo>
                    <a:pt x="244" y="1086"/>
                    <a:pt x="0" y="869"/>
                    <a:pt x="0" y="543"/>
                  </a:cubicBezTo>
                  <a:cubicBezTo>
                    <a:pt x="0" y="245"/>
                    <a:pt x="244" y="1"/>
                    <a:pt x="543" y="1"/>
                  </a:cubicBezTo>
                  <a:cubicBezTo>
                    <a:pt x="841" y="1"/>
                    <a:pt x="1085" y="245"/>
                    <a:pt x="1085" y="543"/>
                  </a:cubicBezTo>
                  <a:close/>
                </a:path>
              </a:pathLst>
            </a:custGeom>
            <a:noFill/>
            <a:ln w="10850" cap="flat" cmpd="sng">
              <a:solidFill>
                <a:srgbClr val="7ACADA"/>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6" name="Google Shape;2086;p35"/>
            <p:cNvSpPr/>
            <p:nvPr/>
          </p:nvSpPr>
          <p:spPr>
            <a:xfrm>
              <a:off x="6475141" y="850111"/>
              <a:ext cx="47977" cy="47977"/>
            </a:xfrm>
            <a:custGeom>
              <a:avLst/>
              <a:gdLst/>
              <a:ahLst/>
              <a:cxnLst/>
              <a:rect l="l" t="t" r="r" b="b"/>
              <a:pathLst>
                <a:path w="1086" h="1086" fill="none" extrusionOk="0">
                  <a:moveTo>
                    <a:pt x="1085" y="543"/>
                  </a:moveTo>
                  <a:cubicBezTo>
                    <a:pt x="1085" y="841"/>
                    <a:pt x="841" y="1085"/>
                    <a:pt x="543" y="1085"/>
                  </a:cubicBezTo>
                  <a:cubicBezTo>
                    <a:pt x="244" y="1085"/>
                    <a:pt x="0" y="868"/>
                    <a:pt x="0" y="543"/>
                  </a:cubicBezTo>
                  <a:cubicBezTo>
                    <a:pt x="0" y="245"/>
                    <a:pt x="244" y="0"/>
                    <a:pt x="543" y="0"/>
                  </a:cubicBezTo>
                  <a:cubicBezTo>
                    <a:pt x="841" y="0"/>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7" name="Google Shape;2087;p35"/>
            <p:cNvSpPr/>
            <p:nvPr/>
          </p:nvSpPr>
          <p:spPr>
            <a:xfrm>
              <a:off x="6548211" y="797363"/>
              <a:ext cx="47977" cy="47977"/>
            </a:xfrm>
            <a:custGeom>
              <a:avLst/>
              <a:gdLst/>
              <a:ahLst/>
              <a:cxnLst/>
              <a:rect l="l" t="t" r="r" b="b"/>
              <a:pathLst>
                <a:path w="1086" h="1086" fill="none" extrusionOk="0">
                  <a:moveTo>
                    <a:pt x="1086" y="543"/>
                  </a:moveTo>
                  <a:cubicBezTo>
                    <a:pt x="1086" y="869"/>
                    <a:pt x="842" y="1086"/>
                    <a:pt x="543" y="1086"/>
                  </a:cubicBezTo>
                  <a:cubicBezTo>
                    <a:pt x="245" y="1086"/>
                    <a:pt x="1" y="869"/>
                    <a:pt x="1" y="543"/>
                  </a:cubicBezTo>
                  <a:cubicBezTo>
                    <a:pt x="1" y="245"/>
                    <a:pt x="245" y="1"/>
                    <a:pt x="543" y="1"/>
                  </a:cubicBezTo>
                  <a:cubicBezTo>
                    <a:pt x="842" y="1"/>
                    <a:pt x="1086" y="245"/>
                    <a:pt x="1086" y="543"/>
                  </a:cubicBezTo>
                  <a:close/>
                </a:path>
              </a:pathLst>
            </a:custGeom>
            <a:noFill/>
            <a:ln w="10850" cap="flat" cmpd="sng">
              <a:solidFill>
                <a:srgbClr val="7ACADA"/>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8" name="Google Shape;2088;p35"/>
            <p:cNvSpPr/>
            <p:nvPr/>
          </p:nvSpPr>
          <p:spPr>
            <a:xfrm>
              <a:off x="6652470" y="1639742"/>
              <a:ext cx="47977" cy="47977"/>
            </a:xfrm>
            <a:custGeom>
              <a:avLst/>
              <a:gdLst/>
              <a:ahLst/>
              <a:cxnLst/>
              <a:rect l="l" t="t" r="r" b="b"/>
              <a:pathLst>
                <a:path w="1086" h="1086" fill="none" extrusionOk="0">
                  <a:moveTo>
                    <a:pt x="1085" y="543"/>
                  </a:moveTo>
                  <a:cubicBezTo>
                    <a:pt x="1085" y="842"/>
                    <a:pt x="841" y="1086"/>
                    <a:pt x="543" y="1086"/>
                  </a:cubicBezTo>
                  <a:cubicBezTo>
                    <a:pt x="218" y="1086"/>
                    <a:pt x="1" y="842"/>
                    <a:pt x="1" y="543"/>
                  </a:cubicBezTo>
                  <a:cubicBezTo>
                    <a:pt x="1" y="245"/>
                    <a:pt x="218"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9" name="Google Shape;2089;p35"/>
            <p:cNvSpPr/>
            <p:nvPr/>
          </p:nvSpPr>
          <p:spPr>
            <a:xfrm>
              <a:off x="6652470" y="1087345"/>
              <a:ext cx="47977" cy="47977"/>
            </a:xfrm>
            <a:custGeom>
              <a:avLst/>
              <a:gdLst/>
              <a:ahLst/>
              <a:cxnLst/>
              <a:rect l="l" t="t" r="r" b="b"/>
              <a:pathLst>
                <a:path w="1086" h="1086" fill="none" extrusionOk="0">
                  <a:moveTo>
                    <a:pt x="1085" y="543"/>
                  </a:moveTo>
                  <a:cubicBezTo>
                    <a:pt x="1085" y="842"/>
                    <a:pt x="841" y="1086"/>
                    <a:pt x="543" y="1086"/>
                  </a:cubicBezTo>
                  <a:cubicBezTo>
                    <a:pt x="218" y="1086"/>
                    <a:pt x="1" y="842"/>
                    <a:pt x="1" y="543"/>
                  </a:cubicBezTo>
                  <a:cubicBezTo>
                    <a:pt x="1" y="218"/>
                    <a:pt x="218"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0" name="Google Shape;2090;p35"/>
            <p:cNvSpPr/>
            <p:nvPr/>
          </p:nvSpPr>
          <p:spPr>
            <a:xfrm>
              <a:off x="6975982" y="962764"/>
              <a:ext cx="47977" cy="47933"/>
            </a:xfrm>
            <a:custGeom>
              <a:avLst/>
              <a:gdLst/>
              <a:ahLst/>
              <a:cxnLst/>
              <a:rect l="l" t="t" r="r" b="b"/>
              <a:pathLst>
                <a:path w="1086" h="1085" extrusionOk="0">
                  <a:moveTo>
                    <a:pt x="543" y="0"/>
                  </a:moveTo>
                  <a:cubicBezTo>
                    <a:pt x="218" y="0"/>
                    <a:pt x="1" y="244"/>
                    <a:pt x="1" y="543"/>
                  </a:cubicBezTo>
                  <a:cubicBezTo>
                    <a:pt x="1" y="841"/>
                    <a:pt x="218" y="1085"/>
                    <a:pt x="543" y="1085"/>
                  </a:cubicBezTo>
                  <a:cubicBezTo>
                    <a:pt x="842" y="1085"/>
                    <a:pt x="1086" y="841"/>
                    <a:pt x="1086" y="543"/>
                  </a:cubicBezTo>
                  <a:cubicBezTo>
                    <a:pt x="1086" y="244"/>
                    <a:pt x="842" y="0"/>
                    <a:pt x="543" y="0"/>
                  </a:cubicBezTo>
                  <a:close/>
                </a:path>
              </a:pathLst>
            </a:custGeom>
            <a:solidFill>
              <a:schemeClr val="lt2"/>
            </a:solid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1" name="Google Shape;2091;p35"/>
            <p:cNvSpPr/>
            <p:nvPr/>
          </p:nvSpPr>
          <p:spPr>
            <a:xfrm>
              <a:off x="6859751" y="990287"/>
              <a:ext cx="47977" cy="47977"/>
            </a:xfrm>
            <a:custGeom>
              <a:avLst/>
              <a:gdLst/>
              <a:ahLst/>
              <a:cxnLst/>
              <a:rect l="l" t="t" r="r" b="b"/>
              <a:pathLst>
                <a:path w="1086" h="1086" fill="none" extrusionOk="0">
                  <a:moveTo>
                    <a:pt x="1086" y="543"/>
                  </a:moveTo>
                  <a:cubicBezTo>
                    <a:pt x="1086" y="842"/>
                    <a:pt x="842" y="1086"/>
                    <a:pt x="543" y="1086"/>
                  </a:cubicBezTo>
                  <a:cubicBezTo>
                    <a:pt x="245" y="1086"/>
                    <a:pt x="1" y="842"/>
                    <a:pt x="1" y="543"/>
                  </a:cubicBezTo>
                  <a:cubicBezTo>
                    <a:pt x="1" y="218"/>
                    <a:pt x="245" y="1"/>
                    <a:pt x="543" y="1"/>
                  </a:cubicBezTo>
                  <a:cubicBezTo>
                    <a:pt x="842" y="1"/>
                    <a:pt x="1086" y="218"/>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2" name="Google Shape;2092;p35"/>
            <p:cNvSpPr/>
            <p:nvPr/>
          </p:nvSpPr>
          <p:spPr>
            <a:xfrm>
              <a:off x="6859751" y="1237151"/>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45"/>
                    <a:pt x="245" y="0"/>
                    <a:pt x="543" y="0"/>
                  </a:cubicBezTo>
                  <a:cubicBezTo>
                    <a:pt x="842" y="0"/>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3" name="Google Shape;2093;p35"/>
            <p:cNvSpPr/>
            <p:nvPr/>
          </p:nvSpPr>
          <p:spPr>
            <a:xfrm>
              <a:off x="6651277" y="1005881"/>
              <a:ext cx="47977" cy="47977"/>
            </a:xfrm>
            <a:custGeom>
              <a:avLst/>
              <a:gdLst/>
              <a:ahLst/>
              <a:cxnLst/>
              <a:rect l="l" t="t" r="r" b="b"/>
              <a:pathLst>
                <a:path w="1086" h="1086" fill="none" extrusionOk="0">
                  <a:moveTo>
                    <a:pt x="1085" y="543"/>
                  </a:moveTo>
                  <a:cubicBezTo>
                    <a:pt x="1085" y="841"/>
                    <a:pt x="868" y="1085"/>
                    <a:pt x="543" y="1085"/>
                  </a:cubicBezTo>
                  <a:cubicBezTo>
                    <a:pt x="245" y="1085"/>
                    <a:pt x="0" y="841"/>
                    <a:pt x="0" y="543"/>
                  </a:cubicBezTo>
                  <a:cubicBezTo>
                    <a:pt x="0" y="245"/>
                    <a:pt x="245" y="0"/>
                    <a:pt x="543" y="0"/>
                  </a:cubicBezTo>
                  <a:cubicBezTo>
                    <a:pt x="868" y="0"/>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4" name="Google Shape;2094;p35"/>
            <p:cNvSpPr/>
            <p:nvPr/>
          </p:nvSpPr>
          <p:spPr>
            <a:xfrm>
              <a:off x="6745949" y="1557085"/>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5"/>
                    <a:pt x="244" y="0"/>
                    <a:pt x="543" y="0"/>
                  </a:cubicBezTo>
                  <a:cubicBezTo>
                    <a:pt x="841" y="0"/>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5" name="Google Shape;2095;p35"/>
            <p:cNvSpPr/>
            <p:nvPr/>
          </p:nvSpPr>
          <p:spPr>
            <a:xfrm>
              <a:off x="6754343" y="1341410"/>
              <a:ext cx="47977" cy="47977"/>
            </a:xfrm>
            <a:custGeom>
              <a:avLst/>
              <a:gdLst/>
              <a:ahLst/>
              <a:cxnLst/>
              <a:rect l="l" t="t" r="r" b="b"/>
              <a:pathLst>
                <a:path w="1086" h="1086" fill="none" extrusionOk="0">
                  <a:moveTo>
                    <a:pt x="1085" y="543"/>
                  </a:moveTo>
                  <a:cubicBezTo>
                    <a:pt x="1085" y="841"/>
                    <a:pt x="841" y="1085"/>
                    <a:pt x="543" y="1085"/>
                  </a:cubicBezTo>
                  <a:cubicBezTo>
                    <a:pt x="217" y="1085"/>
                    <a:pt x="0" y="841"/>
                    <a:pt x="0" y="543"/>
                  </a:cubicBezTo>
                  <a:cubicBezTo>
                    <a:pt x="0" y="244"/>
                    <a:pt x="217"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6" name="Google Shape;2096;p35"/>
            <p:cNvSpPr/>
            <p:nvPr/>
          </p:nvSpPr>
          <p:spPr>
            <a:xfrm>
              <a:off x="6745949" y="1256324"/>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4"/>
                    <a:pt x="244"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7" name="Google Shape;2097;p35"/>
            <p:cNvSpPr/>
            <p:nvPr/>
          </p:nvSpPr>
          <p:spPr>
            <a:xfrm>
              <a:off x="7155740" y="993909"/>
              <a:ext cx="47977" cy="47977"/>
            </a:xfrm>
            <a:custGeom>
              <a:avLst/>
              <a:gdLst/>
              <a:ahLst/>
              <a:cxnLst/>
              <a:rect l="l" t="t" r="r" b="b"/>
              <a:pathLst>
                <a:path w="1086" h="1086" fill="none" extrusionOk="0">
                  <a:moveTo>
                    <a:pt x="1086" y="543"/>
                  </a:moveTo>
                  <a:cubicBezTo>
                    <a:pt x="1086" y="841"/>
                    <a:pt x="841" y="1085"/>
                    <a:pt x="543" y="1085"/>
                  </a:cubicBezTo>
                  <a:cubicBezTo>
                    <a:pt x="218" y="1085"/>
                    <a:pt x="1" y="841"/>
                    <a:pt x="1" y="543"/>
                  </a:cubicBezTo>
                  <a:cubicBezTo>
                    <a:pt x="1" y="244"/>
                    <a:pt x="218" y="0"/>
                    <a:pt x="543" y="0"/>
                  </a:cubicBezTo>
                  <a:cubicBezTo>
                    <a:pt x="841"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8" name="Google Shape;2098;p35"/>
            <p:cNvSpPr/>
            <p:nvPr/>
          </p:nvSpPr>
          <p:spPr>
            <a:xfrm>
              <a:off x="6890940" y="824930"/>
              <a:ext cx="47977" cy="47977"/>
            </a:xfrm>
            <a:custGeom>
              <a:avLst/>
              <a:gdLst/>
              <a:ahLst/>
              <a:cxnLst/>
              <a:rect l="l" t="t" r="r" b="b"/>
              <a:pathLst>
                <a:path w="1086" h="1086" fill="none" extrusionOk="0">
                  <a:moveTo>
                    <a:pt x="1085" y="543"/>
                  </a:moveTo>
                  <a:cubicBezTo>
                    <a:pt x="1085" y="842"/>
                    <a:pt x="868" y="1086"/>
                    <a:pt x="543" y="1086"/>
                  </a:cubicBezTo>
                  <a:cubicBezTo>
                    <a:pt x="244" y="1086"/>
                    <a:pt x="0" y="842"/>
                    <a:pt x="0" y="543"/>
                  </a:cubicBezTo>
                  <a:cubicBezTo>
                    <a:pt x="0" y="245"/>
                    <a:pt x="244" y="1"/>
                    <a:pt x="543" y="1"/>
                  </a:cubicBezTo>
                  <a:cubicBezTo>
                    <a:pt x="868"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9" name="Google Shape;2099;p35"/>
            <p:cNvSpPr/>
            <p:nvPr/>
          </p:nvSpPr>
          <p:spPr>
            <a:xfrm>
              <a:off x="6713567" y="806950"/>
              <a:ext cx="52792" cy="52792"/>
            </a:xfrm>
            <a:custGeom>
              <a:avLst/>
              <a:gdLst/>
              <a:ahLst/>
              <a:cxnLst/>
              <a:rect l="l" t="t" r="r" b="b"/>
              <a:pathLst>
                <a:path w="1195" h="1195" fill="none" extrusionOk="0">
                  <a:moveTo>
                    <a:pt x="977" y="977"/>
                  </a:moveTo>
                  <a:cubicBezTo>
                    <a:pt x="787" y="1194"/>
                    <a:pt x="408" y="1194"/>
                    <a:pt x="191" y="977"/>
                  </a:cubicBezTo>
                  <a:cubicBezTo>
                    <a:pt x="1" y="788"/>
                    <a:pt x="1" y="408"/>
                    <a:pt x="191" y="218"/>
                  </a:cubicBezTo>
                  <a:cubicBezTo>
                    <a:pt x="408" y="1"/>
                    <a:pt x="787" y="1"/>
                    <a:pt x="977" y="218"/>
                  </a:cubicBezTo>
                  <a:cubicBezTo>
                    <a:pt x="1194" y="408"/>
                    <a:pt x="1194" y="788"/>
                    <a:pt x="977" y="977"/>
                  </a:cubicBezTo>
                  <a:close/>
                </a:path>
              </a:pathLst>
            </a:custGeom>
            <a:noFill/>
            <a:ln w="10850" cap="flat" cmpd="sng">
              <a:solidFill>
                <a:srgbClr val="7ACADA"/>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0" name="Google Shape;2100;p35"/>
            <p:cNvSpPr/>
            <p:nvPr/>
          </p:nvSpPr>
          <p:spPr>
            <a:xfrm>
              <a:off x="6356480" y="1585845"/>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45"/>
                    <a:pt x="245" y="0"/>
                    <a:pt x="543" y="0"/>
                  </a:cubicBezTo>
                  <a:cubicBezTo>
                    <a:pt x="842" y="0"/>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1" name="Google Shape;2101;p35"/>
            <p:cNvSpPr/>
            <p:nvPr/>
          </p:nvSpPr>
          <p:spPr>
            <a:xfrm>
              <a:off x="6264237" y="1244352"/>
              <a:ext cx="53941" cy="52748"/>
            </a:xfrm>
            <a:custGeom>
              <a:avLst/>
              <a:gdLst/>
              <a:ahLst/>
              <a:cxnLst/>
              <a:rect l="l" t="t" r="r" b="b"/>
              <a:pathLst>
                <a:path w="1221" h="1194" fill="none" extrusionOk="0">
                  <a:moveTo>
                    <a:pt x="245" y="217"/>
                  </a:moveTo>
                  <a:cubicBezTo>
                    <a:pt x="434" y="0"/>
                    <a:pt x="814" y="0"/>
                    <a:pt x="1004" y="217"/>
                  </a:cubicBezTo>
                  <a:cubicBezTo>
                    <a:pt x="1221" y="407"/>
                    <a:pt x="1221" y="787"/>
                    <a:pt x="1004" y="977"/>
                  </a:cubicBezTo>
                  <a:cubicBezTo>
                    <a:pt x="814" y="1194"/>
                    <a:pt x="434" y="1194"/>
                    <a:pt x="245" y="977"/>
                  </a:cubicBezTo>
                  <a:cubicBezTo>
                    <a:pt x="28" y="787"/>
                    <a:pt x="0" y="434"/>
                    <a:pt x="245" y="217"/>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2" name="Google Shape;2102;p35"/>
            <p:cNvSpPr/>
            <p:nvPr/>
          </p:nvSpPr>
          <p:spPr>
            <a:xfrm>
              <a:off x="6556604" y="1518739"/>
              <a:ext cx="47977" cy="47977"/>
            </a:xfrm>
            <a:custGeom>
              <a:avLst/>
              <a:gdLst/>
              <a:ahLst/>
              <a:cxnLst/>
              <a:rect l="l" t="t" r="r" b="b"/>
              <a:pathLst>
                <a:path w="1086" h="1086" fill="none" extrusionOk="0">
                  <a:moveTo>
                    <a:pt x="1086" y="543"/>
                  </a:moveTo>
                  <a:cubicBezTo>
                    <a:pt x="1086" y="841"/>
                    <a:pt x="841" y="1085"/>
                    <a:pt x="543" y="1085"/>
                  </a:cubicBezTo>
                  <a:cubicBezTo>
                    <a:pt x="218" y="1085"/>
                    <a:pt x="1" y="841"/>
                    <a:pt x="1" y="543"/>
                  </a:cubicBezTo>
                  <a:cubicBezTo>
                    <a:pt x="1" y="245"/>
                    <a:pt x="218" y="0"/>
                    <a:pt x="543" y="0"/>
                  </a:cubicBezTo>
                  <a:cubicBezTo>
                    <a:pt x="841" y="0"/>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3" name="Google Shape;2103;p35"/>
            <p:cNvSpPr/>
            <p:nvPr/>
          </p:nvSpPr>
          <p:spPr>
            <a:xfrm>
              <a:off x="6556604" y="1636163"/>
              <a:ext cx="47977" cy="47977"/>
            </a:xfrm>
            <a:custGeom>
              <a:avLst/>
              <a:gdLst/>
              <a:ahLst/>
              <a:cxnLst/>
              <a:rect l="l" t="t" r="r" b="b"/>
              <a:pathLst>
                <a:path w="1086" h="1086" fill="none" extrusionOk="0">
                  <a:moveTo>
                    <a:pt x="1086" y="543"/>
                  </a:moveTo>
                  <a:cubicBezTo>
                    <a:pt x="1086" y="869"/>
                    <a:pt x="841" y="1086"/>
                    <a:pt x="543" y="1086"/>
                  </a:cubicBezTo>
                  <a:cubicBezTo>
                    <a:pt x="218" y="1086"/>
                    <a:pt x="1" y="869"/>
                    <a:pt x="1" y="543"/>
                  </a:cubicBezTo>
                  <a:cubicBezTo>
                    <a:pt x="1" y="245"/>
                    <a:pt x="218" y="1"/>
                    <a:pt x="543" y="1"/>
                  </a:cubicBezTo>
                  <a:cubicBezTo>
                    <a:pt x="841"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4" name="Google Shape;2104;p35"/>
            <p:cNvSpPr/>
            <p:nvPr/>
          </p:nvSpPr>
          <p:spPr>
            <a:xfrm>
              <a:off x="6851401" y="1593046"/>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4"/>
                    <a:pt x="244"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5" name="Google Shape;2105;p35"/>
            <p:cNvSpPr/>
            <p:nvPr/>
          </p:nvSpPr>
          <p:spPr>
            <a:xfrm>
              <a:off x="6942451" y="1510345"/>
              <a:ext cx="47977" cy="49170"/>
            </a:xfrm>
            <a:custGeom>
              <a:avLst/>
              <a:gdLst/>
              <a:ahLst/>
              <a:cxnLst/>
              <a:rect l="l" t="t" r="r" b="b"/>
              <a:pathLst>
                <a:path w="1086" h="1113" fill="none" extrusionOk="0">
                  <a:moveTo>
                    <a:pt x="1085" y="570"/>
                  </a:moveTo>
                  <a:cubicBezTo>
                    <a:pt x="1085" y="869"/>
                    <a:pt x="841" y="1113"/>
                    <a:pt x="543" y="1113"/>
                  </a:cubicBezTo>
                  <a:cubicBezTo>
                    <a:pt x="245" y="1113"/>
                    <a:pt x="1" y="869"/>
                    <a:pt x="1" y="570"/>
                  </a:cubicBezTo>
                  <a:cubicBezTo>
                    <a:pt x="1" y="245"/>
                    <a:pt x="245" y="1"/>
                    <a:pt x="543" y="1"/>
                  </a:cubicBezTo>
                  <a:cubicBezTo>
                    <a:pt x="841" y="1"/>
                    <a:pt x="1085" y="245"/>
                    <a:pt x="1085" y="570"/>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6" name="Google Shape;2106;p35"/>
            <p:cNvSpPr/>
            <p:nvPr/>
          </p:nvSpPr>
          <p:spPr>
            <a:xfrm>
              <a:off x="7277979" y="975929"/>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5"/>
                    <a:pt x="244" y="0"/>
                    <a:pt x="543" y="0"/>
                  </a:cubicBezTo>
                  <a:cubicBezTo>
                    <a:pt x="841" y="0"/>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7" name="Google Shape;2107;p35"/>
            <p:cNvSpPr/>
            <p:nvPr/>
          </p:nvSpPr>
          <p:spPr>
            <a:xfrm>
              <a:off x="6361295" y="1452826"/>
              <a:ext cx="47977" cy="47977"/>
            </a:xfrm>
            <a:custGeom>
              <a:avLst/>
              <a:gdLst/>
              <a:ahLst/>
              <a:cxnLst/>
              <a:rect l="l" t="t" r="r" b="b"/>
              <a:pathLst>
                <a:path w="1086" h="1086" extrusionOk="0">
                  <a:moveTo>
                    <a:pt x="543" y="1"/>
                  </a:moveTo>
                  <a:cubicBezTo>
                    <a:pt x="245" y="1"/>
                    <a:pt x="0" y="245"/>
                    <a:pt x="0" y="543"/>
                  </a:cubicBezTo>
                  <a:cubicBezTo>
                    <a:pt x="0" y="842"/>
                    <a:pt x="245" y="1086"/>
                    <a:pt x="543" y="1086"/>
                  </a:cubicBezTo>
                  <a:cubicBezTo>
                    <a:pt x="841" y="1086"/>
                    <a:pt x="1085" y="842"/>
                    <a:pt x="1085" y="543"/>
                  </a:cubicBezTo>
                  <a:cubicBezTo>
                    <a:pt x="1085" y="245"/>
                    <a:pt x="841" y="1"/>
                    <a:pt x="543" y="1"/>
                  </a:cubicBezTo>
                  <a:close/>
                </a:path>
              </a:pathLst>
            </a:custGeom>
            <a:solidFill>
              <a:schemeClr val="lt2"/>
            </a:solid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8" name="Google Shape;2108;p35"/>
            <p:cNvSpPr/>
            <p:nvPr/>
          </p:nvSpPr>
          <p:spPr>
            <a:xfrm>
              <a:off x="6443952" y="846533"/>
              <a:ext cx="128291" cy="678257"/>
            </a:xfrm>
            <a:custGeom>
              <a:avLst/>
              <a:gdLst/>
              <a:ahLst/>
              <a:cxnLst/>
              <a:rect l="l" t="t" r="r" b="b"/>
              <a:pathLst>
                <a:path w="2904" h="15353" fill="none" extrusionOk="0">
                  <a:moveTo>
                    <a:pt x="2903" y="0"/>
                  </a:moveTo>
                  <a:lnTo>
                    <a:pt x="2903" y="9765"/>
                  </a:lnTo>
                  <a:lnTo>
                    <a:pt x="1" y="12667"/>
                  </a:lnTo>
                  <a:lnTo>
                    <a:pt x="2686" y="15352"/>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9" name="Google Shape;2109;p35"/>
            <p:cNvSpPr/>
            <p:nvPr/>
          </p:nvSpPr>
          <p:spPr>
            <a:xfrm>
              <a:off x="6580593" y="1634971"/>
              <a:ext cx="278009" cy="278053"/>
            </a:xfrm>
            <a:custGeom>
              <a:avLst/>
              <a:gdLst/>
              <a:ahLst/>
              <a:cxnLst/>
              <a:rect l="l" t="t" r="r" b="b"/>
              <a:pathLst>
                <a:path w="6293" h="6294" fill="none" extrusionOk="0">
                  <a:moveTo>
                    <a:pt x="0" y="1140"/>
                  </a:moveTo>
                  <a:lnTo>
                    <a:pt x="0" y="6293"/>
                  </a:lnTo>
                  <a:lnTo>
                    <a:pt x="6293"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0" name="Google Shape;2110;p35"/>
            <p:cNvSpPr/>
            <p:nvPr/>
          </p:nvSpPr>
          <p:spPr>
            <a:xfrm>
              <a:off x="6984375" y="1016661"/>
              <a:ext cx="300805" cy="500929"/>
            </a:xfrm>
            <a:custGeom>
              <a:avLst/>
              <a:gdLst/>
              <a:ahLst/>
              <a:cxnLst/>
              <a:rect l="l" t="t" r="r" b="b"/>
              <a:pathLst>
                <a:path w="6809" h="11339" fill="none" extrusionOk="0">
                  <a:moveTo>
                    <a:pt x="1" y="11338"/>
                  </a:moveTo>
                  <a:lnTo>
                    <a:pt x="3500" y="7839"/>
                  </a:lnTo>
                  <a:lnTo>
                    <a:pt x="3500" y="3337"/>
                  </a:lnTo>
                  <a:lnTo>
                    <a:pt x="6809" y="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1" name="Google Shape;2111;p35"/>
            <p:cNvSpPr/>
            <p:nvPr/>
          </p:nvSpPr>
          <p:spPr>
            <a:xfrm>
              <a:off x="6604537" y="1136470"/>
              <a:ext cx="71921" cy="503314"/>
            </a:xfrm>
            <a:custGeom>
              <a:avLst/>
              <a:gdLst/>
              <a:ahLst/>
              <a:cxnLst/>
              <a:rect l="l" t="t" r="r" b="b"/>
              <a:pathLst>
                <a:path w="1628" h="11393" fill="none" extrusionOk="0">
                  <a:moveTo>
                    <a:pt x="1520" y="11393"/>
                  </a:moveTo>
                  <a:lnTo>
                    <a:pt x="1520" y="7433"/>
                  </a:lnTo>
                  <a:lnTo>
                    <a:pt x="1" y="5860"/>
                  </a:lnTo>
                  <a:lnTo>
                    <a:pt x="1628" y="4287"/>
                  </a:lnTo>
                  <a:lnTo>
                    <a:pt x="1628" y="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2" name="Google Shape;2112;p35"/>
            <p:cNvSpPr/>
            <p:nvPr/>
          </p:nvSpPr>
          <p:spPr>
            <a:xfrm>
              <a:off x="6769893" y="1035834"/>
              <a:ext cx="393091" cy="521295"/>
            </a:xfrm>
            <a:custGeom>
              <a:avLst/>
              <a:gdLst/>
              <a:ahLst/>
              <a:cxnLst/>
              <a:rect l="l" t="t" r="r" b="b"/>
              <a:pathLst>
                <a:path w="8898" h="11800" fill="none" extrusionOk="0">
                  <a:moveTo>
                    <a:pt x="1" y="11799"/>
                  </a:moveTo>
                  <a:lnTo>
                    <a:pt x="1" y="9033"/>
                  </a:lnTo>
                  <a:lnTo>
                    <a:pt x="4530" y="9033"/>
                  </a:lnTo>
                  <a:lnTo>
                    <a:pt x="6565" y="6999"/>
                  </a:lnTo>
                  <a:lnTo>
                    <a:pt x="6565" y="2306"/>
                  </a:lnTo>
                  <a:lnTo>
                    <a:pt x="8897" y="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3" name="Google Shape;2113;p35"/>
            <p:cNvSpPr/>
            <p:nvPr/>
          </p:nvSpPr>
          <p:spPr>
            <a:xfrm>
              <a:off x="6803468" y="1008267"/>
              <a:ext cx="196546" cy="357131"/>
            </a:xfrm>
            <a:custGeom>
              <a:avLst/>
              <a:gdLst/>
              <a:ahLst/>
              <a:cxnLst/>
              <a:rect l="l" t="t" r="r" b="b"/>
              <a:pathLst>
                <a:path w="4449" h="8084" fill="none" extrusionOk="0">
                  <a:moveTo>
                    <a:pt x="0" y="8084"/>
                  </a:moveTo>
                  <a:lnTo>
                    <a:pt x="2577" y="8084"/>
                  </a:lnTo>
                  <a:lnTo>
                    <a:pt x="4448" y="6266"/>
                  </a:lnTo>
                  <a:lnTo>
                    <a:pt x="4448" y="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4" name="Google Shape;2114;p35"/>
            <p:cNvSpPr/>
            <p:nvPr/>
          </p:nvSpPr>
          <p:spPr>
            <a:xfrm>
              <a:off x="6769893" y="864469"/>
              <a:ext cx="130677" cy="391899"/>
            </a:xfrm>
            <a:custGeom>
              <a:avLst/>
              <a:gdLst/>
              <a:ahLst/>
              <a:cxnLst/>
              <a:rect l="l" t="t" r="r" b="b"/>
              <a:pathLst>
                <a:path w="2958" h="8871" fill="none" extrusionOk="0">
                  <a:moveTo>
                    <a:pt x="1" y="8870"/>
                  </a:moveTo>
                  <a:lnTo>
                    <a:pt x="1" y="2985"/>
                  </a:lnTo>
                  <a:lnTo>
                    <a:pt x="2957" y="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5" name="Google Shape;2115;p35"/>
            <p:cNvSpPr/>
            <p:nvPr/>
          </p:nvSpPr>
          <p:spPr>
            <a:xfrm>
              <a:off x="6883739" y="1035834"/>
              <a:ext cx="44" cy="202554"/>
            </a:xfrm>
            <a:custGeom>
              <a:avLst/>
              <a:gdLst/>
              <a:ahLst/>
              <a:cxnLst/>
              <a:rect l="l" t="t" r="r" b="b"/>
              <a:pathLst>
                <a:path w="1" h="4585" fill="none" extrusionOk="0">
                  <a:moveTo>
                    <a:pt x="0" y="4585"/>
                  </a:moveTo>
                  <a:lnTo>
                    <a:pt x="0" y="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6" name="Google Shape;2116;p35"/>
            <p:cNvSpPr/>
            <p:nvPr/>
          </p:nvSpPr>
          <p:spPr>
            <a:xfrm>
              <a:off x="6672835" y="848918"/>
              <a:ext cx="49170" cy="159392"/>
            </a:xfrm>
            <a:custGeom>
              <a:avLst/>
              <a:gdLst/>
              <a:ahLst/>
              <a:cxnLst/>
              <a:rect l="l" t="t" r="r" b="b"/>
              <a:pathLst>
                <a:path w="1113" h="3608" fill="none" extrusionOk="0">
                  <a:moveTo>
                    <a:pt x="1" y="3608"/>
                  </a:moveTo>
                  <a:lnTo>
                    <a:pt x="1" y="1112"/>
                  </a:lnTo>
                  <a:lnTo>
                    <a:pt x="1113"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7" name="Google Shape;2117;p35"/>
            <p:cNvSpPr/>
            <p:nvPr/>
          </p:nvSpPr>
          <p:spPr>
            <a:xfrm>
              <a:off x="6116861" y="3100430"/>
              <a:ext cx="213333" cy="1180334"/>
            </a:xfrm>
            <a:custGeom>
              <a:avLst/>
              <a:gdLst/>
              <a:ahLst/>
              <a:cxnLst/>
              <a:rect l="l" t="t" r="r" b="b"/>
              <a:pathLst>
                <a:path w="4829" h="26718" fill="none" extrusionOk="0">
                  <a:moveTo>
                    <a:pt x="4828" y="1"/>
                  </a:moveTo>
                  <a:lnTo>
                    <a:pt x="4828" y="14512"/>
                  </a:lnTo>
                  <a:lnTo>
                    <a:pt x="0" y="19313"/>
                  </a:lnTo>
                  <a:lnTo>
                    <a:pt x="0" y="26718"/>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8" name="Google Shape;2118;p35"/>
            <p:cNvSpPr/>
            <p:nvPr/>
          </p:nvSpPr>
          <p:spPr>
            <a:xfrm>
              <a:off x="6334921" y="3100430"/>
              <a:ext cx="71965" cy="1288172"/>
            </a:xfrm>
            <a:custGeom>
              <a:avLst/>
              <a:gdLst/>
              <a:ahLst/>
              <a:cxnLst/>
              <a:rect l="l" t="t" r="r" b="b"/>
              <a:pathLst>
                <a:path w="1629" h="29159" fill="none" extrusionOk="0">
                  <a:moveTo>
                    <a:pt x="1628" y="1"/>
                  </a:moveTo>
                  <a:lnTo>
                    <a:pt x="1628" y="19856"/>
                  </a:lnTo>
                  <a:lnTo>
                    <a:pt x="1" y="21537"/>
                  </a:lnTo>
                  <a:lnTo>
                    <a:pt x="1" y="29159"/>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9" name="Google Shape;2119;p35"/>
            <p:cNvSpPr/>
            <p:nvPr/>
          </p:nvSpPr>
          <p:spPr>
            <a:xfrm>
              <a:off x="6234285" y="3100430"/>
              <a:ext cx="44" cy="439831"/>
            </a:xfrm>
            <a:custGeom>
              <a:avLst/>
              <a:gdLst/>
              <a:ahLst/>
              <a:cxnLst/>
              <a:rect l="l" t="t" r="r" b="b"/>
              <a:pathLst>
                <a:path w="1" h="9956" fill="none" extrusionOk="0">
                  <a:moveTo>
                    <a:pt x="0" y="1"/>
                  </a:moveTo>
                  <a:lnTo>
                    <a:pt x="0" y="9955"/>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0" name="Google Shape;2120;p35"/>
            <p:cNvSpPr/>
            <p:nvPr/>
          </p:nvSpPr>
          <p:spPr>
            <a:xfrm>
              <a:off x="6488306" y="3100430"/>
              <a:ext cx="44" cy="1064103"/>
            </a:xfrm>
            <a:custGeom>
              <a:avLst/>
              <a:gdLst/>
              <a:ahLst/>
              <a:cxnLst/>
              <a:rect l="l" t="t" r="r" b="b"/>
              <a:pathLst>
                <a:path w="1" h="24087" fill="none" extrusionOk="0">
                  <a:moveTo>
                    <a:pt x="1" y="1"/>
                  </a:moveTo>
                  <a:lnTo>
                    <a:pt x="1" y="24087"/>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1" name="Google Shape;2121;p35"/>
            <p:cNvSpPr/>
            <p:nvPr/>
          </p:nvSpPr>
          <p:spPr>
            <a:xfrm>
              <a:off x="6124018" y="3072907"/>
              <a:ext cx="87516" cy="609959"/>
            </a:xfrm>
            <a:custGeom>
              <a:avLst/>
              <a:gdLst/>
              <a:ahLst/>
              <a:cxnLst/>
              <a:rect l="l" t="t" r="r" b="b"/>
              <a:pathLst>
                <a:path w="1981" h="13807" fill="none" extrusionOk="0">
                  <a:moveTo>
                    <a:pt x="1" y="0"/>
                  </a:moveTo>
                  <a:lnTo>
                    <a:pt x="1" y="11799"/>
                  </a:lnTo>
                  <a:lnTo>
                    <a:pt x="1981" y="13806"/>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2" name="Google Shape;2122;p35"/>
            <p:cNvSpPr/>
            <p:nvPr/>
          </p:nvSpPr>
          <p:spPr>
            <a:xfrm>
              <a:off x="6211489" y="3922443"/>
              <a:ext cx="94717" cy="390706"/>
            </a:xfrm>
            <a:custGeom>
              <a:avLst/>
              <a:gdLst/>
              <a:ahLst/>
              <a:cxnLst/>
              <a:rect l="l" t="t" r="r" b="b"/>
              <a:pathLst>
                <a:path w="2144" h="8844" fill="none" extrusionOk="0">
                  <a:moveTo>
                    <a:pt x="1" y="8843"/>
                  </a:moveTo>
                  <a:lnTo>
                    <a:pt x="1" y="2144"/>
                  </a:lnTo>
                  <a:lnTo>
                    <a:pt x="2144" y="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3" name="Google Shape;2123;p35"/>
            <p:cNvSpPr/>
            <p:nvPr/>
          </p:nvSpPr>
          <p:spPr>
            <a:xfrm>
              <a:off x="6464362" y="4165685"/>
              <a:ext cx="47977" cy="47977"/>
            </a:xfrm>
            <a:custGeom>
              <a:avLst/>
              <a:gdLst/>
              <a:ahLst/>
              <a:cxnLst/>
              <a:rect l="l" t="t" r="r" b="b"/>
              <a:pathLst>
                <a:path w="1086" h="1086" fill="none" extrusionOk="0">
                  <a:moveTo>
                    <a:pt x="1085" y="543"/>
                  </a:moveTo>
                  <a:cubicBezTo>
                    <a:pt x="1085" y="842"/>
                    <a:pt x="841" y="1086"/>
                    <a:pt x="543" y="1086"/>
                  </a:cubicBezTo>
                  <a:cubicBezTo>
                    <a:pt x="244" y="1086"/>
                    <a:pt x="0" y="842"/>
                    <a:pt x="0" y="543"/>
                  </a:cubicBezTo>
                  <a:cubicBezTo>
                    <a:pt x="0" y="218"/>
                    <a:pt x="244" y="1"/>
                    <a:pt x="543" y="1"/>
                  </a:cubicBezTo>
                  <a:cubicBezTo>
                    <a:pt x="841" y="1"/>
                    <a:pt x="1085" y="218"/>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4" name="Google Shape;2124;p35"/>
            <p:cNvSpPr/>
            <p:nvPr/>
          </p:nvSpPr>
          <p:spPr>
            <a:xfrm>
              <a:off x="6308547" y="4389798"/>
              <a:ext cx="47977" cy="47977"/>
            </a:xfrm>
            <a:custGeom>
              <a:avLst/>
              <a:gdLst/>
              <a:ahLst/>
              <a:cxnLst/>
              <a:rect l="l" t="t" r="r" b="b"/>
              <a:pathLst>
                <a:path w="1086" h="1086" fill="none" extrusionOk="0">
                  <a:moveTo>
                    <a:pt x="1" y="543"/>
                  </a:moveTo>
                  <a:cubicBezTo>
                    <a:pt x="1" y="244"/>
                    <a:pt x="245" y="0"/>
                    <a:pt x="543" y="0"/>
                  </a:cubicBezTo>
                  <a:cubicBezTo>
                    <a:pt x="869" y="0"/>
                    <a:pt x="1086" y="244"/>
                    <a:pt x="1086" y="543"/>
                  </a:cubicBezTo>
                  <a:cubicBezTo>
                    <a:pt x="1086" y="841"/>
                    <a:pt x="869" y="1085"/>
                    <a:pt x="543" y="1085"/>
                  </a:cubicBezTo>
                  <a:cubicBezTo>
                    <a:pt x="272" y="1085"/>
                    <a:pt x="1" y="841"/>
                    <a:pt x="1"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5" name="Google Shape;2125;p35"/>
            <p:cNvSpPr/>
            <p:nvPr/>
          </p:nvSpPr>
          <p:spPr>
            <a:xfrm>
              <a:off x="6187545" y="4313105"/>
              <a:ext cx="47977" cy="49170"/>
            </a:xfrm>
            <a:custGeom>
              <a:avLst/>
              <a:gdLst/>
              <a:ahLst/>
              <a:cxnLst/>
              <a:rect l="l" t="t" r="r" b="b"/>
              <a:pathLst>
                <a:path w="1086" h="1113" fill="none" extrusionOk="0">
                  <a:moveTo>
                    <a:pt x="0" y="543"/>
                  </a:moveTo>
                  <a:cubicBezTo>
                    <a:pt x="0" y="244"/>
                    <a:pt x="245" y="0"/>
                    <a:pt x="543" y="0"/>
                  </a:cubicBezTo>
                  <a:cubicBezTo>
                    <a:pt x="841" y="0"/>
                    <a:pt x="1085" y="244"/>
                    <a:pt x="1085" y="543"/>
                  </a:cubicBezTo>
                  <a:cubicBezTo>
                    <a:pt x="1085" y="868"/>
                    <a:pt x="841" y="1085"/>
                    <a:pt x="543" y="1085"/>
                  </a:cubicBezTo>
                  <a:cubicBezTo>
                    <a:pt x="245" y="1112"/>
                    <a:pt x="0" y="868"/>
                    <a:pt x="0"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6" name="Google Shape;2126;p35"/>
            <p:cNvSpPr/>
            <p:nvPr/>
          </p:nvSpPr>
          <p:spPr>
            <a:xfrm>
              <a:off x="6091680" y="4278337"/>
              <a:ext cx="47977" cy="49170"/>
            </a:xfrm>
            <a:custGeom>
              <a:avLst/>
              <a:gdLst/>
              <a:ahLst/>
              <a:cxnLst/>
              <a:rect l="l" t="t" r="r" b="b"/>
              <a:pathLst>
                <a:path w="1086" h="1113" fill="none" extrusionOk="0">
                  <a:moveTo>
                    <a:pt x="1" y="543"/>
                  </a:moveTo>
                  <a:cubicBezTo>
                    <a:pt x="1" y="245"/>
                    <a:pt x="245" y="1"/>
                    <a:pt x="543" y="1"/>
                  </a:cubicBezTo>
                  <a:cubicBezTo>
                    <a:pt x="841" y="1"/>
                    <a:pt x="1086" y="245"/>
                    <a:pt x="1086" y="543"/>
                  </a:cubicBezTo>
                  <a:cubicBezTo>
                    <a:pt x="1086" y="869"/>
                    <a:pt x="841" y="1113"/>
                    <a:pt x="543" y="1113"/>
                  </a:cubicBezTo>
                  <a:cubicBezTo>
                    <a:pt x="272" y="1113"/>
                    <a:pt x="1" y="869"/>
                    <a:pt x="1"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7" name="Google Shape;2127;p35"/>
            <p:cNvSpPr/>
            <p:nvPr/>
          </p:nvSpPr>
          <p:spPr>
            <a:xfrm>
              <a:off x="6018610" y="4329849"/>
              <a:ext cx="47933" cy="47977"/>
            </a:xfrm>
            <a:custGeom>
              <a:avLst/>
              <a:gdLst/>
              <a:ahLst/>
              <a:cxnLst/>
              <a:rect l="l" t="t" r="r" b="b"/>
              <a:pathLst>
                <a:path w="1085" h="1086" fill="none" extrusionOk="0">
                  <a:moveTo>
                    <a:pt x="1085" y="543"/>
                  </a:moveTo>
                  <a:cubicBezTo>
                    <a:pt x="1085" y="842"/>
                    <a:pt x="841" y="1086"/>
                    <a:pt x="542" y="1086"/>
                  </a:cubicBezTo>
                  <a:cubicBezTo>
                    <a:pt x="244" y="1086"/>
                    <a:pt x="0" y="842"/>
                    <a:pt x="0" y="543"/>
                  </a:cubicBezTo>
                  <a:cubicBezTo>
                    <a:pt x="0" y="245"/>
                    <a:pt x="244" y="1"/>
                    <a:pt x="542"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8" name="Google Shape;2128;p35"/>
            <p:cNvSpPr/>
            <p:nvPr/>
          </p:nvSpPr>
          <p:spPr>
            <a:xfrm>
              <a:off x="5914351" y="3488707"/>
              <a:ext cx="49170" cy="47933"/>
            </a:xfrm>
            <a:custGeom>
              <a:avLst/>
              <a:gdLst/>
              <a:ahLst/>
              <a:cxnLst/>
              <a:rect l="l" t="t" r="r" b="b"/>
              <a:pathLst>
                <a:path w="1113" h="1085" fill="none" extrusionOk="0">
                  <a:moveTo>
                    <a:pt x="0" y="542"/>
                  </a:moveTo>
                  <a:cubicBezTo>
                    <a:pt x="0" y="217"/>
                    <a:pt x="244" y="0"/>
                    <a:pt x="570" y="0"/>
                  </a:cubicBezTo>
                  <a:cubicBezTo>
                    <a:pt x="868" y="0"/>
                    <a:pt x="1112" y="217"/>
                    <a:pt x="1112" y="542"/>
                  </a:cubicBezTo>
                  <a:cubicBezTo>
                    <a:pt x="1112" y="841"/>
                    <a:pt x="868" y="1085"/>
                    <a:pt x="570" y="1085"/>
                  </a:cubicBezTo>
                  <a:cubicBezTo>
                    <a:pt x="244" y="1085"/>
                    <a:pt x="0" y="841"/>
                    <a:pt x="0" y="542"/>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9" name="Google Shape;2129;p35"/>
            <p:cNvSpPr/>
            <p:nvPr/>
          </p:nvSpPr>
          <p:spPr>
            <a:xfrm>
              <a:off x="5914351" y="4041104"/>
              <a:ext cx="49170" cy="47977"/>
            </a:xfrm>
            <a:custGeom>
              <a:avLst/>
              <a:gdLst/>
              <a:ahLst/>
              <a:cxnLst/>
              <a:rect l="l" t="t" r="r" b="b"/>
              <a:pathLst>
                <a:path w="1113" h="1086" fill="none" extrusionOk="0">
                  <a:moveTo>
                    <a:pt x="0" y="543"/>
                  </a:moveTo>
                  <a:cubicBezTo>
                    <a:pt x="0" y="244"/>
                    <a:pt x="244" y="0"/>
                    <a:pt x="570" y="0"/>
                  </a:cubicBezTo>
                  <a:cubicBezTo>
                    <a:pt x="868" y="0"/>
                    <a:pt x="1112" y="244"/>
                    <a:pt x="1112" y="543"/>
                  </a:cubicBezTo>
                  <a:cubicBezTo>
                    <a:pt x="1112" y="841"/>
                    <a:pt x="868" y="1085"/>
                    <a:pt x="570" y="1085"/>
                  </a:cubicBezTo>
                  <a:cubicBezTo>
                    <a:pt x="244" y="1085"/>
                    <a:pt x="0" y="841"/>
                    <a:pt x="0"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0" name="Google Shape;2130;p35"/>
            <p:cNvSpPr/>
            <p:nvPr/>
          </p:nvSpPr>
          <p:spPr>
            <a:xfrm>
              <a:off x="5590795" y="4165685"/>
              <a:ext cx="47977" cy="47977"/>
            </a:xfrm>
            <a:custGeom>
              <a:avLst/>
              <a:gdLst/>
              <a:ahLst/>
              <a:cxnLst/>
              <a:rect l="l" t="t" r="r" b="b"/>
              <a:pathLst>
                <a:path w="1086" h="1086" fill="none" extrusionOk="0">
                  <a:moveTo>
                    <a:pt x="1086" y="543"/>
                  </a:moveTo>
                  <a:cubicBezTo>
                    <a:pt x="1086" y="842"/>
                    <a:pt x="869" y="1086"/>
                    <a:pt x="543" y="1086"/>
                  </a:cubicBezTo>
                  <a:cubicBezTo>
                    <a:pt x="245" y="1086"/>
                    <a:pt x="1" y="842"/>
                    <a:pt x="1" y="543"/>
                  </a:cubicBezTo>
                  <a:cubicBezTo>
                    <a:pt x="1" y="218"/>
                    <a:pt x="245" y="1"/>
                    <a:pt x="543" y="1"/>
                  </a:cubicBezTo>
                  <a:cubicBezTo>
                    <a:pt x="869" y="1"/>
                    <a:pt x="1086" y="218"/>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1" name="Google Shape;2131;p35"/>
            <p:cNvSpPr/>
            <p:nvPr/>
          </p:nvSpPr>
          <p:spPr>
            <a:xfrm>
              <a:off x="5707026" y="4138162"/>
              <a:ext cx="47977" cy="47977"/>
            </a:xfrm>
            <a:custGeom>
              <a:avLst/>
              <a:gdLst/>
              <a:ahLst/>
              <a:cxnLst/>
              <a:rect l="l" t="t" r="r" b="b"/>
              <a:pathLst>
                <a:path w="1086" h="1086" extrusionOk="0">
                  <a:moveTo>
                    <a:pt x="543" y="0"/>
                  </a:moveTo>
                  <a:cubicBezTo>
                    <a:pt x="245" y="0"/>
                    <a:pt x="1" y="244"/>
                    <a:pt x="1" y="543"/>
                  </a:cubicBezTo>
                  <a:cubicBezTo>
                    <a:pt x="1" y="841"/>
                    <a:pt x="245" y="1085"/>
                    <a:pt x="543" y="1085"/>
                  </a:cubicBezTo>
                  <a:cubicBezTo>
                    <a:pt x="842" y="1085"/>
                    <a:pt x="1086" y="841"/>
                    <a:pt x="1086" y="543"/>
                  </a:cubicBezTo>
                  <a:cubicBezTo>
                    <a:pt x="1086" y="244"/>
                    <a:pt x="842" y="0"/>
                    <a:pt x="543" y="0"/>
                  </a:cubicBezTo>
                  <a:close/>
                </a:path>
              </a:pathLst>
            </a:custGeom>
            <a:solidFill>
              <a:schemeClr val="lt2"/>
            </a:solid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2" name="Google Shape;2132;p35"/>
            <p:cNvSpPr/>
            <p:nvPr/>
          </p:nvSpPr>
          <p:spPr>
            <a:xfrm>
              <a:off x="5707026" y="3891297"/>
              <a:ext cx="47977" cy="47977"/>
            </a:xfrm>
            <a:custGeom>
              <a:avLst/>
              <a:gdLst/>
              <a:ahLst/>
              <a:cxnLst/>
              <a:rect l="l" t="t" r="r" b="b"/>
              <a:pathLst>
                <a:path w="1086" h="1086" fill="none" extrusionOk="0">
                  <a:moveTo>
                    <a:pt x="1086" y="543"/>
                  </a:moveTo>
                  <a:cubicBezTo>
                    <a:pt x="1086" y="841"/>
                    <a:pt x="842" y="1086"/>
                    <a:pt x="543" y="1086"/>
                  </a:cubicBezTo>
                  <a:cubicBezTo>
                    <a:pt x="245" y="1086"/>
                    <a:pt x="1" y="841"/>
                    <a:pt x="1" y="543"/>
                  </a:cubicBezTo>
                  <a:cubicBezTo>
                    <a:pt x="1" y="245"/>
                    <a:pt x="245" y="1"/>
                    <a:pt x="543" y="1"/>
                  </a:cubicBezTo>
                  <a:cubicBezTo>
                    <a:pt x="842"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3" name="Google Shape;2133;p35"/>
            <p:cNvSpPr/>
            <p:nvPr/>
          </p:nvSpPr>
          <p:spPr>
            <a:xfrm>
              <a:off x="5916737" y="4121374"/>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4" name="Google Shape;2134;p35"/>
            <p:cNvSpPr/>
            <p:nvPr/>
          </p:nvSpPr>
          <p:spPr>
            <a:xfrm>
              <a:off x="5820872" y="3570170"/>
              <a:ext cx="47977" cy="47977"/>
            </a:xfrm>
            <a:custGeom>
              <a:avLst/>
              <a:gdLst/>
              <a:ahLst/>
              <a:cxnLst/>
              <a:rect l="l" t="t" r="r" b="b"/>
              <a:pathLst>
                <a:path w="1086" h="1086" fill="none" extrusionOk="0">
                  <a:moveTo>
                    <a:pt x="1086" y="543"/>
                  </a:moveTo>
                  <a:cubicBezTo>
                    <a:pt x="1086" y="841"/>
                    <a:pt x="841" y="1085"/>
                    <a:pt x="543" y="1085"/>
                  </a:cubicBezTo>
                  <a:cubicBezTo>
                    <a:pt x="245" y="1085"/>
                    <a:pt x="1" y="841"/>
                    <a:pt x="1" y="543"/>
                  </a:cubicBezTo>
                  <a:cubicBezTo>
                    <a:pt x="1" y="245"/>
                    <a:pt x="245" y="0"/>
                    <a:pt x="543" y="0"/>
                  </a:cubicBezTo>
                  <a:cubicBezTo>
                    <a:pt x="841" y="0"/>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5" name="Google Shape;2135;p35"/>
            <p:cNvSpPr/>
            <p:nvPr/>
          </p:nvSpPr>
          <p:spPr>
            <a:xfrm>
              <a:off x="5812478" y="3785846"/>
              <a:ext cx="47977" cy="47977"/>
            </a:xfrm>
            <a:custGeom>
              <a:avLst/>
              <a:gdLst/>
              <a:ahLst/>
              <a:cxnLst/>
              <a:rect l="l" t="t" r="r" b="b"/>
              <a:pathLst>
                <a:path w="1086" h="1086" fill="none" extrusionOk="0">
                  <a:moveTo>
                    <a:pt x="1086" y="543"/>
                  </a:moveTo>
                  <a:cubicBezTo>
                    <a:pt x="1086" y="842"/>
                    <a:pt x="869" y="1086"/>
                    <a:pt x="543" y="1086"/>
                  </a:cubicBezTo>
                  <a:cubicBezTo>
                    <a:pt x="245" y="1086"/>
                    <a:pt x="1" y="842"/>
                    <a:pt x="1" y="543"/>
                  </a:cubicBezTo>
                  <a:cubicBezTo>
                    <a:pt x="1" y="245"/>
                    <a:pt x="245" y="1"/>
                    <a:pt x="543" y="1"/>
                  </a:cubicBezTo>
                  <a:cubicBezTo>
                    <a:pt x="869"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6" name="Google Shape;2136;p35"/>
            <p:cNvSpPr/>
            <p:nvPr/>
          </p:nvSpPr>
          <p:spPr>
            <a:xfrm>
              <a:off x="5820872" y="3872124"/>
              <a:ext cx="47977" cy="47977"/>
            </a:xfrm>
            <a:custGeom>
              <a:avLst/>
              <a:gdLst/>
              <a:ahLst/>
              <a:cxnLst/>
              <a:rect l="l" t="t" r="r" b="b"/>
              <a:pathLst>
                <a:path w="1086" h="1086" fill="none" extrusionOk="0">
                  <a:moveTo>
                    <a:pt x="1086" y="543"/>
                  </a:moveTo>
                  <a:cubicBezTo>
                    <a:pt x="1086" y="841"/>
                    <a:pt x="841" y="1086"/>
                    <a:pt x="543" y="1086"/>
                  </a:cubicBezTo>
                  <a:cubicBezTo>
                    <a:pt x="245" y="1086"/>
                    <a:pt x="1" y="841"/>
                    <a:pt x="1" y="543"/>
                  </a:cubicBezTo>
                  <a:cubicBezTo>
                    <a:pt x="1" y="218"/>
                    <a:pt x="245" y="1"/>
                    <a:pt x="543" y="1"/>
                  </a:cubicBezTo>
                  <a:cubicBezTo>
                    <a:pt x="841" y="1"/>
                    <a:pt x="1086" y="218"/>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7" name="Google Shape;2137;p35"/>
            <p:cNvSpPr/>
            <p:nvPr/>
          </p:nvSpPr>
          <p:spPr>
            <a:xfrm>
              <a:off x="5411081" y="4133347"/>
              <a:ext cx="47977" cy="47977"/>
            </a:xfrm>
            <a:custGeom>
              <a:avLst/>
              <a:gdLst/>
              <a:ahLst/>
              <a:cxnLst/>
              <a:rect l="l" t="t" r="r" b="b"/>
              <a:pathLst>
                <a:path w="1086" h="1086" fill="none" extrusionOk="0">
                  <a:moveTo>
                    <a:pt x="1085" y="543"/>
                  </a:moveTo>
                  <a:cubicBezTo>
                    <a:pt x="1085" y="841"/>
                    <a:pt x="868" y="1086"/>
                    <a:pt x="543" y="1086"/>
                  </a:cubicBezTo>
                  <a:cubicBezTo>
                    <a:pt x="244" y="1086"/>
                    <a:pt x="0" y="841"/>
                    <a:pt x="0" y="543"/>
                  </a:cubicBezTo>
                  <a:cubicBezTo>
                    <a:pt x="0" y="245"/>
                    <a:pt x="244" y="1"/>
                    <a:pt x="543" y="1"/>
                  </a:cubicBezTo>
                  <a:cubicBezTo>
                    <a:pt x="868"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8" name="Google Shape;2138;p35"/>
            <p:cNvSpPr/>
            <p:nvPr/>
          </p:nvSpPr>
          <p:spPr>
            <a:xfrm>
              <a:off x="5675881" y="4303519"/>
              <a:ext cx="47977" cy="47977"/>
            </a:xfrm>
            <a:custGeom>
              <a:avLst/>
              <a:gdLst/>
              <a:ahLst/>
              <a:cxnLst/>
              <a:rect l="l" t="t" r="r" b="b"/>
              <a:pathLst>
                <a:path w="1086" h="1086" fill="none" extrusionOk="0">
                  <a:moveTo>
                    <a:pt x="1086" y="543"/>
                  </a:moveTo>
                  <a:cubicBezTo>
                    <a:pt x="1086" y="841"/>
                    <a:pt x="841" y="1085"/>
                    <a:pt x="543" y="1085"/>
                  </a:cubicBezTo>
                  <a:cubicBezTo>
                    <a:pt x="218" y="1085"/>
                    <a:pt x="1" y="841"/>
                    <a:pt x="1" y="543"/>
                  </a:cubicBezTo>
                  <a:cubicBezTo>
                    <a:pt x="1" y="217"/>
                    <a:pt x="218" y="0"/>
                    <a:pt x="543" y="0"/>
                  </a:cubicBezTo>
                  <a:cubicBezTo>
                    <a:pt x="841" y="0"/>
                    <a:pt x="1086" y="217"/>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9" name="Google Shape;2139;p35"/>
            <p:cNvSpPr/>
            <p:nvPr/>
          </p:nvSpPr>
          <p:spPr>
            <a:xfrm>
              <a:off x="5849631" y="4316684"/>
              <a:ext cx="53985" cy="51555"/>
            </a:xfrm>
            <a:custGeom>
              <a:avLst/>
              <a:gdLst/>
              <a:ahLst/>
              <a:cxnLst/>
              <a:rect l="l" t="t" r="r" b="b"/>
              <a:pathLst>
                <a:path w="1222" h="1167" fill="none" extrusionOk="0">
                  <a:moveTo>
                    <a:pt x="218" y="190"/>
                  </a:moveTo>
                  <a:cubicBezTo>
                    <a:pt x="435" y="1"/>
                    <a:pt x="814" y="1"/>
                    <a:pt x="1004" y="190"/>
                  </a:cubicBezTo>
                  <a:cubicBezTo>
                    <a:pt x="1221" y="407"/>
                    <a:pt x="1221" y="787"/>
                    <a:pt x="1004" y="977"/>
                  </a:cubicBezTo>
                  <a:cubicBezTo>
                    <a:pt x="787" y="1167"/>
                    <a:pt x="435" y="1167"/>
                    <a:pt x="218" y="977"/>
                  </a:cubicBezTo>
                  <a:cubicBezTo>
                    <a:pt x="1" y="787"/>
                    <a:pt x="1" y="435"/>
                    <a:pt x="218" y="190"/>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0" name="Google Shape;2140;p35"/>
            <p:cNvSpPr/>
            <p:nvPr/>
          </p:nvSpPr>
          <p:spPr>
            <a:xfrm>
              <a:off x="6210297" y="3542604"/>
              <a:ext cx="47977" cy="47977"/>
            </a:xfrm>
            <a:custGeom>
              <a:avLst/>
              <a:gdLst/>
              <a:ahLst/>
              <a:cxnLst/>
              <a:rect l="l" t="t" r="r" b="b"/>
              <a:pathLst>
                <a:path w="1086" h="1086" fill="none" extrusionOk="0">
                  <a:moveTo>
                    <a:pt x="1086" y="543"/>
                  </a:moveTo>
                  <a:cubicBezTo>
                    <a:pt x="1086" y="841"/>
                    <a:pt x="842" y="1086"/>
                    <a:pt x="543" y="1086"/>
                  </a:cubicBezTo>
                  <a:cubicBezTo>
                    <a:pt x="245" y="1086"/>
                    <a:pt x="1" y="841"/>
                    <a:pt x="1" y="543"/>
                  </a:cubicBezTo>
                  <a:cubicBezTo>
                    <a:pt x="1" y="218"/>
                    <a:pt x="245" y="1"/>
                    <a:pt x="543" y="1"/>
                  </a:cubicBezTo>
                  <a:cubicBezTo>
                    <a:pt x="842" y="1"/>
                    <a:pt x="1086" y="218"/>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1" name="Google Shape;2141;p35"/>
            <p:cNvSpPr/>
            <p:nvPr/>
          </p:nvSpPr>
          <p:spPr>
            <a:xfrm>
              <a:off x="6298961" y="3881402"/>
              <a:ext cx="51599" cy="48286"/>
            </a:xfrm>
            <a:custGeom>
              <a:avLst/>
              <a:gdLst/>
              <a:ahLst/>
              <a:cxnLst/>
              <a:rect l="l" t="t" r="r" b="b"/>
              <a:pathLst>
                <a:path w="1168" h="1093" extrusionOk="0">
                  <a:moveTo>
                    <a:pt x="584" y="1"/>
                  </a:moveTo>
                  <a:cubicBezTo>
                    <a:pt x="442" y="1"/>
                    <a:pt x="299" y="48"/>
                    <a:pt x="191" y="143"/>
                  </a:cubicBezTo>
                  <a:cubicBezTo>
                    <a:pt x="1" y="360"/>
                    <a:pt x="1" y="713"/>
                    <a:pt x="191" y="930"/>
                  </a:cubicBezTo>
                  <a:cubicBezTo>
                    <a:pt x="286" y="1038"/>
                    <a:pt x="428" y="1093"/>
                    <a:pt x="574" y="1093"/>
                  </a:cubicBezTo>
                  <a:cubicBezTo>
                    <a:pt x="720" y="1093"/>
                    <a:pt x="869" y="1038"/>
                    <a:pt x="977" y="930"/>
                  </a:cubicBezTo>
                  <a:cubicBezTo>
                    <a:pt x="1167" y="686"/>
                    <a:pt x="1167" y="360"/>
                    <a:pt x="977" y="143"/>
                  </a:cubicBezTo>
                  <a:cubicBezTo>
                    <a:pt x="869" y="48"/>
                    <a:pt x="727" y="1"/>
                    <a:pt x="584" y="1"/>
                  </a:cubicBezTo>
                  <a:close/>
                </a:path>
              </a:pathLst>
            </a:custGeom>
            <a:solidFill>
              <a:schemeClr val="lt2"/>
            </a:solid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2" name="Google Shape;2142;p35"/>
            <p:cNvSpPr/>
            <p:nvPr/>
          </p:nvSpPr>
          <p:spPr>
            <a:xfrm>
              <a:off x="6010217" y="3609709"/>
              <a:ext cx="47977" cy="47977"/>
            </a:xfrm>
            <a:custGeom>
              <a:avLst/>
              <a:gdLst/>
              <a:ahLst/>
              <a:cxnLst/>
              <a:rect l="l" t="t" r="r" b="b"/>
              <a:pathLst>
                <a:path w="1086" h="1086" fill="none" extrusionOk="0">
                  <a:moveTo>
                    <a:pt x="1085" y="543"/>
                  </a:moveTo>
                  <a:cubicBezTo>
                    <a:pt x="1085" y="841"/>
                    <a:pt x="868" y="1085"/>
                    <a:pt x="543" y="1085"/>
                  </a:cubicBezTo>
                  <a:cubicBezTo>
                    <a:pt x="244" y="1085"/>
                    <a:pt x="0" y="841"/>
                    <a:pt x="0" y="543"/>
                  </a:cubicBezTo>
                  <a:cubicBezTo>
                    <a:pt x="0" y="245"/>
                    <a:pt x="244" y="1"/>
                    <a:pt x="543" y="1"/>
                  </a:cubicBezTo>
                  <a:cubicBezTo>
                    <a:pt x="868"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3" name="Google Shape;2143;p35"/>
            <p:cNvSpPr/>
            <p:nvPr/>
          </p:nvSpPr>
          <p:spPr>
            <a:xfrm>
              <a:off x="6010217" y="3491093"/>
              <a:ext cx="47977" cy="47977"/>
            </a:xfrm>
            <a:custGeom>
              <a:avLst/>
              <a:gdLst/>
              <a:ahLst/>
              <a:cxnLst/>
              <a:rect l="l" t="t" r="r" b="b"/>
              <a:pathLst>
                <a:path w="1086" h="1086" fill="none" extrusionOk="0">
                  <a:moveTo>
                    <a:pt x="1085" y="543"/>
                  </a:moveTo>
                  <a:cubicBezTo>
                    <a:pt x="1085" y="841"/>
                    <a:pt x="868" y="1085"/>
                    <a:pt x="543" y="1085"/>
                  </a:cubicBezTo>
                  <a:cubicBezTo>
                    <a:pt x="244" y="1085"/>
                    <a:pt x="0" y="841"/>
                    <a:pt x="0" y="543"/>
                  </a:cubicBezTo>
                  <a:cubicBezTo>
                    <a:pt x="0" y="244"/>
                    <a:pt x="244" y="0"/>
                    <a:pt x="543" y="0"/>
                  </a:cubicBezTo>
                  <a:cubicBezTo>
                    <a:pt x="868"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4" name="Google Shape;2144;p35"/>
            <p:cNvSpPr/>
            <p:nvPr/>
          </p:nvSpPr>
          <p:spPr>
            <a:xfrm>
              <a:off x="5715420" y="3534210"/>
              <a:ext cx="47977" cy="47977"/>
            </a:xfrm>
            <a:custGeom>
              <a:avLst/>
              <a:gdLst/>
              <a:ahLst/>
              <a:cxnLst/>
              <a:rect l="l" t="t" r="r" b="b"/>
              <a:pathLst>
                <a:path w="1086" h="1086" fill="none" extrusionOk="0">
                  <a:moveTo>
                    <a:pt x="1086" y="543"/>
                  </a:moveTo>
                  <a:cubicBezTo>
                    <a:pt x="1086" y="842"/>
                    <a:pt x="842" y="1086"/>
                    <a:pt x="543" y="1086"/>
                  </a:cubicBezTo>
                  <a:cubicBezTo>
                    <a:pt x="245" y="1086"/>
                    <a:pt x="1" y="842"/>
                    <a:pt x="1" y="543"/>
                  </a:cubicBezTo>
                  <a:cubicBezTo>
                    <a:pt x="1" y="245"/>
                    <a:pt x="245" y="1"/>
                    <a:pt x="543" y="1"/>
                  </a:cubicBezTo>
                  <a:cubicBezTo>
                    <a:pt x="842"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5" name="Google Shape;2145;p35"/>
            <p:cNvSpPr/>
            <p:nvPr/>
          </p:nvSpPr>
          <p:spPr>
            <a:xfrm>
              <a:off x="5624370" y="3616910"/>
              <a:ext cx="47977" cy="47977"/>
            </a:xfrm>
            <a:custGeom>
              <a:avLst/>
              <a:gdLst/>
              <a:ahLst/>
              <a:cxnLst/>
              <a:rect l="l" t="t" r="r" b="b"/>
              <a:pathLst>
                <a:path w="1086" h="1086" extrusionOk="0">
                  <a:moveTo>
                    <a:pt x="543" y="0"/>
                  </a:moveTo>
                  <a:cubicBezTo>
                    <a:pt x="244" y="0"/>
                    <a:pt x="0" y="244"/>
                    <a:pt x="0" y="543"/>
                  </a:cubicBezTo>
                  <a:cubicBezTo>
                    <a:pt x="0" y="841"/>
                    <a:pt x="244" y="1085"/>
                    <a:pt x="543" y="1085"/>
                  </a:cubicBezTo>
                  <a:cubicBezTo>
                    <a:pt x="841" y="1085"/>
                    <a:pt x="1085" y="841"/>
                    <a:pt x="1085" y="543"/>
                  </a:cubicBezTo>
                  <a:cubicBezTo>
                    <a:pt x="1085" y="244"/>
                    <a:pt x="841" y="0"/>
                    <a:pt x="543" y="0"/>
                  </a:cubicBezTo>
                  <a:close/>
                </a:path>
              </a:pathLst>
            </a:custGeom>
            <a:solidFill>
              <a:schemeClr val="lt2"/>
            </a:solid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6" name="Google Shape;2146;p35"/>
            <p:cNvSpPr/>
            <p:nvPr/>
          </p:nvSpPr>
          <p:spPr>
            <a:xfrm>
              <a:off x="5288842" y="4153712"/>
              <a:ext cx="47977" cy="47977"/>
            </a:xfrm>
            <a:custGeom>
              <a:avLst/>
              <a:gdLst/>
              <a:ahLst/>
              <a:cxnLst/>
              <a:rect l="l" t="t" r="r" b="b"/>
              <a:pathLst>
                <a:path w="1086" h="1086" fill="none" extrusionOk="0">
                  <a:moveTo>
                    <a:pt x="1086" y="543"/>
                  </a:moveTo>
                  <a:cubicBezTo>
                    <a:pt x="1086" y="842"/>
                    <a:pt x="841" y="1086"/>
                    <a:pt x="543" y="1086"/>
                  </a:cubicBezTo>
                  <a:cubicBezTo>
                    <a:pt x="245" y="1086"/>
                    <a:pt x="1" y="842"/>
                    <a:pt x="1" y="543"/>
                  </a:cubicBezTo>
                  <a:cubicBezTo>
                    <a:pt x="1" y="218"/>
                    <a:pt x="245" y="1"/>
                    <a:pt x="543" y="1"/>
                  </a:cubicBezTo>
                  <a:cubicBezTo>
                    <a:pt x="841" y="1"/>
                    <a:pt x="1086" y="218"/>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7" name="Google Shape;2147;p35"/>
            <p:cNvSpPr/>
            <p:nvPr/>
          </p:nvSpPr>
          <p:spPr>
            <a:xfrm>
              <a:off x="6205525" y="3675622"/>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4"/>
                    <a:pt x="244"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8" name="Google Shape;2148;p35"/>
            <p:cNvSpPr/>
            <p:nvPr/>
          </p:nvSpPr>
          <p:spPr>
            <a:xfrm>
              <a:off x="6042555" y="3651634"/>
              <a:ext cx="128247" cy="678257"/>
            </a:xfrm>
            <a:custGeom>
              <a:avLst/>
              <a:gdLst/>
              <a:ahLst/>
              <a:cxnLst/>
              <a:rect l="l" t="t" r="r" b="b"/>
              <a:pathLst>
                <a:path w="2903" h="15353" fill="none" extrusionOk="0">
                  <a:moveTo>
                    <a:pt x="0" y="15353"/>
                  </a:moveTo>
                  <a:lnTo>
                    <a:pt x="0" y="5615"/>
                  </a:lnTo>
                  <a:lnTo>
                    <a:pt x="2903" y="2686"/>
                  </a:lnTo>
                  <a:lnTo>
                    <a:pt x="245" y="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9" name="Google Shape;2149;p35"/>
            <p:cNvSpPr/>
            <p:nvPr/>
          </p:nvSpPr>
          <p:spPr>
            <a:xfrm>
              <a:off x="5757389" y="3263401"/>
              <a:ext cx="276816" cy="276860"/>
            </a:xfrm>
            <a:custGeom>
              <a:avLst/>
              <a:gdLst/>
              <a:ahLst/>
              <a:cxnLst/>
              <a:rect l="l" t="t" r="r" b="b"/>
              <a:pathLst>
                <a:path w="6266" h="6267" fill="none" extrusionOk="0">
                  <a:moveTo>
                    <a:pt x="6266" y="5154"/>
                  </a:moveTo>
                  <a:lnTo>
                    <a:pt x="6266" y="1"/>
                  </a:lnTo>
                  <a:lnTo>
                    <a:pt x="0" y="6266"/>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0" name="Google Shape;2150;p35"/>
            <p:cNvSpPr/>
            <p:nvPr/>
          </p:nvSpPr>
          <p:spPr>
            <a:xfrm>
              <a:off x="5330766" y="3658835"/>
              <a:ext cx="299612" cy="500929"/>
            </a:xfrm>
            <a:custGeom>
              <a:avLst/>
              <a:gdLst/>
              <a:ahLst/>
              <a:cxnLst/>
              <a:rect l="l" t="t" r="r" b="b"/>
              <a:pathLst>
                <a:path w="6782" h="11339" fill="none" extrusionOk="0">
                  <a:moveTo>
                    <a:pt x="6782" y="1"/>
                  </a:moveTo>
                  <a:lnTo>
                    <a:pt x="3283" y="3500"/>
                  </a:lnTo>
                  <a:lnTo>
                    <a:pt x="3283" y="8002"/>
                  </a:lnTo>
                  <a:lnTo>
                    <a:pt x="1" y="11338"/>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1" name="Google Shape;2151;p35"/>
            <p:cNvSpPr/>
            <p:nvPr/>
          </p:nvSpPr>
          <p:spPr>
            <a:xfrm>
              <a:off x="5940681" y="3536596"/>
              <a:ext cx="70772" cy="504551"/>
            </a:xfrm>
            <a:custGeom>
              <a:avLst/>
              <a:gdLst/>
              <a:ahLst/>
              <a:cxnLst/>
              <a:rect l="l" t="t" r="r" b="b"/>
              <a:pathLst>
                <a:path w="1602" h="11421" fill="none" extrusionOk="0">
                  <a:moveTo>
                    <a:pt x="55" y="1"/>
                  </a:moveTo>
                  <a:lnTo>
                    <a:pt x="55" y="3988"/>
                  </a:lnTo>
                  <a:lnTo>
                    <a:pt x="1601" y="5507"/>
                  </a:lnTo>
                  <a:lnTo>
                    <a:pt x="1" y="7107"/>
                  </a:lnTo>
                  <a:lnTo>
                    <a:pt x="1" y="1142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2" name="Google Shape;2152;p35"/>
            <p:cNvSpPr/>
            <p:nvPr/>
          </p:nvSpPr>
          <p:spPr>
            <a:xfrm>
              <a:off x="5454198" y="3618103"/>
              <a:ext cx="390706" cy="521295"/>
            </a:xfrm>
            <a:custGeom>
              <a:avLst/>
              <a:gdLst/>
              <a:ahLst/>
              <a:cxnLst/>
              <a:rect l="l" t="t" r="r" b="b"/>
              <a:pathLst>
                <a:path w="8844" h="11800" fill="none" extrusionOk="0">
                  <a:moveTo>
                    <a:pt x="8843" y="0"/>
                  </a:moveTo>
                  <a:lnTo>
                    <a:pt x="8843" y="2794"/>
                  </a:lnTo>
                  <a:lnTo>
                    <a:pt x="4313" y="2794"/>
                  </a:lnTo>
                  <a:lnTo>
                    <a:pt x="2279" y="4828"/>
                  </a:lnTo>
                  <a:lnTo>
                    <a:pt x="2279" y="9494"/>
                  </a:lnTo>
                  <a:lnTo>
                    <a:pt x="1" y="11799"/>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3" name="Google Shape;2153;p35"/>
            <p:cNvSpPr/>
            <p:nvPr/>
          </p:nvSpPr>
          <p:spPr>
            <a:xfrm>
              <a:off x="5614783" y="3809834"/>
              <a:ext cx="198931" cy="358324"/>
            </a:xfrm>
            <a:custGeom>
              <a:avLst/>
              <a:gdLst/>
              <a:ahLst/>
              <a:cxnLst/>
              <a:rect l="l" t="t" r="r" b="b"/>
              <a:pathLst>
                <a:path w="4503" h="8111" fill="none" extrusionOk="0">
                  <a:moveTo>
                    <a:pt x="4503" y="0"/>
                  </a:moveTo>
                  <a:lnTo>
                    <a:pt x="1872" y="0"/>
                  </a:lnTo>
                  <a:lnTo>
                    <a:pt x="0" y="1845"/>
                  </a:lnTo>
                  <a:lnTo>
                    <a:pt x="0" y="811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4" name="Google Shape;2154;p35"/>
            <p:cNvSpPr/>
            <p:nvPr/>
          </p:nvSpPr>
          <p:spPr>
            <a:xfrm>
              <a:off x="5714227" y="3921250"/>
              <a:ext cx="130677" cy="390706"/>
            </a:xfrm>
            <a:custGeom>
              <a:avLst/>
              <a:gdLst/>
              <a:ahLst/>
              <a:cxnLst/>
              <a:rect l="l" t="t" r="r" b="b"/>
              <a:pathLst>
                <a:path w="2958" h="8844" fill="none" extrusionOk="0">
                  <a:moveTo>
                    <a:pt x="2957" y="1"/>
                  </a:moveTo>
                  <a:lnTo>
                    <a:pt x="2957" y="5859"/>
                  </a:lnTo>
                  <a:lnTo>
                    <a:pt x="1" y="8843"/>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5" name="Google Shape;2155;p35"/>
            <p:cNvSpPr/>
            <p:nvPr/>
          </p:nvSpPr>
          <p:spPr>
            <a:xfrm>
              <a:off x="5731015" y="3936845"/>
              <a:ext cx="44" cy="202554"/>
            </a:xfrm>
            <a:custGeom>
              <a:avLst/>
              <a:gdLst/>
              <a:ahLst/>
              <a:cxnLst/>
              <a:rect l="l" t="t" r="r" b="b"/>
              <a:pathLst>
                <a:path w="1" h="4585" fill="none" extrusionOk="0">
                  <a:moveTo>
                    <a:pt x="0" y="0"/>
                  </a:moveTo>
                  <a:lnTo>
                    <a:pt x="0" y="4584"/>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6" name="Google Shape;2156;p35"/>
            <p:cNvSpPr/>
            <p:nvPr/>
          </p:nvSpPr>
          <p:spPr>
            <a:xfrm>
              <a:off x="5892793" y="4168114"/>
              <a:ext cx="49170" cy="159392"/>
            </a:xfrm>
            <a:custGeom>
              <a:avLst/>
              <a:gdLst/>
              <a:ahLst/>
              <a:cxnLst/>
              <a:rect l="l" t="t" r="r" b="b"/>
              <a:pathLst>
                <a:path w="1113" h="3608" fill="none" extrusionOk="0">
                  <a:moveTo>
                    <a:pt x="1112" y="0"/>
                  </a:moveTo>
                  <a:lnTo>
                    <a:pt x="1112" y="2468"/>
                  </a:lnTo>
                  <a:lnTo>
                    <a:pt x="0" y="3608"/>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7" name="Google Shape;2157;p35"/>
            <p:cNvSpPr/>
            <p:nvPr/>
          </p:nvSpPr>
          <p:spPr>
            <a:xfrm>
              <a:off x="6820212" y="2567206"/>
              <a:ext cx="1180334" cy="210948"/>
            </a:xfrm>
            <a:custGeom>
              <a:avLst/>
              <a:gdLst/>
              <a:ahLst/>
              <a:cxnLst/>
              <a:rect l="l" t="t" r="r" b="b"/>
              <a:pathLst>
                <a:path w="26718" h="4775" fill="none" extrusionOk="0">
                  <a:moveTo>
                    <a:pt x="1" y="1"/>
                  </a:moveTo>
                  <a:lnTo>
                    <a:pt x="14512" y="1"/>
                  </a:lnTo>
                  <a:lnTo>
                    <a:pt x="19313" y="4775"/>
                  </a:lnTo>
                  <a:lnTo>
                    <a:pt x="26718" y="4775"/>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8" name="Google Shape;2158;p35"/>
            <p:cNvSpPr/>
            <p:nvPr/>
          </p:nvSpPr>
          <p:spPr>
            <a:xfrm>
              <a:off x="6820212" y="2489321"/>
              <a:ext cx="1288216" cy="71965"/>
            </a:xfrm>
            <a:custGeom>
              <a:avLst/>
              <a:gdLst/>
              <a:ahLst/>
              <a:cxnLst/>
              <a:rect l="l" t="t" r="r" b="b"/>
              <a:pathLst>
                <a:path w="29160" h="1629" fill="none" extrusionOk="0">
                  <a:moveTo>
                    <a:pt x="1" y="1"/>
                  </a:moveTo>
                  <a:lnTo>
                    <a:pt x="19856" y="1"/>
                  </a:lnTo>
                  <a:lnTo>
                    <a:pt x="21510" y="1628"/>
                  </a:lnTo>
                  <a:lnTo>
                    <a:pt x="29159" y="1628"/>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9" name="Google Shape;2159;p35"/>
            <p:cNvSpPr/>
            <p:nvPr/>
          </p:nvSpPr>
          <p:spPr>
            <a:xfrm>
              <a:off x="6820212" y="2661879"/>
              <a:ext cx="439831" cy="44"/>
            </a:xfrm>
            <a:custGeom>
              <a:avLst/>
              <a:gdLst/>
              <a:ahLst/>
              <a:cxnLst/>
              <a:rect l="l" t="t" r="r" b="b"/>
              <a:pathLst>
                <a:path w="9956" h="1" fill="none" extrusionOk="0">
                  <a:moveTo>
                    <a:pt x="1" y="1"/>
                  </a:moveTo>
                  <a:lnTo>
                    <a:pt x="9955" y="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0" name="Google Shape;2160;p35"/>
            <p:cNvSpPr/>
            <p:nvPr/>
          </p:nvSpPr>
          <p:spPr>
            <a:xfrm>
              <a:off x="6820212" y="2406665"/>
              <a:ext cx="1064103" cy="44"/>
            </a:xfrm>
            <a:custGeom>
              <a:avLst/>
              <a:gdLst/>
              <a:ahLst/>
              <a:cxnLst/>
              <a:rect l="l" t="t" r="r" b="b"/>
              <a:pathLst>
                <a:path w="24087" h="1" fill="none" extrusionOk="0">
                  <a:moveTo>
                    <a:pt x="1" y="0"/>
                  </a:moveTo>
                  <a:lnTo>
                    <a:pt x="24087"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1" name="Google Shape;2161;p35"/>
            <p:cNvSpPr/>
            <p:nvPr/>
          </p:nvSpPr>
          <p:spPr>
            <a:xfrm>
              <a:off x="6792689" y="2683438"/>
              <a:ext cx="609959" cy="87516"/>
            </a:xfrm>
            <a:custGeom>
              <a:avLst/>
              <a:gdLst/>
              <a:ahLst/>
              <a:cxnLst/>
              <a:rect l="l" t="t" r="r" b="b"/>
              <a:pathLst>
                <a:path w="13807" h="1981" fill="none" extrusionOk="0">
                  <a:moveTo>
                    <a:pt x="0" y="1981"/>
                  </a:moveTo>
                  <a:lnTo>
                    <a:pt x="11799" y="1981"/>
                  </a:lnTo>
                  <a:lnTo>
                    <a:pt x="13806" y="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2" name="Google Shape;2162;p35"/>
            <p:cNvSpPr/>
            <p:nvPr/>
          </p:nvSpPr>
          <p:spPr>
            <a:xfrm>
              <a:off x="7642223" y="2590002"/>
              <a:ext cx="390706" cy="93480"/>
            </a:xfrm>
            <a:custGeom>
              <a:avLst/>
              <a:gdLst/>
              <a:ahLst/>
              <a:cxnLst/>
              <a:rect l="l" t="t" r="r" b="b"/>
              <a:pathLst>
                <a:path w="8844" h="2116" fill="none" extrusionOk="0">
                  <a:moveTo>
                    <a:pt x="8843" y="2116"/>
                  </a:moveTo>
                  <a:lnTo>
                    <a:pt x="2144" y="2116"/>
                  </a:lnTo>
                  <a:lnTo>
                    <a:pt x="1"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3" name="Google Shape;2163;p35"/>
            <p:cNvSpPr/>
            <p:nvPr/>
          </p:nvSpPr>
          <p:spPr>
            <a:xfrm>
              <a:off x="7884272" y="2382676"/>
              <a:ext cx="47977" cy="47977"/>
            </a:xfrm>
            <a:custGeom>
              <a:avLst/>
              <a:gdLst/>
              <a:ahLst/>
              <a:cxnLst/>
              <a:rect l="l" t="t" r="r" b="b"/>
              <a:pathLst>
                <a:path w="1086" h="1086" extrusionOk="0">
                  <a:moveTo>
                    <a:pt x="543" y="1"/>
                  </a:moveTo>
                  <a:cubicBezTo>
                    <a:pt x="245" y="1"/>
                    <a:pt x="1" y="245"/>
                    <a:pt x="1" y="543"/>
                  </a:cubicBezTo>
                  <a:cubicBezTo>
                    <a:pt x="1" y="842"/>
                    <a:pt x="245" y="1086"/>
                    <a:pt x="543" y="1086"/>
                  </a:cubicBezTo>
                  <a:cubicBezTo>
                    <a:pt x="842" y="1086"/>
                    <a:pt x="1086" y="842"/>
                    <a:pt x="1086" y="543"/>
                  </a:cubicBezTo>
                  <a:cubicBezTo>
                    <a:pt x="1086" y="245"/>
                    <a:pt x="842" y="1"/>
                    <a:pt x="543" y="1"/>
                  </a:cubicBezTo>
                  <a:close/>
                </a:path>
              </a:pathLst>
            </a:custGeom>
            <a:solidFill>
              <a:schemeClr val="lt2"/>
            </a:solid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4" name="Google Shape;2164;p35"/>
            <p:cNvSpPr/>
            <p:nvPr/>
          </p:nvSpPr>
          <p:spPr>
            <a:xfrm>
              <a:off x="8109577" y="2538447"/>
              <a:ext cx="47977" cy="47977"/>
            </a:xfrm>
            <a:custGeom>
              <a:avLst/>
              <a:gdLst/>
              <a:ahLst/>
              <a:cxnLst/>
              <a:rect l="l" t="t" r="r" b="b"/>
              <a:pathLst>
                <a:path w="1086" h="1086" fill="none" extrusionOk="0">
                  <a:moveTo>
                    <a:pt x="543" y="1086"/>
                  </a:moveTo>
                  <a:cubicBezTo>
                    <a:pt x="244" y="1086"/>
                    <a:pt x="0" y="842"/>
                    <a:pt x="0" y="543"/>
                  </a:cubicBezTo>
                  <a:cubicBezTo>
                    <a:pt x="0" y="245"/>
                    <a:pt x="244" y="1"/>
                    <a:pt x="543" y="1"/>
                  </a:cubicBezTo>
                  <a:cubicBezTo>
                    <a:pt x="841" y="1"/>
                    <a:pt x="1085" y="245"/>
                    <a:pt x="1085" y="543"/>
                  </a:cubicBezTo>
                  <a:cubicBezTo>
                    <a:pt x="1085" y="842"/>
                    <a:pt x="841" y="1086"/>
                    <a:pt x="543"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5" name="Google Shape;2165;p35"/>
            <p:cNvSpPr/>
            <p:nvPr/>
          </p:nvSpPr>
          <p:spPr>
            <a:xfrm>
              <a:off x="8032885" y="2659493"/>
              <a:ext cx="49170" cy="47977"/>
            </a:xfrm>
            <a:custGeom>
              <a:avLst/>
              <a:gdLst/>
              <a:ahLst/>
              <a:cxnLst/>
              <a:rect l="l" t="t" r="r" b="b"/>
              <a:pathLst>
                <a:path w="1113" h="1086" fill="none" extrusionOk="0">
                  <a:moveTo>
                    <a:pt x="543" y="1085"/>
                  </a:moveTo>
                  <a:cubicBezTo>
                    <a:pt x="244" y="1085"/>
                    <a:pt x="0" y="868"/>
                    <a:pt x="0" y="543"/>
                  </a:cubicBezTo>
                  <a:cubicBezTo>
                    <a:pt x="0" y="244"/>
                    <a:pt x="244" y="0"/>
                    <a:pt x="543" y="0"/>
                  </a:cubicBezTo>
                  <a:cubicBezTo>
                    <a:pt x="841" y="0"/>
                    <a:pt x="1085" y="244"/>
                    <a:pt x="1085" y="543"/>
                  </a:cubicBezTo>
                  <a:cubicBezTo>
                    <a:pt x="1112" y="868"/>
                    <a:pt x="841" y="1085"/>
                    <a:pt x="543" y="1085"/>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6" name="Google Shape;2166;p35"/>
            <p:cNvSpPr/>
            <p:nvPr/>
          </p:nvSpPr>
          <p:spPr>
            <a:xfrm>
              <a:off x="7998117" y="2755359"/>
              <a:ext cx="47977" cy="47977"/>
            </a:xfrm>
            <a:custGeom>
              <a:avLst/>
              <a:gdLst/>
              <a:ahLst/>
              <a:cxnLst/>
              <a:rect l="l" t="t" r="r" b="b"/>
              <a:pathLst>
                <a:path w="1086" h="1086" fill="none" extrusionOk="0">
                  <a:moveTo>
                    <a:pt x="543" y="1085"/>
                  </a:moveTo>
                  <a:cubicBezTo>
                    <a:pt x="245" y="1085"/>
                    <a:pt x="1" y="868"/>
                    <a:pt x="1" y="543"/>
                  </a:cubicBezTo>
                  <a:cubicBezTo>
                    <a:pt x="1" y="244"/>
                    <a:pt x="245" y="0"/>
                    <a:pt x="543" y="0"/>
                  </a:cubicBezTo>
                  <a:cubicBezTo>
                    <a:pt x="869" y="0"/>
                    <a:pt x="1086" y="244"/>
                    <a:pt x="1086" y="543"/>
                  </a:cubicBezTo>
                  <a:cubicBezTo>
                    <a:pt x="1086" y="814"/>
                    <a:pt x="869" y="1085"/>
                    <a:pt x="543" y="1085"/>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7" name="Google Shape;2167;p35"/>
            <p:cNvSpPr/>
            <p:nvPr/>
          </p:nvSpPr>
          <p:spPr>
            <a:xfrm>
              <a:off x="8049628" y="2828429"/>
              <a:ext cx="47977" cy="49170"/>
            </a:xfrm>
            <a:custGeom>
              <a:avLst/>
              <a:gdLst/>
              <a:ahLst/>
              <a:cxnLst/>
              <a:rect l="l" t="t" r="r" b="b"/>
              <a:pathLst>
                <a:path w="1086" h="1113" fill="none" extrusionOk="0">
                  <a:moveTo>
                    <a:pt x="1086" y="570"/>
                  </a:moveTo>
                  <a:cubicBezTo>
                    <a:pt x="1086" y="869"/>
                    <a:pt x="842" y="1113"/>
                    <a:pt x="543" y="1113"/>
                  </a:cubicBezTo>
                  <a:cubicBezTo>
                    <a:pt x="245" y="1113"/>
                    <a:pt x="1" y="869"/>
                    <a:pt x="1" y="570"/>
                  </a:cubicBezTo>
                  <a:cubicBezTo>
                    <a:pt x="1" y="245"/>
                    <a:pt x="245" y="1"/>
                    <a:pt x="543" y="1"/>
                  </a:cubicBezTo>
                  <a:cubicBezTo>
                    <a:pt x="842" y="1"/>
                    <a:pt x="1086" y="245"/>
                    <a:pt x="1086" y="570"/>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8" name="Google Shape;2168;p35"/>
            <p:cNvSpPr/>
            <p:nvPr/>
          </p:nvSpPr>
          <p:spPr>
            <a:xfrm>
              <a:off x="7207251" y="2932688"/>
              <a:ext cx="47977" cy="47977"/>
            </a:xfrm>
            <a:custGeom>
              <a:avLst/>
              <a:gdLst/>
              <a:ahLst/>
              <a:cxnLst/>
              <a:rect l="l" t="t" r="r" b="b"/>
              <a:pathLst>
                <a:path w="1086" h="1086" fill="none" extrusionOk="0">
                  <a:moveTo>
                    <a:pt x="543" y="1086"/>
                  </a:moveTo>
                  <a:cubicBezTo>
                    <a:pt x="245" y="1086"/>
                    <a:pt x="1" y="841"/>
                    <a:pt x="1" y="543"/>
                  </a:cubicBezTo>
                  <a:cubicBezTo>
                    <a:pt x="1" y="218"/>
                    <a:pt x="245" y="1"/>
                    <a:pt x="543" y="1"/>
                  </a:cubicBezTo>
                  <a:cubicBezTo>
                    <a:pt x="869" y="1"/>
                    <a:pt x="1086" y="218"/>
                    <a:pt x="1086" y="543"/>
                  </a:cubicBezTo>
                  <a:cubicBezTo>
                    <a:pt x="1086" y="841"/>
                    <a:pt x="869" y="1086"/>
                    <a:pt x="543"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9" name="Google Shape;2169;p35"/>
            <p:cNvSpPr/>
            <p:nvPr/>
          </p:nvSpPr>
          <p:spPr>
            <a:xfrm>
              <a:off x="7760884" y="2932688"/>
              <a:ext cx="47977" cy="47977"/>
            </a:xfrm>
            <a:custGeom>
              <a:avLst/>
              <a:gdLst/>
              <a:ahLst/>
              <a:cxnLst/>
              <a:rect l="l" t="t" r="r" b="b"/>
              <a:pathLst>
                <a:path w="1086" h="1086" fill="none" extrusionOk="0">
                  <a:moveTo>
                    <a:pt x="543" y="1086"/>
                  </a:moveTo>
                  <a:cubicBezTo>
                    <a:pt x="217" y="1086"/>
                    <a:pt x="0" y="841"/>
                    <a:pt x="0" y="543"/>
                  </a:cubicBezTo>
                  <a:cubicBezTo>
                    <a:pt x="0" y="218"/>
                    <a:pt x="217" y="1"/>
                    <a:pt x="543" y="1"/>
                  </a:cubicBezTo>
                  <a:cubicBezTo>
                    <a:pt x="841" y="1"/>
                    <a:pt x="1085" y="218"/>
                    <a:pt x="1085" y="543"/>
                  </a:cubicBezTo>
                  <a:cubicBezTo>
                    <a:pt x="1085" y="841"/>
                    <a:pt x="841" y="1086"/>
                    <a:pt x="543"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0" name="Google Shape;2170;p35"/>
            <p:cNvSpPr/>
            <p:nvPr/>
          </p:nvSpPr>
          <p:spPr>
            <a:xfrm>
              <a:off x="7884272" y="3256200"/>
              <a:ext cx="47977" cy="47977"/>
            </a:xfrm>
            <a:custGeom>
              <a:avLst/>
              <a:gdLst/>
              <a:ahLst/>
              <a:cxnLst/>
              <a:rect l="l" t="t" r="r" b="b"/>
              <a:pathLst>
                <a:path w="1086" h="1086" fill="none" extrusionOk="0">
                  <a:moveTo>
                    <a:pt x="1086" y="543"/>
                  </a:moveTo>
                  <a:cubicBezTo>
                    <a:pt x="1086" y="842"/>
                    <a:pt x="842" y="1086"/>
                    <a:pt x="543" y="1086"/>
                  </a:cubicBezTo>
                  <a:cubicBezTo>
                    <a:pt x="245" y="1086"/>
                    <a:pt x="1" y="842"/>
                    <a:pt x="1" y="543"/>
                  </a:cubicBezTo>
                  <a:cubicBezTo>
                    <a:pt x="1" y="245"/>
                    <a:pt x="245" y="1"/>
                    <a:pt x="543" y="1"/>
                  </a:cubicBezTo>
                  <a:cubicBezTo>
                    <a:pt x="842"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1" name="Google Shape;2171;p35"/>
            <p:cNvSpPr/>
            <p:nvPr/>
          </p:nvSpPr>
          <p:spPr>
            <a:xfrm>
              <a:off x="7857942" y="3139969"/>
              <a:ext cx="47977" cy="47977"/>
            </a:xfrm>
            <a:custGeom>
              <a:avLst/>
              <a:gdLst/>
              <a:ahLst/>
              <a:cxnLst/>
              <a:rect l="l" t="t" r="r" b="b"/>
              <a:pathLst>
                <a:path w="1086" h="1086" extrusionOk="0">
                  <a:moveTo>
                    <a:pt x="543" y="1"/>
                  </a:moveTo>
                  <a:cubicBezTo>
                    <a:pt x="244" y="1"/>
                    <a:pt x="0" y="245"/>
                    <a:pt x="0" y="543"/>
                  </a:cubicBezTo>
                  <a:cubicBezTo>
                    <a:pt x="0" y="869"/>
                    <a:pt x="244" y="1086"/>
                    <a:pt x="543" y="1086"/>
                  </a:cubicBezTo>
                  <a:cubicBezTo>
                    <a:pt x="841" y="1086"/>
                    <a:pt x="1085" y="869"/>
                    <a:pt x="1085" y="543"/>
                  </a:cubicBezTo>
                  <a:cubicBezTo>
                    <a:pt x="1085" y="245"/>
                    <a:pt x="841" y="1"/>
                    <a:pt x="543" y="1"/>
                  </a:cubicBezTo>
                  <a:close/>
                </a:path>
              </a:pathLst>
            </a:custGeom>
            <a:solidFill>
              <a:schemeClr val="lt2"/>
            </a:solid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2" name="Google Shape;2172;p35"/>
            <p:cNvSpPr/>
            <p:nvPr/>
          </p:nvSpPr>
          <p:spPr>
            <a:xfrm>
              <a:off x="7609885" y="3139969"/>
              <a:ext cx="47977" cy="47977"/>
            </a:xfrm>
            <a:custGeom>
              <a:avLst/>
              <a:gdLst/>
              <a:ahLst/>
              <a:cxnLst/>
              <a:rect l="l" t="t" r="r" b="b"/>
              <a:pathLst>
                <a:path w="1086" h="1086" fill="none" extrusionOk="0">
                  <a:moveTo>
                    <a:pt x="1085" y="543"/>
                  </a:moveTo>
                  <a:cubicBezTo>
                    <a:pt x="1085" y="869"/>
                    <a:pt x="868" y="1086"/>
                    <a:pt x="543" y="1086"/>
                  </a:cubicBezTo>
                  <a:cubicBezTo>
                    <a:pt x="245" y="1086"/>
                    <a:pt x="1" y="869"/>
                    <a:pt x="1" y="543"/>
                  </a:cubicBezTo>
                  <a:cubicBezTo>
                    <a:pt x="1" y="245"/>
                    <a:pt x="245" y="1"/>
                    <a:pt x="543" y="1"/>
                  </a:cubicBezTo>
                  <a:cubicBezTo>
                    <a:pt x="868"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3" name="Google Shape;2173;p35"/>
            <p:cNvSpPr/>
            <p:nvPr/>
          </p:nvSpPr>
          <p:spPr>
            <a:xfrm>
              <a:off x="7841154" y="2930302"/>
              <a:ext cx="47977" cy="47977"/>
            </a:xfrm>
            <a:custGeom>
              <a:avLst/>
              <a:gdLst/>
              <a:ahLst/>
              <a:cxnLst/>
              <a:rect l="l" t="t" r="r" b="b"/>
              <a:pathLst>
                <a:path w="1086" h="1086" fill="none" extrusionOk="0">
                  <a:moveTo>
                    <a:pt x="1085" y="543"/>
                  </a:moveTo>
                  <a:cubicBezTo>
                    <a:pt x="1085" y="868"/>
                    <a:pt x="841" y="1085"/>
                    <a:pt x="543" y="1085"/>
                  </a:cubicBezTo>
                  <a:cubicBezTo>
                    <a:pt x="245" y="1085"/>
                    <a:pt x="0" y="868"/>
                    <a:pt x="0" y="543"/>
                  </a:cubicBezTo>
                  <a:cubicBezTo>
                    <a:pt x="0" y="244"/>
                    <a:pt x="245"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4" name="Google Shape;2174;p35"/>
            <p:cNvSpPr/>
            <p:nvPr/>
          </p:nvSpPr>
          <p:spPr>
            <a:xfrm>
              <a:off x="7289951" y="3027360"/>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17"/>
                    <a:pt x="245" y="0"/>
                    <a:pt x="543" y="0"/>
                  </a:cubicBezTo>
                  <a:cubicBezTo>
                    <a:pt x="841" y="0"/>
                    <a:pt x="1085" y="217"/>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5" name="Google Shape;2175;p35"/>
            <p:cNvSpPr/>
            <p:nvPr/>
          </p:nvSpPr>
          <p:spPr>
            <a:xfrm>
              <a:off x="7505626" y="3034561"/>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44"/>
                    <a:pt x="245" y="0"/>
                    <a:pt x="543" y="0"/>
                  </a:cubicBezTo>
                  <a:cubicBezTo>
                    <a:pt x="842"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6" name="Google Shape;2176;p35"/>
            <p:cNvSpPr/>
            <p:nvPr/>
          </p:nvSpPr>
          <p:spPr>
            <a:xfrm>
              <a:off x="7590712" y="3027360"/>
              <a:ext cx="47977" cy="47977"/>
            </a:xfrm>
            <a:custGeom>
              <a:avLst/>
              <a:gdLst/>
              <a:ahLst/>
              <a:cxnLst/>
              <a:rect l="l" t="t" r="r" b="b"/>
              <a:pathLst>
                <a:path w="1086" h="1086" fill="none" extrusionOk="0">
                  <a:moveTo>
                    <a:pt x="1085" y="543"/>
                  </a:moveTo>
                  <a:cubicBezTo>
                    <a:pt x="1085" y="841"/>
                    <a:pt x="841" y="1085"/>
                    <a:pt x="543" y="1085"/>
                  </a:cubicBezTo>
                  <a:cubicBezTo>
                    <a:pt x="245" y="1085"/>
                    <a:pt x="1" y="841"/>
                    <a:pt x="1" y="543"/>
                  </a:cubicBezTo>
                  <a:cubicBezTo>
                    <a:pt x="1" y="217"/>
                    <a:pt x="245" y="0"/>
                    <a:pt x="543" y="0"/>
                  </a:cubicBezTo>
                  <a:cubicBezTo>
                    <a:pt x="841" y="0"/>
                    <a:pt x="1085" y="217"/>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7" name="Google Shape;2177;p35"/>
            <p:cNvSpPr/>
            <p:nvPr/>
          </p:nvSpPr>
          <p:spPr>
            <a:xfrm>
              <a:off x="7853127" y="3435959"/>
              <a:ext cx="47977" cy="47977"/>
            </a:xfrm>
            <a:custGeom>
              <a:avLst/>
              <a:gdLst/>
              <a:ahLst/>
              <a:cxnLst/>
              <a:rect l="l" t="t" r="r" b="b"/>
              <a:pathLst>
                <a:path w="1086" h="1086" fill="none" extrusionOk="0">
                  <a:moveTo>
                    <a:pt x="1086" y="543"/>
                  </a:moveTo>
                  <a:cubicBezTo>
                    <a:pt x="1086" y="841"/>
                    <a:pt x="842" y="1086"/>
                    <a:pt x="543" y="1086"/>
                  </a:cubicBezTo>
                  <a:cubicBezTo>
                    <a:pt x="245" y="1086"/>
                    <a:pt x="1" y="841"/>
                    <a:pt x="1" y="543"/>
                  </a:cubicBezTo>
                  <a:cubicBezTo>
                    <a:pt x="1" y="245"/>
                    <a:pt x="245" y="1"/>
                    <a:pt x="543" y="1"/>
                  </a:cubicBezTo>
                  <a:cubicBezTo>
                    <a:pt x="842"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8" name="Google Shape;2178;p35"/>
            <p:cNvSpPr/>
            <p:nvPr/>
          </p:nvSpPr>
          <p:spPr>
            <a:xfrm>
              <a:off x="8022106" y="3172351"/>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4"/>
                    <a:pt x="244"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9" name="Google Shape;2179;p35"/>
            <p:cNvSpPr/>
            <p:nvPr/>
          </p:nvSpPr>
          <p:spPr>
            <a:xfrm>
              <a:off x="8036463" y="2993785"/>
              <a:ext cx="51555" cy="52792"/>
            </a:xfrm>
            <a:custGeom>
              <a:avLst/>
              <a:gdLst/>
              <a:ahLst/>
              <a:cxnLst/>
              <a:rect l="l" t="t" r="r" b="b"/>
              <a:pathLst>
                <a:path w="1167" h="1195" fill="none" extrusionOk="0">
                  <a:moveTo>
                    <a:pt x="190" y="977"/>
                  </a:moveTo>
                  <a:cubicBezTo>
                    <a:pt x="1" y="787"/>
                    <a:pt x="1" y="408"/>
                    <a:pt x="190" y="218"/>
                  </a:cubicBezTo>
                  <a:cubicBezTo>
                    <a:pt x="407" y="1"/>
                    <a:pt x="760" y="1"/>
                    <a:pt x="977" y="218"/>
                  </a:cubicBezTo>
                  <a:cubicBezTo>
                    <a:pt x="1167" y="408"/>
                    <a:pt x="1167" y="787"/>
                    <a:pt x="977" y="977"/>
                  </a:cubicBezTo>
                  <a:cubicBezTo>
                    <a:pt x="760" y="1194"/>
                    <a:pt x="435" y="1194"/>
                    <a:pt x="190" y="977"/>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0" name="Google Shape;2180;p35"/>
            <p:cNvSpPr/>
            <p:nvPr/>
          </p:nvSpPr>
          <p:spPr>
            <a:xfrm>
              <a:off x="7261192" y="2637935"/>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17"/>
                    <a:pt x="245" y="0"/>
                    <a:pt x="543" y="0"/>
                  </a:cubicBezTo>
                  <a:cubicBezTo>
                    <a:pt x="841" y="0"/>
                    <a:pt x="1085" y="217"/>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1" name="Google Shape;2181;p35"/>
            <p:cNvSpPr/>
            <p:nvPr/>
          </p:nvSpPr>
          <p:spPr>
            <a:xfrm>
              <a:off x="7599106" y="2544455"/>
              <a:ext cx="51555" cy="52748"/>
            </a:xfrm>
            <a:custGeom>
              <a:avLst/>
              <a:gdLst/>
              <a:ahLst/>
              <a:cxnLst/>
              <a:rect l="l" t="t" r="r" b="b"/>
              <a:pathLst>
                <a:path w="1167" h="1194" fill="none" extrusionOk="0">
                  <a:moveTo>
                    <a:pt x="977" y="217"/>
                  </a:moveTo>
                  <a:cubicBezTo>
                    <a:pt x="1167" y="407"/>
                    <a:pt x="1167" y="787"/>
                    <a:pt x="977" y="977"/>
                  </a:cubicBezTo>
                  <a:cubicBezTo>
                    <a:pt x="760" y="1194"/>
                    <a:pt x="407" y="1194"/>
                    <a:pt x="190" y="977"/>
                  </a:cubicBezTo>
                  <a:cubicBezTo>
                    <a:pt x="0" y="787"/>
                    <a:pt x="0" y="407"/>
                    <a:pt x="190" y="217"/>
                  </a:cubicBezTo>
                  <a:cubicBezTo>
                    <a:pt x="407" y="0"/>
                    <a:pt x="733" y="0"/>
                    <a:pt x="977" y="217"/>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2" name="Google Shape;2182;p35"/>
            <p:cNvSpPr/>
            <p:nvPr/>
          </p:nvSpPr>
          <p:spPr>
            <a:xfrm>
              <a:off x="7328297" y="2836822"/>
              <a:ext cx="47977" cy="47977"/>
            </a:xfrm>
            <a:custGeom>
              <a:avLst/>
              <a:gdLst/>
              <a:ahLst/>
              <a:cxnLst/>
              <a:rect l="l" t="t" r="r" b="b"/>
              <a:pathLst>
                <a:path w="1086" h="1086" fill="none" extrusionOk="0">
                  <a:moveTo>
                    <a:pt x="1085" y="543"/>
                  </a:moveTo>
                  <a:cubicBezTo>
                    <a:pt x="1085" y="841"/>
                    <a:pt x="868" y="1086"/>
                    <a:pt x="543" y="1086"/>
                  </a:cubicBezTo>
                  <a:cubicBezTo>
                    <a:pt x="245" y="1086"/>
                    <a:pt x="0" y="841"/>
                    <a:pt x="0" y="543"/>
                  </a:cubicBezTo>
                  <a:cubicBezTo>
                    <a:pt x="0" y="245"/>
                    <a:pt x="245" y="1"/>
                    <a:pt x="543" y="1"/>
                  </a:cubicBezTo>
                  <a:cubicBezTo>
                    <a:pt x="868"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3" name="Google Shape;2183;p35"/>
            <p:cNvSpPr/>
            <p:nvPr/>
          </p:nvSpPr>
          <p:spPr>
            <a:xfrm>
              <a:off x="7210874" y="2836822"/>
              <a:ext cx="47977" cy="47977"/>
            </a:xfrm>
            <a:custGeom>
              <a:avLst/>
              <a:gdLst/>
              <a:ahLst/>
              <a:cxnLst/>
              <a:rect l="l" t="t" r="r" b="b"/>
              <a:pathLst>
                <a:path w="1086" h="1086" fill="none" extrusionOk="0">
                  <a:moveTo>
                    <a:pt x="1085" y="543"/>
                  </a:moveTo>
                  <a:cubicBezTo>
                    <a:pt x="1085" y="841"/>
                    <a:pt x="841" y="1086"/>
                    <a:pt x="543" y="1086"/>
                  </a:cubicBezTo>
                  <a:cubicBezTo>
                    <a:pt x="244" y="1086"/>
                    <a:pt x="0" y="841"/>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4" name="Google Shape;2184;p35"/>
            <p:cNvSpPr/>
            <p:nvPr/>
          </p:nvSpPr>
          <p:spPr>
            <a:xfrm>
              <a:off x="7253991" y="3131619"/>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44"/>
                    <a:pt x="245" y="0"/>
                    <a:pt x="543" y="0"/>
                  </a:cubicBezTo>
                  <a:cubicBezTo>
                    <a:pt x="842"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5" name="Google Shape;2185;p35"/>
            <p:cNvSpPr/>
            <p:nvPr/>
          </p:nvSpPr>
          <p:spPr>
            <a:xfrm>
              <a:off x="7336691" y="3222669"/>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6" name="Google Shape;2186;p35"/>
            <p:cNvSpPr/>
            <p:nvPr/>
          </p:nvSpPr>
          <p:spPr>
            <a:xfrm>
              <a:off x="7872300" y="3558198"/>
              <a:ext cx="47977" cy="47977"/>
            </a:xfrm>
            <a:custGeom>
              <a:avLst/>
              <a:gdLst/>
              <a:ahLst/>
              <a:cxnLst/>
              <a:rect l="l" t="t" r="r" b="b"/>
              <a:pathLst>
                <a:path w="1086" h="1086" fill="none" extrusionOk="0">
                  <a:moveTo>
                    <a:pt x="1086" y="543"/>
                  </a:moveTo>
                  <a:cubicBezTo>
                    <a:pt x="1086" y="841"/>
                    <a:pt x="841" y="1085"/>
                    <a:pt x="543" y="1085"/>
                  </a:cubicBezTo>
                  <a:cubicBezTo>
                    <a:pt x="245" y="1085"/>
                    <a:pt x="1" y="841"/>
                    <a:pt x="1" y="543"/>
                  </a:cubicBezTo>
                  <a:cubicBezTo>
                    <a:pt x="1" y="244"/>
                    <a:pt x="245" y="0"/>
                    <a:pt x="543" y="0"/>
                  </a:cubicBezTo>
                  <a:cubicBezTo>
                    <a:pt x="841"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7" name="Google Shape;2187;p35"/>
            <p:cNvSpPr/>
            <p:nvPr/>
          </p:nvSpPr>
          <p:spPr>
            <a:xfrm>
              <a:off x="7395403" y="2641513"/>
              <a:ext cx="47977" cy="47977"/>
            </a:xfrm>
            <a:custGeom>
              <a:avLst/>
              <a:gdLst/>
              <a:ahLst/>
              <a:cxnLst/>
              <a:rect l="l" t="t" r="r" b="b"/>
              <a:pathLst>
                <a:path w="1086" h="1086" extrusionOk="0">
                  <a:moveTo>
                    <a:pt x="543" y="0"/>
                  </a:moveTo>
                  <a:cubicBezTo>
                    <a:pt x="217" y="0"/>
                    <a:pt x="0" y="245"/>
                    <a:pt x="0" y="543"/>
                  </a:cubicBezTo>
                  <a:cubicBezTo>
                    <a:pt x="0" y="841"/>
                    <a:pt x="217" y="1085"/>
                    <a:pt x="543" y="1085"/>
                  </a:cubicBezTo>
                  <a:cubicBezTo>
                    <a:pt x="841" y="1085"/>
                    <a:pt x="1085" y="841"/>
                    <a:pt x="1085" y="543"/>
                  </a:cubicBezTo>
                  <a:cubicBezTo>
                    <a:pt x="1085" y="245"/>
                    <a:pt x="841" y="0"/>
                    <a:pt x="543" y="0"/>
                  </a:cubicBezTo>
                  <a:close/>
                </a:path>
              </a:pathLst>
            </a:custGeom>
            <a:solidFill>
              <a:schemeClr val="lt2"/>
            </a:solid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8" name="Google Shape;2188;p35"/>
            <p:cNvSpPr/>
            <p:nvPr/>
          </p:nvSpPr>
          <p:spPr>
            <a:xfrm>
              <a:off x="7371415" y="2724214"/>
              <a:ext cx="678257" cy="129440"/>
            </a:xfrm>
            <a:custGeom>
              <a:avLst/>
              <a:gdLst/>
              <a:ahLst/>
              <a:cxnLst/>
              <a:rect l="l" t="t" r="r" b="b"/>
              <a:pathLst>
                <a:path w="15353" h="2930" fill="none" extrusionOk="0">
                  <a:moveTo>
                    <a:pt x="15353" y="2929"/>
                  </a:moveTo>
                  <a:lnTo>
                    <a:pt x="5616" y="2929"/>
                  </a:lnTo>
                  <a:lnTo>
                    <a:pt x="2659" y="0"/>
                  </a:lnTo>
                  <a:lnTo>
                    <a:pt x="1" y="2685"/>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9" name="Google Shape;2189;p35"/>
            <p:cNvSpPr/>
            <p:nvPr/>
          </p:nvSpPr>
          <p:spPr>
            <a:xfrm>
              <a:off x="6983183" y="2860811"/>
              <a:ext cx="276860" cy="278009"/>
            </a:xfrm>
            <a:custGeom>
              <a:avLst/>
              <a:gdLst/>
              <a:ahLst/>
              <a:cxnLst/>
              <a:rect l="l" t="t" r="r" b="b"/>
              <a:pathLst>
                <a:path w="6267" h="6293" fill="none" extrusionOk="0">
                  <a:moveTo>
                    <a:pt x="5154" y="0"/>
                  </a:moveTo>
                  <a:lnTo>
                    <a:pt x="1" y="0"/>
                  </a:lnTo>
                  <a:lnTo>
                    <a:pt x="6266" y="6293"/>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0" name="Google Shape;2190;p35"/>
            <p:cNvSpPr/>
            <p:nvPr/>
          </p:nvSpPr>
          <p:spPr>
            <a:xfrm>
              <a:off x="7378616" y="3264594"/>
              <a:ext cx="499736" cy="302042"/>
            </a:xfrm>
            <a:custGeom>
              <a:avLst/>
              <a:gdLst/>
              <a:ahLst/>
              <a:cxnLst/>
              <a:rect l="l" t="t" r="r" b="b"/>
              <a:pathLst>
                <a:path w="11312" h="6837" fill="none" extrusionOk="0">
                  <a:moveTo>
                    <a:pt x="1" y="1"/>
                  </a:moveTo>
                  <a:lnTo>
                    <a:pt x="3500" y="3500"/>
                  </a:lnTo>
                  <a:lnTo>
                    <a:pt x="8029" y="3500"/>
                  </a:lnTo>
                  <a:lnTo>
                    <a:pt x="11311" y="6836"/>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1" name="Google Shape;2191;p35"/>
            <p:cNvSpPr/>
            <p:nvPr/>
          </p:nvSpPr>
          <p:spPr>
            <a:xfrm>
              <a:off x="7255184" y="2884755"/>
              <a:ext cx="505744" cy="70728"/>
            </a:xfrm>
            <a:custGeom>
              <a:avLst/>
              <a:gdLst/>
              <a:ahLst/>
              <a:cxnLst/>
              <a:rect l="l" t="t" r="r" b="b"/>
              <a:pathLst>
                <a:path w="11448" h="1601" fill="none" extrusionOk="0">
                  <a:moveTo>
                    <a:pt x="1" y="1520"/>
                  </a:moveTo>
                  <a:lnTo>
                    <a:pt x="4015" y="1520"/>
                  </a:lnTo>
                  <a:lnTo>
                    <a:pt x="5534" y="1"/>
                  </a:lnTo>
                  <a:lnTo>
                    <a:pt x="7134" y="1601"/>
                  </a:lnTo>
                  <a:lnTo>
                    <a:pt x="11447" y="160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2" name="Google Shape;2192;p35"/>
            <p:cNvSpPr/>
            <p:nvPr/>
          </p:nvSpPr>
          <p:spPr>
            <a:xfrm>
              <a:off x="7339077" y="3051305"/>
              <a:ext cx="520102" cy="391899"/>
            </a:xfrm>
            <a:custGeom>
              <a:avLst/>
              <a:gdLst/>
              <a:ahLst/>
              <a:cxnLst/>
              <a:rect l="l" t="t" r="r" b="b"/>
              <a:pathLst>
                <a:path w="11773" h="8871" fill="none" extrusionOk="0">
                  <a:moveTo>
                    <a:pt x="1" y="1"/>
                  </a:moveTo>
                  <a:lnTo>
                    <a:pt x="2767" y="1"/>
                  </a:lnTo>
                  <a:lnTo>
                    <a:pt x="2767" y="4503"/>
                  </a:lnTo>
                  <a:lnTo>
                    <a:pt x="4801" y="6538"/>
                  </a:lnTo>
                  <a:lnTo>
                    <a:pt x="9467" y="6538"/>
                  </a:lnTo>
                  <a:lnTo>
                    <a:pt x="11772" y="887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3" name="Google Shape;2193;p35"/>
            <p:cNvSpPr/>
            <p:nvPr/>
          </p:nvSpPr>
          <p:spPr>
            <a:xfrm>
              <a:off x="7529614" y="3083687"/>
              <a:ext cx="358324" cy="196546"/>
            </a:xfrm>
            <a:custGeom>
              <a:avLst/>
              <a:gdLst/>
              <a:ahLst/>
              <a:cxnLst/>
              <a:rect l="l" t="t" r="r" b="b"/>
              <a:pathLst>
                <a:path w="8111" h="4449" fill="none" extrusionOk="0">
                  <a:moveTo>
                    <a:pt x="0" y="0"/>
                  </a:moveTo>
                  <a:lnTo>
                    <a:pt x="0" y="2577"/>
                  </a:lnTo>
                  <a:lnTo>
                    <a:pt x="1872" y="4448"/>
                  </a:lnTo>
                  <a:lnTo>
                    <a:pt x="8110" y="4448"/>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4" name="Google Shape;2194;p35"/>
            <p:cNvSpPr/>
            <p:nvPr/>
          </p:nvSpPr>
          <p:spPr>
            <a:xfrm>
              <a:off x="7641030" y="3051305"/>
              <a:ext cx="390706" cy="129484"/>
            </a:xfrm>
            <a:custGeom>
              <a:avLst/>
              <a:gdLst/>
              <a:ahLst/>
              <a:cxnLst/>
              <a:rect l="l" t="t" r="r" b="b"/>
              <a:pathLst>
                <a:path w="8844" h="2931" fill="none" extrusionOk="0">
                  <a:moveTo>
                    <a:pt x="1" y="1"/>
                  </a:moveTo>
                  <a:lnTo>
                    <a:pt x="5859" y="1"/>
                  </a:lnTo>
                  <a:lnTo>
                    <a:pt x="8843" y="293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5" name="Google Shape;2195;p35"/>
            <p:cNvSpPr/>
            <p:nvPr/>
          </p:nvSpPr>
          <p:spPr>
            <a:xfrm>
              <a:off x="7656625" y="3163957"/>
              <a:ext cx="202554" cy="44"/>
            </a:xfrm>
            <a:custGeom>
              <a:avLst/>
              <a:gdLst/>
              <a:ahLst/>
              <a:cxnLst/>
              <a:rect l="l" t="t" r="r" b="b"/>
              <a:pathLst>
                <a:path w="4585" h="1" fill="none" extrusionOk="0">
                  <a:moveTo>
                    <a:pt x="0" y="0"/>
                  </a:moveTo>
                  <a:lnTo>
                    <a:pt x="4584"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6" name="Google Shape;2196;p35"/>
            <p:cNvSpPr/>
            <p:nvPr/>
          </p:nvSpPr>
          <p:spPr>
            <a:xfrm>
              <a:off x="7887894" y="2953054"/>
              <a:ext cx="158200" cy="50362"/>
            </a:xfrm>
            <a:custGeom>
              <a:avLst/>
              <a:gdLst/>
              <a:ahLst/>
              <a:cxnLst/>
              <a:rect l="l" t="t" r="r" b="b"/>
              <a:pathLst>
                <a:path w="3581" h="1140" fill="none" extrusionOk="0">
                  <a:moveTo>
                    <a:pt x="0" y="1"/>
                  </a:moveTo>
                  <a:lnTo>
                    <a:pt x="2469" y="1"/>
                  </a:lnTo>
                  <a:lnTo>
                    <a:pt x="3581" y="114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7" name="Google Shape;2197;p35"/>
            <p:cNvSpPr/>
            <p:nvPr/>
          </p:nvSpPr>
          <p:spPr>
            <a:xfrm>
              <a:off x="4615399" y="2398271"/>
              <a:ext cx="1179142" cy="212140"/>
            </a:xfrm>
            <a:custGeom>
              <a:avLst/>
              <a:gdLst/>
              <a:ahLst/>
              <a:cxnLst/>
              <a:rect l="l" t="t" r="r" b="b"/>
              <a:pathLst>
                <a:path w="26691" h="4802" fill="none" extrusionOk="0">
                  <a:moveTo>
                    <a:pt x="26691" y="4801"/>
                  </a:moveTo>
                  <a:lnTo>
                    <a:pt x="12207" y="4801"/>
                  </a:lnTo>
                  <a:lnTo>
                    <a:pt x="7406" y="0"/>
                  </a:lnTo>
                  <a:lnTo>
                    <a:pt x="1"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8" name="Google Shape;2198;p35"/>
            <p:cNvSpPr/>
            <p:nvPr/>
          </p:nvSpPr>
          <p:spPr>
            <a:xfrm>
              <a:off x="4506369" y="2615139"/>
              <a:ext cx="1288172" cy="71965"/>
            </a:xfrm>
            <a:custGeom>
              <a:avLst/>
              <a:gdLst/>
              <a:ahLst/>
              <a:cxnLst/>
              <a:rect l="l" t="t" r="r" b="b"/>
              <a:pathLst>
                <a:path w="29159" h="1629" fill="none" extrusionOk="0">
                  <a:moveTo>
                    <a:pt x="29159" y="1628"/>
                  </a:moveTo>
                  <a:lnTo>
                    <a:pt x="9304" y="1628"/>
                  </a:lnTo>
                  <a:lnTo>
                    <a:pt x="7650" y="1"/>
                  </a:lnTo>
                  <a:lnTo>
                    <a:pt x="1" y="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9" name="Google Shape;2199;p35"/>
            <p:cNvSpPr/>
            <p:nvPr/>
          </p:nvSpPr>
          <p:spPr>
            <a:xfrm>
              <a:off x="5354754" y="2514502"/>
              <a:ext cx="439787" cy="44"/>
            </a:xfrm>
            <a:custGeom>
              <a:avLst/>
              <a:gdLst/>
              <a:ahLst/>
              <a:cxnLst/>
              <a:rect l="l" t="t" r="r" b="b"/>
              <a:pathLst>
                <a:path w="9955" h="1" fill="none" extrusionOk="0">
                  <a:moveTo>
                    <a:pt x="9955" y="0"/>
                  </a:moveTo>
                  <a:lnTo>
                    <a:pt x="0"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0" name="Google Shape;2200;p35"/>
            <p:cNvSpPr/>
            <p:nvPr/>
          </p:nvSpPr>
          <p:spPr>
            <a:xfrm>
              <a:off x="4730438" y="2768524"/>
              <a:ext cx="1064103" cy="44"/>
            </a:xfrm>
            <a:custGeom>
              <a:avLst/>
              <a:gdLst/>
              <a:ahLst/>
              <a:cxnLst/>
              <a:rect l="l" t="t" r="r" b="b"/>
              <a:pathLst>
                <a:path w="24087" h="1" fill="none" extrusionOk="0">
                  <a:moveTo>
                    <a:pt x="24087" y="1"/>
                  </a:moveTo>
                  <a:lnTo>
                    <a:pt x="1" y="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1" name="Google Shape;2201;p35"/>
            <p:cNvSpPr/>
            <p:nvPr/>
          </p:nvSpPr>
          <p:spPr>
            <a:xfrm>
              <a:off x="5214535" y="2405472"/>
              <a:ext cx="607573" cy="86279"/>
            </a:xfrm>
            <a:custGeom>
              <a:avLst/>
              <a:gdLst/>
              <a:ahLst/>
              <a:cxnLst/>
              <a:rect l="l" t="t" r="r" b="b"/>
              <a:pathLst>
                <a:path w="13753" h="1953" fill="none" extrusionOk="0">
                  <a:moveTo>
                    <a:pt x="13753" y="0"/>
                  </a:moveTo>
                  <a:lnTo>
                    <a:pt x="1954" y="0"/>
                  </a:lnTo>
                  <a:lnTo>
                    <a:pt x="1" y="1953"/>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2" name="Google Shape;2202;p35"/>
            <p:cNvSpPr/>
            <p:nvPr/>
          </p:nvSpPr>
          <p:spPr>
            <a:xfrm>
              <a:off x="4581869" y="2491751"/>
              <a:ext cx="390662" cy="94672"/>
            </a:xfrm>
            <a:custGeom>
              <a:avLst/>
              <a:gdLst/>
              <a:ahLst/>
              <a:cxnLst/>
              <a:rect l="l" t="t" r="r" b="b"/>
              <a:pathLst>
                <a:path w="8843" h="2143" fill="none" extrusionOk="0">
                  <a:moveTo>
                    <a:pt x="0" y="0"/>
                  </a:moveTo>
                  <a:lnTo>
                    <a:pt x="6727" y="0"/>
                  </a:lnTo>
                  <a:lnTo>
                    <a:pt x="8843" y="2143"/>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3" name="Google Shape;2203;p35"/>
            <p:cNvSpPr/>
            <p:nvPr/>
          </p:nvSpPr>
          <p:spPr>
            <a:xfrm>
              <a:off x="4682505" y="2744579"/>
              <a:ext cx="47977" cy="47977"/>
            </a:xfrm>
            <a:custGeom>
              <a:avLst/>
              <a:gdLst/>
              <a:ahLst/>
              <a:cxnLst/>
              <a:rect l="l" t="t" r="r" b="b"/>
              <a:pathLst>
                <a:path w="1086" h="1086" fill="none" extrusionOk="0">
                  <a:moveTo>
                    <a:pt x="1086" y="543"/>
                  </a:moveTo>
                  <a:cubicBezTo>
                    <a:pt x="1086" y="868"/>
                    <a:pt x="842" y="1085"/>
                    <a:pt x="543" y="1085"/>
                  </a:cubicBezTo>
                  <a:cubicBezTo>
                    <a:pt x="245" y="1085"/>
                    <a:pt x="1" y="868"/>
                    <a:pt x="1" y="543"/>
                  </a:cubicBezTo>
                  <a:cubicBezTo>
                    <a:pt x="1" y="244"/>
                    <a:pt x="245" y="0"/>
                    <a:pt x="543" y="0"/>
                  </a:cubicBezTo>
                  <a:cubicBezTo>
                    <a:pt x="842"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4" name="Google Shape;2204;p35"/>
            <p:cNvSpPr/>
            <p:nvPr/>
          </p:nvSpPr>
          <p:spPr>
            <a:xfrm>
              <a:off x="4457244" y="2590002"/>
              <a:ext cx="50362" cy="47977"/>
            </a:xfrm>
            <a:custGeom>
              <a:avLst/>
              <a:gdLst/>
              <a:ahLst/>
              <a:cxnLst/>
              <a:rect l="l" t="t" r="r" b="b"/>
              <a:pathLst>
                <a:path w="1140" h="1086" fill="none" extrusionOk="0">
                  <a:moveTo>
                    <a:pt x="597" y="0"/>
                  </a:moveTo>
                  <a:cubicBezTo>
                    <a:pt x="896" y="0"/>
                    <a:pt x="1140" y="217"/>
                    <a:pt x="1140" y="543"/>
                  </a:cubicBezTo>
                  <a:cubicBezTo>
                    <a:pt x="1140" y="841"/>
                    <a:pt x="896" y="1085"/>
                    <a:pt x="597" y="1085"/>
                  </a:cubicBezTo>
                  <a:cubicBezTo>
                    <a:pt x="272" y="1085"/>
                    <a:pt x="55" y="841"/>
                    <a:pt x="55" y="543"/>
                  </a:cubicBezTo>
                  <a:cubicBezTo>
                    <a:pt x="1" y="271"/>
                    <a:pt x="272" y="0"/>
                    <a:pt x="597" y="0"/>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5" name="Google Shape;2205;p35"/>
            <p:cNvSpPr/>
            <p:nvPr/>
          </p:nvSpPr>
          <p:spPr>
            <a:xfrm>
              <a:off x="4532743" y="2467763"/>
              <a:ext cx="49170" cy="47977"/>
            </a:xfrm>
            <a:custGeom>
              <a:avLst/>
              <a:gdLst/>
              <a:ahLst/>
              <a:cxnLst/>
              <a:rect l="l" t="t" r="r" b="b"/>
              <a:pathLst>
                <a:path w="1113" h="1086" fill="none" extrusionOk="0">
                  <a:moveTo>
                    <a:pt x="570" y="1"/>
                  </a:moveTo>
                  <a:cubicBezTo>
                    <a:pt x="868" y="1"/>
                    <a:pt x="1112" y="245"/>
                    <a:pt x="1112" y="543"/>
                  </a:cubicBezTo>
                  <a:cubicBezTo>
                    <a:pt x="1112" y="868"/>
                    <a:pt x="868" y="1085"/>
                    <a:pt x="570" y="1085"/>
                  </a:cubicBezTo>
                  <a:cubicBezTo>
                    <a:pt x="272" y="1085"/>
                    <a:pt x="28" y="868"/>
                    <a:pt x="28" y="543"/>
                  </a:cubicBezTo>
                  <a:cubicBezTo>
                    <a:pt x="0" y="245"/>
                    <a:pt x="272" y="1"/>
                    <a:pt x="570" y="1"/>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6" name="Google Shape;2206;p35"/>
            <p:cNvSpPr/>
            <p:nvPr/>
          </p:nvSpPr>
          <p:spPr>
            <a:xfrm>
              <a:off x="4568704" y="2371897"/>
              <a:ext cx="49170" cy="47977"/>
            </a:xfrm>
            <a:custGeom>
              <a:avLst/>
              <a:gdLst/>
              <a:ahLst/>
              <a:cxnLst/>
              <a:rect l="l" t="t" r="r" b="b"/>
              <a:pathLst>
                <a:path w="1113" h="1086" fill="none" extrusionOk="0">
                  <a:moveTo>
                    <a:pt x="570" y="1"/>
                  </a:moveTo>
                  <a:cubicBezTo>
                    <a:pt x="868" y="1"/>
                    <a:pt x="1112" y="245"/>
                    <a:pt x="1112" y="543"/>
                  </a:cubicBezTo>
                  <a:cubicBezTo>
                    <a:pt x="1112" y="869"/>
                    <a:pt x="868" y="1086"/>
                    <a:pt x="570" y="1086"/>
                  </a:cubicBezTo>
                  <a:cubicBezTo>
                    <a:pt x="271" y="1086"/>
                    <a:pt x="27" y="869"/>
                    <a:pt x="27" y="543"/>
                  </a:cubicBezTo>
                  <a:cubicBezTo>
                    <a:pt x="0" y="272"/>
                    <a:pt x="271" y="1"/>
                    <a:pt x="570" y="1"/>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7" name="Google Shape;2207;p35"/>
            <p:cNvSpPr/>
            <p:nvPr/>
          </p:nvSpPr>
          <p:spPr>
            <a:xfrm>
              <a:off x="4517148" y="2298827"/>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44"/>
                    <a:pt x="245" y="0"/>
                    <a:pt x="543" y="0"/>
                  </a:cubicBezTo>
                  <a:cubicBezTo>
                    <a:pt x="842"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8" name="Google Shape;2208;p35"/>
            <p:cNvSpPr/>
            <p:nvPr/>
          </p:nvSpPr>
          <p:spPr>
            <a:xfrm>
              <a:off x="5359526" y="2195761"/>
              <a:ext cx="47977" cy="47977"/>
            </a:xfrm>
            <a:custGeom>
              <a:avLst/>
              <a:gdLst/>
              <a:ahLst/>
              <a:cxnLst/>
              <a:rect l="l" t="t" r="r" b="b"/>
              <a:pathLst>
                <a:path w="1086" h="1086" fill="none" extrusionOk="0">
                  <a:moveTo>
                    <a:pt x="543" y="0"/>
                  </a:moveTo>
                  <a:cubicBezTo>
                    <a:pt x="842" y="0"/>
                    <a:pt x="1086" y="245"/>
                    <a:pt x="1086" y="543"/>
                  </a:cubicBezTo>
                  <a:cubicBezTo>
                    <a:pt x="1086" y="841"/>
                    <a:pt x="842" y="1085"/>
                    <a:pt x="543" y="1085"/>
                  </a:cubicBezTo>
                  <a:cubicBezTo>
                    <a:pt x="245" y="1085"/>
                    <a:pt x="1" y="841"/>
                    <a:pt x="1" y="543"/>
                  </a:cubicBezTo>
                  <a:cubicBezTo>
                    <a:pt x="1" y="272"/>
                    <a:pt x="245" y="0"/>
                    <a:pt x="543" y="0"/>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9" name="Google Shape;2209;p35"/>
            <p:cNvSpPr/>
            <p:nvPr/>
          </p:nvSpPr>
          <p:spPr>
            <a:xfrm>
              <a:off x="4805937" y="2195761"/>
              <a:ext cx="49170" cy="47977"/>
            </a:xfrm>
            <a:custGeom>
              <a:avLst/>
              <a:gdLst/>
              <a:ahLst/>
              <a:cxnLst/>
              <a:rect l="l" t="t" r="r" b="b"/>
              <a:pathLst>
                <a:path w="1113" h="1086" fill="none" extrusionOk="0">
                  <a:moveTo>
                    <a:pt x="570" y="0"/>
                  </a:moveTo>
                  <a:cubicBezTo>
                    <a:pt x="869" y="0"/>
                    <a:pt x="1113" y="245"/>
                    <a:pt x="1113" y="543"/>
                  </a:cubicBezTo>
                  <a:cubicBezTo>
                    <a:pt x="1113" y="841"/>
                    <a:pt x="869" y="1085"/>
                    <a:pt x="570" y="1085"/>
                  </a:cubicBezTo>
                  <a:cubicBezTo>
                    <a:pt x="245" y="1085"/>
                    <a:pt x="1" y="841"/>
                    <a:pt x="1" y="543"/>
                  </a:cubicBezTo>
                  <a:cubicBezTo>
                    <a:pt x="1" y="272"/>
                    <a:pt x="245" y="0"/>
                    <a:pt x="570" y="0"/>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0" name="Google Shape;2210;p35"/>
            <p:cNvSpPr/>
            <p:nvPr/>
          </p:nvSpPr>
          <p:spPr>
            <a:xfrm>
              <a:off x="4682505" y="1872248"/>
              <a:ext cx="47977" cy="47933"/>
            </a:xfrm>
            <a:custGeom>
              <a:avLst/>
              <a:gdLst/>
              <a:ahLst/>
              <a:cxnLst/>
              <a:rect l="l" t="t" r="r" b="b"/>
              <a:pathLst>
                <a:path w="1086" h="1085" fill="none" extrusionOk="0">
                  <a:moveTo>
                    <a:pt x="1086" y="542"/>
                  </a:moveTo>
                  <a:cubicBezTo>
                    <a:pt x="1086" y="841"/>
                    <a:pt x="842" y="1085"/>
                    <a:pt x="543" y="1085"/>
                  </a:cubicBezTo>
                  <a:cubicBezTo>
                    <a:pt x="245" y="1085"/>
                    <a:pt x="1" y="841"/>
                    <a:pt x="1" y="542"/>
                  </a:cubicBezTo>
                  <a:cubicBezTo>
                    <a:pt x="1" y="244"/>
                    <a:pt x="245" y="0"/>
                    <a:pt x="543" y="0"/>
                  </a:cubicBezTo>
                  <a:cubicBezTo>
                    <a:pt x="842" y="0"/>
                    <a:pt x="1086" y="244"/>
                    <a:pt x="1086" y="542"/>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1" name="Google Shape;2211;p35"/>
            <p:cNvSpPr/>
            <p:nvPr/>
          </p:nvSpPr>
          <p:spPr>
            <a:xfrm>
              <a:off x="4708879" y="1987243"/>
              <a:ext cx="47977" cy="47977"/>
            </a:xfrm>
            <a:custGeom>
              <a:avLst/>
              <a:gdLst/>
              <a:ahLst/>
              <a:cxnLst/>
              <a:rect l="l" t="t" r="r" b="b"/>
              <a:pathLst>
                <a:path w="1086" h="1086" fill="none" extrusionOk="0">
                  <a:moveTo>
                    <a:pt x="1086" y="543"/>
                  </a:moveTo>
                  <a:cubicBezTo>
                    <a:pt x="1086" y="842"/>
                    <a:pt x="841" y="1086"/>
                    <a:pt x="543" y="1086"/>
                  </a:cubicBezTo>
                  <a:cubicBezTo>
                    <a:pt x="245" y="1086"/>
                    <a:pt x="1" y="842"/>
                    <a:pt x="1" y="543"/>
                  </a:cubicBezTo>
                  <a:cubicBezTo>
                    <a:pt x="1" y="245"/>
                    <a:pt x="245" y="1"/>
                    <a:pt x="543" y="1"/>
                  </a:cubicBezTo>
                  <a:cubicBezTo>
                    <a:pt x="841"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2" name="Google Shape;2212;p35"/>
            <p:cNvSpPr/>
            <p:nvPr/>
          </p:nvSpPr>
          <p:spPr>
            <a:xfrm>
              <a:off x="4956936" y="1987243"/>
              <a:ext cx="47977" cy="47977"/>
            </a:xfrm>
            <a:custGeom>
              <a:avLst/>
              <a:gdLst/>
              <a:ahLst/>
              <a:cxnLst/>
              <a:rect l="l" t="t" r="r" b="b"/>
              <a:pathLst>
                <a:path w="1086" h="1086" fill="none" extrusionOk="0">
                  <a:moveTo>
                    <a:pt x="1085" y="543"/>
                  </a:moveTo>
                  <a:cubicBezTo>
                    <a:pt x="1085" y="842"/>
                    <a:pt x="841" y="1086"/>
                    <a:pt x="543" y="1086"/>
                  </a:cubicBezTo>
                  <a:cubicBezTo>
                    <a:pt x="217" y="1086"/>
                    <a:pt x="0" y="842"/>
                    <a:pt x="0" y="543"/>
                  </a:cubicBezTo>
                  <a:cubicBezTo>
                    <a:pt x="0" y="245"/>
                    <a:pt x="217"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3" name="Google Shape;2213;p35"/>
            <p:cNvSpPr/>
            <p:nvPr/>
          </p:nvSpPr>
          <p:spPr>
            <a:xfrm>
              <a:off x="4725666" y="2196954"/>
              <a:ext cx="47977" cy="47977"/>
            </a:xfrm>
            <a:custGeom>
              <a:avLst/>
              <a:gdLst/>
              <a:ahLst/>
              <a:cxnLst/>
              <a:rect l="l" t="t" r="r" b="b"/>
              <a:pathLst>
                <a:path w="1086" h="1086" extrusionOk="0">
                  <a:moveTo>
                    <a:pt x="543" y="1"/>
                  </a:moveTo>
                  <a:cubicBezTo>
                    <a:pt x="244" y="1"/>
                    <a:pt x="0" y="245"/>
                    <a:pt x="0" y="543"/>
                  </a:cubicBezTo>
                  <a:cubicBezTo>
                    <a:pt x="0" y="841"/>
                    <a:pt x="244" y="1086"/>
                    <a:pt x="543" y="1086"/>
                  </a:cubicBezTo>
                  <a:cubicBezTo>
                    <a:pt x="841" y="1086"/>
                    <a:pt x="1085" y="841"/>
                    <a:pt x="1085" y="543"/>
                  </a:cubicBezTo>
                  <a:cubicBezTo>
                    <a:pt x="1085" y="245"/>
                    <a:pt x="841" y="1"/>
                    <a:pt x="543" y="1"/>
                  </a:cubicBezTo>
                  <a:close/>
                </a:path>
              </a:pathLst>
            </a:custGeom>
            <a:solidFill>
              <a:schemeClr val="lt2"/>
            </a:solid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4" name="Google Shape;2214;p35"/>
            <p:cNvSpPr/>
            <p:nvPr/>
          </p:nvSpPr>
          <p:spPr>
            <a:xfrm>
              <a:off x="5276869" y="2101088"/>
              <a:ext cx="47977" cy="47977"/>
            </a:xfrm>
            <a:custGeom>
              <a:avLst/>
              <a:gdLst/>
              <a:ahLst/>
              <a:cxnLst/>
              <a:rect l="l" t="t" r="r" b="b"/>
              <a:pathLst>
                <a:path w="1086" h="1086" fill="none" extrusionOk="0">
                  <a:moveTo>
                    <a:pt x="1085" y="543"/>
                  </a:moveTo>
                  <a:cubicBezTo>
                    <a:pt x="1085" y="841"/>
                    <a:pt x="841" y="1086"/>
                    <a:pt x="543" y="1086"/>
                  </a:cubicBezTo>
                  <a:cubicBezTo>
                    <a:pt x="244" y="1086"/>
                    <a:pt x="0" y="841"/>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5" name="Google Shape;2215;p35"/>
            <p:cNvSpPr/>
            <p:nvPr/>
          </p:nvSpPr>
          <p:spPr>
            <a:xfrm>
              <a:off x="5061195" y="2093887"/>
              <a:ext cx="47933" cy="47977"/>
            </a:xfrm>
            <a:custGeom>
              <a:avLst/>
              <a:gdLst/>
              <a:ahLst/>
              <a:cxnLst/>
              <a:rect l="l" t="t" r="r" b="b"/>
              <a:pathLst>
                <a:path w="1085" h="1086" fill="none" extrusionOk="0">
                  <a:moveTo>
                    <a:pt x="1085" y="543"/>
                  </a:moveTo>
                  <a:cubicBezTo>
                    <a:pt x="1085" y="842"/>
                    <a:pt x="841" y="1086"/>
                    <a:pt x="543" y="1086"/>
                  </a:cubicBezTo>
                  <a:cubicBezTo>
                    <a:pt x="244" y="1086"/>
                    <a:pt x="0" y="842"/>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6" name="Google Shape;2216;p35"/>
            <p:cNvSpPr/>
            <p:nvPr/>
          </p:nvSpPr>
          <p:spPr>
            <a:xfrm>
              <a:off x="4976109" y="2101088"/>
              <a:ext cx="47977" cy="47977"/>
            </a:xfrm>
            <a:custGeom>
              <a:avLst/>
              <a:gdLst/>
              <a:ahLst/>
              <a:cxnLst/>
              <a:rect l="l" t="t" r="r" b="b"/>
              <a:pathLst>
                <a:path w="1086" h="1086" fill="none" extrusionOk="0">
                  <a:moveTo>
                    <a:pt x="1085" y="543"/>
                  </a:moveTo>
                  <a:cubicBezTo>
                    <a:pt x="1085" y="841"/>
                    <a:pt x="841" y="1086"/>
                    <a:pt x="543" y="1086"/>
                  </a:cubicBezTo>
                  <a:cubicBezTo>
                    <a:pt x="244" y="1086"/>
                    <a:pt x="0" y="841"/>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7" name="Google Shape;2217;p35"/>
            <p:cNvSpPr/>
            <p:nvPr/>
          </p:nvSpPr>
          <p:spPr>
            <a:xfrm>
              <a:off x="4713694" y="1692490"/>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5"/>
                    <a:pt x="244" y="0"/>
                    <a:pt x="543" y="0"/>
                  </a:cubicBezTo>
                  <a:cubicBezTo>
                    <a:pt x="841" y="0"/>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8" name="Google Shape;2218;p35"/>
            <p:cNvSpPr/>
            <p:nvPr/>
          </p:nvSpPr>
          <p:spPr>
            <a:xfrm>
              <a:off x="4544715" y="1956098"/>
              <a:ext cx="47977" cy="47977"/>
            </a:xfrm>
            <a:custGeom>
              <a:avLst/>
              <a:gdLst/>
              <a:ahLst/>
              <a:cxnLst/>
              <a:rect l="l" t="t" r="r" b="b"/>
              <a:pathLst>
                <a:path w="1086" h="1086" fill="none" extrusionOk="0">
                  <a:moveTo>
                    <a:pt x="1086" y="543"/>
                  </a:moveTo>
                  <a:cubicBezTo>
                    <a:pt x="1086" y="842"/>
                    <a:pt x="841" y="1086"/>
                    <a:pt x="543" y="1086"/>
                  </a:cubicBezTo>
                  <a:cubicBezTo>
                    <a:pt x="245" y="1086"/>
                    <a:pt x="1" y="842"/>
                    <a:pt x="1" y="543"/>
                  </a:cubicBezTo>
                  <a:cubicBezTo>
                    <a:pt x="1" y="245"/>
                    <a:pt x="245" y="1"/>
                    <a:pt x="543" y="1"/>
                  </a:cubicBezTo>
                  <a:cubicBezTo>
                    <a:pt x="841"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9" name="Google Shape;2219;p35"/>
            <p:cNvSpPr/>
            <p:nvPr/>
          </p:nvSpPr>
          <p:spPr>
            <a:xfrm>
              <a:off x="4526735" y="2129848"/>
              <a:ext cx="52792" cy="52792"/>
            </a:xfrm>
            <a:custGeom>
              <a:avLst/>
              <a:gdLst/>
              <a:ahLst/>
              <a:cxnLst/>
              <a:rect l="l" t="t" r="r" b="b"/>
              <a:pathLst>
                <a:path w="1195" h="1195" fill="none" extrusionOk="0">
                  <a:moveTo>
                    <a:pt x="977" y="190"/>
                  </a:moveTo>
                  <a:cubicBezTo>
                    <a:pt x="1194" y="407"/>
                    <a:pt x="1194" y="787"/>
                    <a:pt x="977" y="977"/>
                  </a:cubicBezTo>
                  <a:cubicBezTo>
                    <a:pt x="787" y="1194"/>
                    <a:pt x="408" y="1194"/>
                    <a:pt x="191" y="977"/>
                  </a:cubicBezTo>
                  <a:cubicBezTo>
                    <a:pt x="1" y="787"/>
                    <a:pt x="1" y="407"/>
                    <a:pt x="191" y="190"/>
                  </a:cubicBezTo>
                  <a:cubicBezTo>
                    <a:pt x="408" y="1"/>
                    <a:pt x="787" y="1"/>
                    <a:pt x="977" y="190"/>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0" name="Google Shape;2220;p35"/>
            <p:cNvSpPr/>
            <p:nvPr/>
          </p:nvSpPr>
          <p:spPr>
            <a:xfrm>
              <a:off x="5305629" y="2490514"/>
              <a:ext cx="47977" cy="47977"/>
            </a:xfrm>
            <a:custGeom>
              <a:avLst/>
              <a:gdLst/>
              <a:ahLst/>
              <a:cxnLst/>
              <a:rect l="l" t="t" r="r" b="b"/>
              <a:pathLst>
                <a:path w="1086" h="1086" fill="none" extrusionOk="0">
                  <a:moveTo>
                    <a:pt x="1085" y="543"/>
                  </a:moveTo>
                  <a:cubicBezTo>
                    <a:pt x="1085" y="842"/>
                    <a:pt x="841" y="1086"/>
                    <a:pt x="543" y="1086"/>
                  </a:cubicBezTo>
                  <a:cubicBezTo>
                    <a:pt x="244" y="1086"/>
                    <a:pt x="0" y="842"/>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1" name="Google Shape;2221;p35"/>
            <p:cNvSpPr/>
            <p:nvPr/>
          </p:nvSpPr>
          <p:spPr>
            <a:xfrm>
              <a:off x="4964137" y="2579223"/>
              <a:ext cx="51555" cy="52748"/>
            </a:xfrm>
            <a:custGeom>
              <a:avLst/>
              <a:gdLst/>
              <a:ahLst/>
              <a:cxnLst/>
              <a:rect l="l" t="t" r="r" b="b"/>
              <a:pathLst>
                <a:path w="1167" h="1194" fill="none" extrusionOk="0">
                  <a:moveTo>
                    <a:pt x="190" y="976"/>
                  </a:moveTo>
                  <a:cubicBezTo>
                    <a:pt x="0" y="787"/>
                    <a:pt x="0" y="407"/>
                    <a:pt x="190" y="190"/>
                  </a:cubicBezTo>
                  <a:cubicBezTo>
                    <a:pt x="407" y="0"/>
                    <a:pt x="787" y="0"/>
                    <a:pt x="976" y="190"/>
                  </a:cubicBezTo>
                  <a:cubicBezTo>
                    <a:pt x="1166" y="407"/>
                    <a:pt x="1166" y="787"/>
                    <a:pt x="976" y="976"/>
                  </a:cubicBezTo>
                  <a:cubicBezTo>
                    <a:pt x="759" y="1193"/>
                    <a:pt x="434" y="1193"/>
                    <a:pt x="190" y="976"/>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2" name="Google Shape;2222;p35"/>
            <p:cNvSpPr/>
            <p:nvPr/>
          </p:nvSpPr>
          <p:spPr>
            <a:xfrm>
              <a:off x="5238523" y="2291626"/>
              <a:ext cx="47977" cy="47977"/>
            </a:xfrm>
            <a:custGeom>
              <a:avLst/>
              <a:gdLst/>
              <a:ahLst/>
              <a:cxnLst/>
              <a:rect l="l" t="t" r="r" b="b"/>
              <a:pathLst>
                <a:path w="1086" h="1086" fill="none" extrusionOk="0">
                  <a:moveTo>
                    <a:pt x="1085" y="543"/>
                  </a:moveTo>
                  <a:cubicBezTo>
                    <a:pt x="1085" y="841"/>
                    <a:pt x="841" y="1085"/>
                    <a:pt x="543" y="1085"/>
                  </a:cubicBezTo>
                  <a:cubicBezTo>
                    <a:pt x="217" y="1085"/>
                    <a:pt x="0" y="841"/>
                    <a:pt x="0" y="543"/>
                  </a:cubicBezTo>
                  <a:cubicBezTo>
                    <a:pt x="0" y="244"/>
                    <a:pt x="217"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3" name="Google Shape;2223;p35"/>
            <p:cNvSpPr/>
            <p:nvPr/>
          </p:nvSpPr>
          <p:spPr>
            <a:xfrm>
              <a:off x="5355947" y="2291626"/>
              <a:ext cx="47977" cy="47977"/>
            </a:xfrm>
            <a:custGeom>
              <a:avLst/>
              <a:gdLst/>
              <a:ahLst/>
              <a:cxnLst/>
              <a:rect l="l" t="t" r="r" b="b"/>
              <a:pathLst>
                <a:path w="1086" h="1086" fill="none" extrusionOk="0">
                  <a:moveTo>
                    <a:pt x="1085" y="543"/>
                  </a:moveTo>
                  <a:cubicBezTo>
                    <a:pt x="1085" y="841"/>
                    <a:pt x="841" y="1085"/>
                    <a:pt x="543" y="1085"/>
                  </a:cubicBezTo>
                  <a:cubicBezTo>
                    <a:pt x="245" y="1085"/>
                    <a:pt x="1" y="841"/>
                    <a:pt x="1" y="543"/>
                  </a:cubicBezTo>
                  <a:cubicBezTo>
                    <a:pt x="1" y="244"/>
                    <a:pt x="245"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4" name="Google Shape;2224;p35"/>
            <p:cNvSpPr/>
            <p:nvPr/>
          </p:nvSpPr>
          <p:spPr>
            <a:xfrm>
              <a:off x="5312830" y="1995636"/>
              <a:ext cx="47933" cy="47977"/>
            </a:xfrm>
            <a:custGeom>
              <a:avLst/>
              <a:gdLst/>
              <a:ahLst/>
              <a:cxnLst/>
              <a:rect l="l" t="t" r="r" b="b"/>
              <a:pathLst>
                <a:path w="1085" h="1086" fill="none" extrusionOk="0">
                  <a:moveTo>
                    <a:pt x="1085" y="543"/>
                  </a:moveTo>
                  <a:cubicBezTo>
                    <a:pt x="1085" y="869"/>
                    <a:pt x="841" y="1086"/>
                    <a:pt x="543" y="1086"/>
                  </a:cubicBezTo>
                  <a:cubicBezTo>
                    <a:pt x="244" y="1086"/>
                    <a:pt x="0" y="869"/>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5" name="Google Shape;2225;p35"/>
            <p:cNvSpPr/>
            <p:nvPr/>
          </p:nvSpPr>
          <p:spPr>
            <a:xfrm>
              <a:off x="5230130" y="1904586"/>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6" name="Google Shape;2226;p35"/>
            <p:cNvSpPr/>
            <p:nvPr/>
          </p:nvSpPr>
          <p:spPr>
            <a:xfrm>
              <a:off x="4695714" y="1569058"/>
              <a:ext cx="47977" cy="47977"/>
            </a:xfrm>
            <a:custGeom>
              <a:avLst/>
              <a:gdLst/>
              <a:ahLst/>
              <a:cxnLst/>
              <a:rect l="l" t="t" r="r" b="b"/>
              <a:pathLst>
                <a:path w="1086" h="1086" fill="none" extrusionOk="0">
                  <a:moveTo>
                    <a:pt x="1085" y="543"/>
                  </a:moveTo>
                  <a:cubicBezTo>
                    <a:pt x="1085" y="842"/>
                    <a:pt x="841" y="1086"/>
                    <a:pt x="543" y="1086"/>
                  </a:cubicBezTo>
                  <a:cubicBezTo>
                    <a:pt x="244" y="1086"/>
                    <a:pt x="0" y="842"/>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7" name="Google Shape;2227;p35"/>
            <p:cNvSpPr/>
            <p:nvPr/>
          </p:nvSpPr>
          <p:spPr>
            <a:xfrm>
              <a:off x="5171418" y="2485743"/>
              <a:ext cx="47977" cy="47977"/>
            </a:xfrm>
            <a:custGeom>
              <a:avLst/>
              <a:gdLst/>
              <a:ahLst/>
              <a:cxnLst/>
              <a:rect l="l" t="t" r="r" b="b"/>
              <a:pathLst>
                <a:path w="1086" h="1086" fill="none" extrusionOk="0">
                  <a:moveTo>
                    <a:pt x="1085" y="543"/>
                  </a:moveTo>
                  <a:cubicBezTo>
                    <a:pt x="1085" y="841"/>
                    <a:pt x="868" y="1085"/>
                    <a:pt x="543" y="1085"/>
                  </a:cubicBezTo>
                  <a:cubicBezTo>
                    <a:pt x="245" y="1085"/>
                    <a:pt x="0" y="841"/>
                    <a:pt x="0" y="543"/>
                  </a:cubicBezTo>
                  <a:cubicBezTo>
                    <a:pt x="0" y="244"/>
                    <a:pt x="245" y="0"/>
                    <a:pt x="543" y="0"/>
                  </a:cubicBezTo>
                  <a:cubicBezTo>
                    <a:pt x="868"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8" name="Google Shape;2228;p35"/>
            <p:cNvSpPr/>
            <p:nvPr/>
          </p:nvSpPr>
          <p:spPr>
            <a:xfrm>
              <a:off x="4565081" y="2322772"/>
              <a:ext cx="679450" cy="129440"/>
            </a:xfrm>
            <a:custGeom>
              <a:avLst/>
              <a:gdLst/>
              <a:ahLst/>
              <a:cxnLst/>
              <a:rect l="l" t="t" r="r" b="b"/>
              <a:pathLst>
                <a:path w="15380" h="2930" fill="none" extrusionOk="0">
                  <a:moveTo>
                    <a:pt x="1" y="1"/>
                  </a:moveTo>
                  <a:lnTo>
                    <a:pt x="9765" y="1"/>
                  </a:lnTo>
                  <a:lnTo>
                    <a:pt x="12695" y="2930"/>
                  </a:lnTo>
                  <a:lnTo>
                    <a:pt x="15380" y="245"/>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9" name="Google Shape;2229;p35"/>
            <p:cNvSpPr/>
            <p:nvPr/>
          </p:nvSpPr>
          <p:spPr>
            <a:xfrm>
              <a:off x="5354754" y="2038798"/>
              <a:ext cx="276816" cy="276816"/>
            </a:xfrm>
            <a:custGeom>
              <a:avLst/>
              <a:gdLst/>
              <a:ahLst/>
              <a:cxnLst/>
              <a:rect l="l" t="t" r="r" b="b"/>
              <a:pathLst>
                <a:path w="6266" h="6266" fill="none" extrusionOk="0">
                  <a:moveTo>
                    <a:pt x="1112" y="6266"/>
                  </a:moveTo>
                  <a:lnTo>
                    <a:pt x="6266" y="6266"/>
                  </a:lnTo>
                  <a:lnTo>
                    <a:pt x="0"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0" name="Google Shape;2230;p35"/>
            <p:cNvSpPr/>
            <p:nvPr/>
          </p:nvSpPr>
          <p:spPr>
            <a:xfrm>
              <a:off x="4736446" y="1611026"/>
              <a:ext cx="502121" cy="299568"/>
            </a:xfrm>
            <a:custGeom>
              <a:avLst/>
              <a:gdLst/>
              <a:ahLst/>
              <a:cxnLst/>
              <a:rect l="l" t="t" r="r" b="b"/>
              <a:pathLst>
                <a:path w="11366" h="6781" fill="none" extrusionOk="0">
                  <a:moveTo>
                    <a:pt x="11365" y="6781"/>
                  </a:moveTo>
                  <a:lnTo>
                    <a:pt x="7839" y="3309"/>
                  </a:lnTo>
                  <a:lnTo>
                    <a:pt x="3310" y="3309"/>
                  </a:lnTo>
                  <a:lnTo>
                    <a:pt x="0"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1" name="Google Shape;2231;p35"/>
            <p:cNvSpPr/>
            <p:nvPr/>
          </p:nvSpPr>
          <p:spPr>
            <a:xfrm>
              <a:off x="4856255" y="2220942"/>
              <a:ext cx="503314" cy="70728"/>
            </a:xfrm>
            <a:custGeom>
              <a:avLst/>
              <a:gdLst/>
              <a:ahLst/>
              <a:cxnLst/>
              <a:rect l="l" t="t" r="r" b="b"/>
              <a:pathLst>
                <a:path w="11393" h="1601" fill="none" extrusionOk="0">
                  <a:moveTo>
                    <a:pt x="11393" y="81"/>
                  </a:moveTo>
                  <a:lnTo>
                    <a:pt x="7433" y="81"/>
                  </a:lnTo>
                  <a:lnTo>
                    <a:pt x="5860" y="1600"/>
                  </a:lnTo>
                  <a:lnTo>
                    <a:pt x="4259" y="0"/>
                  </a:lnTo>
                  <a:lnTo>
                    <a:pt x="1"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2" name="Google Shape;2232;p35"/>
            <p:cNvSpPr/>
            <p:nvPr/>
          </p:nvSpPr>
          <p:spPr>
            <a:xfrm>
              <a:off x="4755619" y="1734414"/>
              <a:ext cx="521295" cy="390706"/>
            </a:xfrm>
            <a:custGeom>
              <a:avLst/>
              <a:gdLst/>
              <a:ahLst/>
              <a:cxnLst/>
              <a:rect l="l" t="t" r="r" b="b"/>
              <a:pathLst>
                <a:path w="11800" h="8844" fill="none" extrusionOk="0">
                  <a:moveTo>
                    <a:pt x="11799" y="8843"/>
                  </a:moveTo>
                  <a:lnTo>
                    <a:pt x="9033" y="8843"/>
                  </a:lnTo>
                  <a:lnTo>
                    <a:pt x="9033" y="4341"/>
                  </a:lnTo>
                  <a:lnTo>
                    <a:pt x="6998" y="2306"/>
                  </a:lnTo>
                  <a:lnTo>
                    <a:pt x="2306" y="2306"/>
                  </a:lnTo>
                  <a:lnTo>
                    <a:pt x="0" y="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3" name="Google Shape;2233;p35"/>
            <p:cNvSpPr/>
            <p:nvPr/>
          </p:nvSpPr>
          <p:spPr>
            <a:xfrm>
              <a:off x="4726859" y="1896193"/>
              <a:ext cx="358324" cy="197738"/>
            </a:xfrm>
            <a:custGeom>
              <a:avLst/>
              <a:gdLst/>
              <a:ahLst/>
              <a:cxnLst/>
              <a:rect l="l" t="t" r="r" b="b"/>
              <a:pathLst>
                <a:path w="8111" h="4476" fill="none" extrusionOk="0">
                  <a:moveTo>
                    <a:pt x="8111" y="4476"/>
                  </a:moveTo>
                  <a:lnTo>
                    <a:pt x="8111" y="1872"/>
                  </a:lnTo>
                  <a:lnTo>
                    <a:pt x="6293" y="0"/>
                  </a:lnTo>
                  <a:lnTo>
                    <a:pt x="0"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4" name="Google Shape;2234;p35"/>
            <p:cNvSpPr/>
            <p:nvPr/>
          </p:nvSpPr>
          <p:spPr>
            <a:xfrm>
              <a:off x="4583061" y="1994444"/>
              <a:ext cx="393091" cy="130677"/>
            </a:xfrm>
            <a:custGeom>
              <a:avLst/>
              <a:gdLst/>
              <a:ahLst/>
              <a:cxnLst/>
              <a:rect l="l" t="t" r="r" b="b"/>
              <a:pathLst>
                <a:path w="8898" h="2958" fill="none" extrusionOk="0">
                  <a:moveTo>
                    <a:pt x="8897" y="2957"/>
                  </a:moveTo>
                  <a:lnTo>
                    <a:pt x="2984" y="2957"/>
                  </a:lnTo>
                  <a:lnTo>
                    <a:pt x="1" y="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5" name="Google Shape;2235;p35"/>
            <p:cNvSpPr/>
            <p:nvPr/>
          </p:nvSpPr>
          <p:spPr>
            <a:xfrm>
              <a:off x="4755619" y="2011231"/>
              <a:ext cx="202554" cy="44"/>
            </a:xfrm>
            <a:custGeom>
              <a:avLst/>
              <a:gdLst/>
              <a:ahLst/>
              <a:cxnLst/>
              <a:rect l="l" t="t" r="r" b="b"/>
              <a:pathLst>
                <a:path w="4585" h="1" fill="none" extrusionOk="0">
                  <a:moveTo>
                    <a:pt x="4584" y="0"/>
                  </a:moveTo>
                  <a:lnTo>
                    <a:pt x="0"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6" name="Google Shape;2236;p35"/>
            <p:cNvSpPr/>
            <p:nvPr/>
          </p:nvSpPr>
          <p:spPr>
            <a:xfrm>
              <a:off x="4568704" y="2173010"/>
              <a:ext cx="158200" cy="49170"/>
            </a:xfrm>
            <a:custGeom>
              <a:avLst/>
              <a:gdLst/>
              <a:ahLst/>
              <a:cxnLst/>
              <a:rect l="l" t="t" r="r" b="b"/>
              <a:pathLst>
                <a:path w="3581" h="1113" fill="none" extrusionOk="0">
                  <a:moveTo>
                    <a:pt x="3580" y="1112"/>
                  </a:moveTo>
                  <a:lnTo>
                    <a:pt x="1112" y="1112"/>
                  </a:lnTo>
                  <a:lnTo>
                    <a:pt x="0"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7" name="Google Shape;2237;p35"/>
            <p:cNvSpPr/>
            <p:nvPr/>
          </p:nvSpPr>
          <p:spPr>
            <a:xfrm>
              <a:off x="6654855" y="1525940"/>
              <a:ext cx="983833" cy="684221"/>
            </a:xfrm>
            <a:custGeom>
              <a:avLst/>
              <a:gdLst/>
              <a:ahLst/>
              <a:cxnLst/>
              <a:rect l="l" t="t" r="r" b="b"/>
              <a:pathLst>
                <a:path w="22270" h="15488" fill="none" extrusionOk="0">
                  <a:moveTo>
                    <a:pt x="1" y="15488"/>
                  </a:moveTo>
                  <a:lnTo>
                    <a:pt x="10254" y="5262"/>
                  </a:lnTo>
                  <a:lnTo>
                    <a:pt x="17062" y="5262"/>
                  </a:lnTo>
                  <a:lnTo>
                    <a:pt x="22269"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8" name="Google Shape;2238;p35"/>
            <p:cNvSpPr/>
            <p:nvPr/>
          </p:nvSpPr>
          <p:spPr>
            <a:xfrm>
              <a:off x="6599766" y="1297056"/>
              <a:ext cx="963423" cy="858015"/>
            </a:xfrm>
            <a:custGeom>
              <a:avLst/>
              <a:gdLst/>
              <a:ahLst/>
              <a:cxnLst/>
              <a:rect l="l" t="t" r="r" b="b"/>
              <a:pathLst>
                <a:path w="21808" h="19422" fill="none" extrusionOk="0">
                  <a:moveTo>
                    <a:pt x="0" y="19421"/>
                  </a:moveTo>
                  <a:lnTo>
                    <a:pt x="14077" y="5398"/>
                  </a:lnTo>
                  <a:lnTo>
                    <a:pt x="16383" y="5398"/>
                  </a:lnTo>
                  <a:lnTo>
                    <a:pt x="21808" y="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9" name="Google Shape;2239;p35"/>
            <p:cNvSpPr/>
            <p:nvPr/>
          </p:nvSpPr>
          <p:spPr>
            <a:xfrm>
              <a:off x="6721961" y="1965684"/>
              <a:ext cx="311584" cy="312777"/>
            </a:xfrm>
            <a:custGeom>
              <a:avLst/>
              <a:gdLst/>
              <a:ahLst/>
              <a:cxnLst/>
              <a:rect l="l" t="t" r="r" b="b"/>
              <a:pathLst>
                <a:path w="7053" h="7080" fill="none" extrusionOk="0">
                  <a:moveTo>
                    <a:pt x="1" y="7080"/>
                  </a:moveTo>
                  <a:lnTo>
                    <a:pt x="7053" y="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0" name="Google Shape;2240;p35"/>
            <p:cNvSpPr/>
            <p:nvPr/>
          </p:nvSpPr>
          <p:spPr>
            <a:xfrm>
              <a:off x="6542247" y="1344989"/>
              <a:ext cx="752520" cy="753757"/>
            </a:xfrm>
            <a:custGeom>
              <a:avLst/>
              <a:gdLst/>
              <a:ahLst/>
              <a:cxnLst/>
              <a:rect l="l" t="t" r="r" b="b"/>
              <a:pathLst>
                <a:path w="17034" h="17062" fill="none" extrusionOk="0">
                  <a:moveTo>
                    <a:pt x="0" y="17061"/>
                  </a:moveTo>
                  <a:lnTo>
                    <a:pt x="17034" y="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1" name="Google Shape;2241;p35"/>
            <p:cNvSpPr/>
            <p:nvPr/>
          </p:nvSpPr>
          <p:spPr>
            <a:xfrm>
              <a:off x="6780673" y="1883028"/>
              <a:ext cx="369103" cy="491298"/>
            </a:xfrm>
            <a:custGeom>
              <a:avLst/>
              <a:gdLst/>
              <a:ahLst/>
              <a:cxnLst/>
              <a:rect l="l" t="t" r="r" b="b"/>
              <a:pathLst>
                <a:path w="8355" h="11121" fill="none" extrusionOk="0">
                  <a:moveTo>
                    <a:pt x="1" y="11121"/>
                  </a:moveTo>
                  <a:lnTo>
                    <a:pt x="8355" y="2767"/>
                  </a:lnTo>
                  <a:lnTo>
                    <a:pt x="8355"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2" name="Google Shape;2242;p35"/>
            <p:cNvSpPr/>
            <p:nvPr/>
          </p:nvSpPr>
          <p:spPr>
            <a:xfrm>
              <a:off x="7251605" y="1436039"/>
              <a:ext cx="343966" cy="209755"/>
            </a:xfrm>
            <a:custGeom>
              <a:avLst/>
              <a:gdLst/>
              <a:ahLst/>
              <a:cxnLst/>
              <a:rect l="l" t="t" r="r" b="b"/>
              <a:pathLst>
                <a:path w="7786" h="4748" fill="none" extrusionOk="0">
                  <a:moveTo>
                    <a:pt x="7785" y="1"/>
                  </a:moveTo>
                  <a:lnTo>
                    <a:pt x="3038" y="4748"/>
                  </a:lnTo>
                  <a:lnTo>
                    <a:pt x="0" y="4748"/>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3" name="Google Shape;2243;p35"/>
            <p:cNvSpPr/>
            <p:nvPr/>
          </p:nvSpPr>
          <p:spPr>
            <a:xfrm>
              <a:off x="7288759" y="1303064"/>
              <a:ext cx="47977" cy="47977"/>
            </a:xfrm>
            <a:custGeom>
              <a:avLst/>
              <a:gdLst/>
              <a:ahLst/>
              <a:cxnLst/>
              <a:rect l="l" t="t" r="r" b="b"/>
              <a:pathLst>
                <a:path w="1086" h="1086" extrusionOk="0">
                  <a:moveTo>
                    <a:pt x="543" y="0"/>
                  </a:moveTo>
                  <a:cubicBezTo>
                    <a:pt x="244" y="0"/>
                    <a:pt x="0" y="244"/>
                    <a:pt x="0" y="543"/>
                  </a:cubicBezTo>
                  <a:cubicBezTo>
                    <a:pt x="0" y="841"/>
                    <a:pt x="244" y="1085"/>
                    <a:pt x="543" y="1085"/>
                  </a:cubicBezTo>
                  <a:cubicBezTo>
                    <a:pt x="841" y="1085"/>
                    <a:pt x="1085" y="841"/>
                    <a:pt x="1085" y="543"/>
                  </a:cubicBezTo>
                  <a:cubicBezTo>
                    <a:pt x="1085" y="244"/>
                    <a:pt x="841" y="0"/>
                    <a:pt x="543" y="0"/>
                  </a:cubicBezTo>
                  <a:close/>
                </a:path>
              </a:pathLst>
            </a:custGeom>
            <a:solidFill>
              <a:schemeClr val="lt2"/>
            </a:solid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4" name="Google Shape;2244;p35"/>
            <p:cNvSpPr/>
            <p:nvPr/>
          </p:nvSpPr>
          <p:spPr>
            <a:xfrm>
              <a:off x="7554751" y="1255131"/>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44"/>
                    <a:pt x="245" y="0"/>
                    <a:pt x="543" y="0"/>
                  </a:cubicBezTo>
                  <a:cubicBezTo>
                    <a:pt x="842"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5" name="Google Shape;2245;p35"/>
            <p:cNvSpPr/>
            <p:nvPr/>
          </p:nvSpPr>
          <p:spPr>
            <a:xfrm>
              <a:off x="7588326" y="1394114"/>
              <a:ext cx="47977" cy="47977"/>
            </a:xfrm>
            <a:custGeom>
              <a:avLst/>
              <a:gdLst/>
              <a:ahLst/>
              <a:cxnLst/>
              <a:rect l="l" t="t" r="r" b="b"/>
              <a:pathLst>
                <a:path w="1086" h="1086" fill="none" extrusionOk="0">
                  <a:moveTo>
                    <a:pt x="1085" y="543"/>
                  </a:moveTo>
                  <a:cubicBezTo>
                    <a:pt x="1085" y="841"/>
                    <a:pt x="841" y="1086"/>
                    <a:pt x="543" y="1086"/>
                  </a:cubicBezTo>
                  <a:cubicBezTo>
                    <a:pt x="244" y="1086"/>
                    <a:pt x="0" y="841"/>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6" name="Google Shape;2246;p35"/>
            <p:cNvSpPr/>
            <p:nvPr/>
          </p:nvSpPr>
          <p:spPr>
            <a:xfrm>
              <a:off x="7630251" y="1486401"/>
              <a:ext cx="47977" cy="47977"/>
            </a:xfrm>
            <a:custGeom>
              <a:avLst/>
              <a:gdLst/>
              <a:ahLst/>
              <a:cxnLst/>
              <a:rect l="l" t="t" r="r" b="b"/>
              <a:pathLst>
                <a:path w="1086" h="1086" fill="none" extrusionOk="0">
                  <a:moveTo>
                    <a:pt x="1086" y="543"/>
                  </a:moveTo>
                  <a:cubicBezTo>
                    <a:pt x="1086" y="868"/>
                    <a:pt x="841" y="1085"/>
                    <a:pt x="543" y="1085"/>
                  </a:cubicBezTo>
                  <a:cubicBezTo>
                    <a:pt x="245" y="1085"/>
                    <a:pt x="1" y="868"/>
                    <a:pt x="1" y="543"/>
                  </a:cubicBezTo>
                  <a:cubicBezTo>
                    <a:pt x="1" y="244"/>
                    <a:pt x="245" y="0"/>
                    <a:pt x="543" y="0"/>
                  </a:cubicBezTo>
                  <a:cubicBezTo>
                    <a:pt x="841"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7" name="Google Shape;2247;p35"/>
            <p:cNvSpPr/>
            <p:nvPr/>
          </p:nvSpPr>
          <p:spPr>
            <a:xfrm>
              <a:off x="7720108" y="1503145"/>
              <a:ext cx="47977" cy="47977"/>
            </a:xfrm>
            <a:custGeom>
              <a:avLst/>
              <a:gdLst/>
              <a:ahLst/>
              <a:cxnLst/>
              <a:rect l="l" t="t" r="r" b="b"/>
              <a:pathLst>
                <a:path w="1086" h="1086" fill="none" extrusionOk="0">
                  <a:moveTo>
                    <a:pt x="1086" y="543"/>
                  </a:moveTo>
                  <a:cubicBezTo>
                    <a:pt x="1086" y="842"/>
                    <a:pt x="842" y="1086"/>
                    <a:pt x="543" y="1086"/>
                  </a:cubicBezTo>
                  <a:cubicBezTo>
                    <a:pt x="245" y="1086"/>
                    <a:pt x="1" y="842"/>
                    <a:pt x="1" y="543"/>
                  </a:cubicBezTo>
                  <a:cubicBezTo>
                    <a:pt x="1" y="245"/>
                    <a:pt x="245" y="1"/>
                    <a:pt x="543" y="1"/>
                  </a:cubicBezTo>
                  <a:cubicBezTo>
                    <a:pt x="842"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8" name="Google Shape;2248;p35"/>
            <p:cNvSpPr/>
            <p:nvPr/>
          </p:nvSpPr>
          <p:spPr>
            <a:xfrm>
              <a:off x="7194086" y="2168194"/>
              <a:ext cx="53985" cy="52792"/>
            </a:xfrm>
            <a:custGeom>
              <a:avLst/>
              <a:gdLst/>
              <a:ahLst/>
              <a:cxnLst/>
              <a:rect l="l" t="t" r="r" b="b"/>
              <a:pathLst>
                <a:path w="1222" h="1195" fill="none" extrusionOk="0">
                  <a:moveTo>
                    <a:pt x="977" y="1004"/>
                  </a:moveTo>
                  <a:cubicBezTo>
                    <a:pt x="787" y="1194"/>
                    <a:pt x="407" y="1194"/>
                    <a:pt x="218" y="1004"/>
                  </a:cubicBezTo>
                  <a:cubicBezTo>
                    <a:pt x="1" y="787"/>
                    <a:pt x="1" y="407"/>
                    <a:pt x="218" y="218"/>
                  </a:cubicBezTo>
                  <a:cubicBezTo>
                    <a:pt x="407" y="1"/>
                    <a:pt x="787" y="1"/>
                    <a:pt x="977" y="218"/>
                  </a:cubicBezTo>
                  <a:cubicBezTo>
                    <a:pt x="1221" y="407"/>
                    <a:pt x="1221" y="787"/>
                    <a:pt x="977" y="1004"/>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9" name="Google Shape;2249;p35"/>
            <p:cNvSpPr/>
            <p:nvPr/>
          </p:nvSpPr>
          <p:spPr>
            <a:xfrm>
              <a:off x="7588326" y="1778769"/>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4"/>
                    <a:pt x="244"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0" name="Google Shape;2250;p35"/>
            <p:cNvSpPr/>
            <p:nvPr/>
          </p:nvSpPr>
          <p:spPr>
            <a:xfrm>
              <a:off x="7905875" y="1920137"/>
              <a:ext cx="47977" cy="47977"/>
            </a:xfrm>
            <a:custGeom>
              <a:avLst/>
              <a:gdLst/>
              <a:ahLst/>
              <a:cxnLst/>
              <a:rect l="l" t="t" r="r" b="b"/>
              <a:pathLst>
                <a:path w="1086" h="1086" fill="none" extrusionOk="0">
                  <a:moveTo>
                    <a:pt x="1085" y="543"/>
                  </a:moveTo>
                  <a:cubicBezTo>
                    <a:pt x="1085" y="842"/>
                    <a:pt x="841" y="1086"/>
                    <a:pt x="543" y="1086"/>
                  </a:cubicBezTo>
                  <a:cubicBezTo>
                    <a:pt x="244" y="1086"/>
                    <a:pt x="0" y="842"/>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1" name="Google Shape;2251;p35"/>
            <p:cNvSpPr/>
            <p:nvPr/>
          </p:nvSpPr>
          <p:spPr>
            <a:xfrm>
              <a:off x="7805194" y="1859039"/>
              <a:ext cx="47977" cy="47977"/>
            </a:xfrm>
            <a:custGeom>
              <a:avLst/>
              <a:gdLst/>
              <a:ahLst/>
              <a:cxnLst/>
              <a:rect l="l" t="t" r="r" b="b"/>
              <a:pathLst>
                <a:path w="1086" h="1086" fill="none" extrusionOk="0">
                  <a:moveTo>
                    <a:pt x="1086" y="543"/>
                  </a:moveTo>
                  <a:cubicBezTo>
                    <a:pt x="1086" y="841"/>
                    <a:pt x="842" y="1086"/>
                    <a:pt x="543" y="1086"/>
                  </a:cubicBezTo>
                  <a:cubicBezTo>
                    <a:pt x="245" y="1086"/>
                    <a:pt x="1" y="841"/>
                    <a:pt x="1" y="543"/>
                  </a:cubicBezTo>
                  <a:cubicBezTo>
                    <a:pt x="1" y="218"/>
                    <a:pt x="245" y="1"/>
                    <a:pt x="543" y="1"/>
                  </a:cubicBezTo>
                  <a:cubicBezTo>
                    <a:pt x="842" y="1"/>
                    <a:pt x="1086" y="218"/>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2" name="Google Shape;2252;p35"/>
            <p:cNvSpPr/>
            <p:nvPr/>
          </p:nvSpPr>
          <p:spPr>
            <a:xfrm>
              <a:off x="7630251" y="2033983"/>
              <a:ext cx="47977" cy="47977"/>
            </a:xfrm>
            <a:custGeom>
              <a:avLst/>
              <a:gdLst/>
              <a:ahLst/>
              <a:cxnLst/>
              <a:rect l="l" t="t" r="r" b="b"/>
              <a:pathLst>
                <a:path w="1086" h="1086" fill="none" extrusionOk="0">
                  <a:moveTo>
                    <a:pt x="1086" y="543"/>
                  </a:moveTo>
                  <a:cubicBezTo>
                    <a:pt x="1086" y="842"/>
                    <a:pt x="841" y="1086"/>
                    <a:pt x="543" y="1086"/>
                  </a:cubicBezTo>
                  <a:cubicBezTo>
                    <a:pt x="245" y="1086"/>
                    <a:pt x="1" y="842"/>
                    <a:pt x="1" y="543"/>
                  </a:cubicBezTo>
                  <a:cubicBezTo>
                    <a:pt x="1" y="245"/>
                    <a:pt x="245" y="1"/>
                    <a:pt x="543" y="1"/>
                  </a:cubicBezTo>
                  <a:cubicBezTo>
                    <a:pt x="841"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3" name="Google Shape;2253;p35"/>
            <p:cNvSpPr/>
            <p:nvPr/>
          </p:nvSpPr>
          <p:spPr>
            <a:xfrm>
              <a:off x="7644653" y="1722442"/>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4" name="Google Shape;2254;p35"/>
            <p:cNvSpPr/>
            <p:nvPr/>
          </p:nvSpPr>
          <p:spPr>
            <a:xfrm>
              <a:off x="7323482" y="2178974"/>
              <a:ext cx="47977" cy="47977"/>
            </a:xfrm>
            <a:custGeom>
              <a:avLst/>
              <a:gdLst/>
              <a:ahLst/>
              <a:cxnLst/>
              <a:rect l="l" t="t" r="r" b="b"/>
              <a:pathLst>
                <a:path w="1086" h="1086" fill="none" extrusionOk="0">
                  <a:moveTo>
                    <a:pt x="1086" y="543"/>
                  </a:moveTo>
                  <a:cubicBezTo>
                    <a:pt x="1086" y="842"/>
                    <a:pt x="842" y="1086"/>
                    <a:pt x="543" y="1086"/>
                  </a:cubicBezTo>
                  <a:cubicBezTo>
                    <a:pt x="218" y="1086"/>
                    <a:pt x="1" y="842"/>
                    <a:pt x="1" y="543"/>
                  </a:cubicBezTo>
                  <a:cubicBezTo>
                    <a:pt x="1" y="245"/>
                    <a:pt x="218" y="1"/>
                    <a:pt x="543" y="1"/>
                  </a:cubicBezTo>
                  <a:cubicBezTo>
                    <a:pt x="842"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5" name="Google Shape;2255;p35"/>
            <p:cNvSpPr/>
            <p:nvPr/>
          </p:nvSpPr>
          <p:spPr>
            <a:xfrm>
              <a:off x="7480489" y="2031597"/>
              <a:ext cx="47977" cy="47977"/>
            </a:xfrm>
            <a:custGeom>
              <a:avLst/>
              <a:gdLst/>
              <a:ahLst/>
              <a:cxnLst/>
              <a:rect l="l" t="t" r="r" b="b"/>
              <a:pathLst>
                <a:path w="1086" h="1086" fill="none" extrusionOk="0">
                  <a:moveTo>
                    <a:pt x="1085" y="543"/>
                  </a:moveTo>
                  <a:cubicBezTo>
                    <a:pt x="1085" y="868"/>
                    <a:pt x="841" y="1085"/>
                    <a:pt x="543" y="1085"/>
                  </a:cubicBezTo>
                  <a:cubicBezTo>
                    <a:pt x="244" y="1085"/>
                    <a:pt x="0" y="868"/>
                    <a:pt x="0" y="543"/>
                  </a:cubicBezTo>
                  <a:cubicBezTo>
                    <a:pt x="0" y="245"/>
                    <a:pt x="244" y="0"/>
                    <a:pt x="543" y="0"/>
                  </a:cubicBezTo>
                  <a:cubicBezTo>
                    <a:pt x="841" y="0"/>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6" name="Google Shape;2256;p35"/>
            <p:cNvSpPr/>
            <p:nvPr/>
          </p:nvSpPr>
          <p:spPr>
            <a:xfrm>
              <a:off x="7535578" y="1965684"/>
              <a:ext cx="47977" cy="47977"/>
            </a:xfrm>
            <a:custGeom>
              <a:avLst/>
              <a:gdLst/>
              <a:ahLst/>
              <a:cxnLst/>
              <a:rect l="l" t="t" r="r" b="b"/>
              <a:pathLst>
                <a:path w="1086" h="1086" extrusionOk="0">
                  <a:moveTo>
                    <a:pt x="543" y="1"/>
                  </a:moveTo>
                  <a:cubicBezTo>
                    <a:pt x="245" y="1"/>
                    <a:pt x="1" y="245"/>
                    <a:pt x="1" y="543"/>
                  </a:cubicBezTo>
                  <a:cubicBezTo>
                    <a:pt x="1" y="869"/>
                    <a:pt x="245" y="1086"/>
                    <a:pt x="543" y="1086"/>
                  </a:cubicBezTo>
                  <a:cubicBezTo>
                    <a:pt x="842" y="1086"/>
                    <a:pt x="1086" y="869"/>
                    <a:pt x="1086" y="543"/>
                  </a:cubicBezTo>
                  <a:cubicBezTo>
                    <a:pt x="1086" y="245"/>
                    <a:pt x="842" y="1"/>
                    <a:pt x="543" y="1"/>
                  </a:cubicBezTo>
                  <a:close/>
                </a:path>
              </a:pathLst>
            </a:custGeom>
            <a:solidFill>
              <a:schemeClr val="lt2"/>
            </a:solid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7" name="Google Shape;2257;p35"/>
            <p:cNvSpPr/>
            <p:nvPr/>
          </p:nvSpPr>
          <p:spPr>
            <a:xfrm>
              <a:off x="8010089" y="2071136"/>
              <a:ext cx="47977" cy="47977"/>
            </a:xfrm>
            <a:custGeom>
              <a:avLst/>
              <a:gdLst/>
              <a:ahLst/>
              <a:cxnLst/>
              <a:rect l="l" t="t" r="r" b="b"/>
              <a:pathLst>
                <a:path w="1086" h="1086" fill="none" extrusionOk="0">
                  <a:moveTo>
                    <a:pt x="543" y="1086"/>
                  </a:moveTo>
                  <a:cubicBezTo>
                    <a:pt x="245" y="1086"/>
                    <a:pt x="1" y="841"/>
                    <a:pt x="1" y="543"/>
                  </a:cubicBezTo>
                  <a:cubicBezTo>
                    <a:pt x="1" y="245"/>
                    <a:pt x="245" y="1"/>
                    <a:pt x="543" y="1"/>
                  </a:cubicBezTo>
                  <a:cubicBezTo>
                    <a:pt x="869" y="1"/>
                    <a:pt x="1086" y="245"/>
                    <a:pt x="1086" y="543"/>
                  </a:cubicBezTo>
                  <a:cubicBezTo>
                    <a:pt x="1086" y="841"/>
                    <a:pt x="869" y="1086"/>
                    <a:pt x="543"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8" name="Google Shape;2258;p35"/>
            <p:cNvSpPr/>
            <p:nvPr/>
          </p:nvSpPr>
          <p:spPr>
            <a:xfrm>
              <a:off x="7942984" y="1764367"/>
              <a:ext cx="47977" cy="47977"/>
            </a:xfrm>
            <a:custGeom>
              <a:avLst/>
              <a:gdLst/>
              <a:ahLst/>
              <a:cxnLst/>
              <a:rect l="l" t="t" r="r" b="b"/>
              <a:pathLst>
                <a:path w="1086" h="1086" fill="none" extrusionOk="0">
                  <a:moveTo>
                    <a:pt x="1086" y="543"/>
                  </a:moveTo>
                  <a:cubicBezTo>
                    <a:pt x="1086" y="842"/>
                    <a:pt x="842" y="1086"/>
                    <a:pt x="543" y="1086"/>
                  </a:cubicBezTo>
                  <a:cubicBezTo>
                    <a:pt x="245" y="1086"/>
                    <a:pt x="1" y="842"/>
                    <a:pt x="1" y="543"/>
                  </a:cubicBezTo>
                  <a:cubicBezTo>
                    <a:pt x="1" y="245"/>
                    <a:pt x="245" y="1"/>
                    <a:pt x="543" y="1"/>
                  </a:cubicBezTo>
                  <a:cubicBezTo>
                    <a:pt x="842"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9" name="Google Shape;2259;p35"/>
            <p:cNvSpPr/>
            <p:nvPr/>
          </p:nvSpPr>
          <p:spPr>
            <a:xfrm>
              <a:off x="7829182" y="1628962"/>
              <a:ext cx="49170" cy="47977"/>
            </a:xfrm>
            <a:custGeom>
              <a:avLst/>
              <a:gdLst/>
              <a:ahLst/>
              <a:cxnLst/>
              <a:rect l="l" t="t" r="r" b="b"/>
              <a:pathLst>
                <a:path w="1113" h="1086" fill="none" extrusionOk="0">
                  <a:moveTo>
                    <a:pt x="543" y="1086"/>
                  </a:moveTo>
                  <a:cubicBezTo>
                    <a:pt x="244" y="1086"/>
                    <a:pt x="0" y="869"/>
                    <a:pt x="0" y="543"/>
                  </a:cubicBezTo>
                  <a:cubicBezTo>
                    <a:pt x="0" y="245"/>
                    <a:pt x="244" y="1"/>
                    <a:pt x="543" y="1"/>
                  </a:cubicBezTo>
                  <a:cubicBezTo>
                    <a:pt x="841" y="1"/>
                    <a:pt x="1085" y="245"/>
                    <a:pt x="1085" y="543"/>
                  </a:cubicBezTo>
                  <a:cubicBezTo>
                    <a:pt x="1112" y="815"/>
                    <a:pt x="841" y="1086"/>
                    <a:pt x="543"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0" name="Google Shape;2260;p35"/>
            <p:cNvSpPr/>
            <p:nvPr/>
          </p:nvSpPr>
          <p:spPr>
            <a:xfrm>
              <a:off x="7026344" y="1924952"/>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17"/>
                    <a:pt x="244" y="0"/>
                    <a:pt x="543" y="0"/>
                  </a:cubicBezTo>
                  <a:cubicBezTo>
                    <a:pt x="841" y="0"/>
                    <a:pt x="1085" y="217"/>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1" name="Google Shape;2261;p35"/>
            <p:cNvSpPr/>
            <p:nvPr/>
          </p:nvSpPr>
          <p:spPr>
            <a:xfrm>
              <a:off x="7203673" y="1621806"/>
              <a:ext cx="47977" cy="47977"/>
            </a:xfrm>
            <a:custGeom>
              <a:avLst/>
              <a:gdLst/>
              <a:ahLst/>
              <a:cxnLst/>
              <a:rect l="l" t="t" r="r" b="b"/>
              <a:pathLst>
                <a:path w="1086" h="1086" fill="none" extrusionOk="0">
                  <a:moveTo>
                    <a:pt x="1085" y="543"/>
                  </a:moveTo>
                  <a:cubicBezTo>
                    <a:pt x="1085" y="841"/>
                    <a:pt x="841" y="1085"/>
                    <a:pt x="543" y="1085"/>
                  </a:cubicBezTo>
                  <a:cubicBezTo>
                    <a:pt x="218" y="1085"/>
                    <a:pt x="1" y="841"/>
                    <a:pt x="1" y="543"/>
                  </a:cubicBezTo>
                  <a:cubicBezTo>
                    <a:pt x="1" y="244"/>
                    <a:pt x="218"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2" name="Google Shape;2262;p35"/>
            <p:cNvSpPr/>
            <p:nvPr/>
          </p:nvSpPr>
          <p:spPr>
            <a:xfrm>
              <a:off x="7215645" y="2017195"/>
              <a:ext cx="47977" cy="47977"/>
            </a:xfrm>
            <a:custGeom>
              <a:avLst/>
              <a:gdLst/>
              <a:ahLst/>
              <a:cxnLst/>
              <a:rect l="l" t="t" r="r" b="b"/>
              <a:pathLst>
                <a:path w="1086" h="1086" fill="none" extrusionOk="0">
                  <a:moveTo>
                    <a:pt x="1086" y="543"/>
                  </a:moveTo>
                  <a:cubicBezTo>
                    <a:pt x="1086" y="842"/>
                    <a:pt x="842" y="1086"/>
                    <a:pt x="543" y="1086"/>
                  </a:cubicBezTo>
                  <a:cubicBezTo>
                    <a:pt x="218" y="1086"/>
                    <a:pt x="1" y="842"/>
                    <a:pt x="1" y="543"/>
                  </a:cubicBezTo>
                  <a:cubicBezTo>
                    <a:pt x="1" y="245"/>
                    <a:pt x="218" y="1"/>
                    <a:pt x="543" y="1"/>
                  </a:cubicBezTo>
                  <a:cubicBezTo>
                    <a:pt x="842"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3" name="Google Shape;2263;p35"/>
            <p:cNvSpPr/>
            <p:nvPr/>
          </p:nvSpPr>
          <p:spPr>
            <a:xfrm>
              <a:off x="7131796" y="2101088"/>
              <a:ext cx="47977" cy="47977"/>
            </a:xfrm>
            <a:custGeom>
              <a:avLst/>
              <a:gdLst/>
              <a:ahLst/>
              <a:cxnLst/>
              <a:rect l="l" t="t" r="r" b="b"/>
              <a:pathLst>
                <a:path w="1086" h="1086" fill="none" extrusionOk="0">
                  <a:moveTo>
                    <a:pt x="543" y="1"/>
                  </a:moveTo>
                  <a:cubicBezTo>
                    <a:pt x="841" y="1"/>
                    <a:pt x="1085" y="245"/>
                    <a:pt x="1085" y="543"/>
                  </a:cubicBezTo>
                  <a:cubicBezTo>
                    <a:pt x="1085" y="841"/>
                    <a:pt x="841" y="1086"/>
                    <a:pt x="543" y="1086"/>
                  </a:cubicBezTo>
                  <a:cubicBezTo>
                    <a:pt x="217" y="1086"/>
                    <a:pt x="0" y="841"/>
                    <a:pt x="0" y="543"/>
                  </a:cubicBezTo>
                  <a:cubicBezTo>
                    <a:pt x="0" y="245"/>
                    <a:pt x="217"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4" name="Google Shape;2264;p35"/>
            <p:cNvSpPr/>
            <p:nvPr/>
          </p:nvSpPr>
          <p:spPr>
            <a:xfrm>
              <a:off x="7371415" y="2278417"/>
              <a:ext cx="47977" cy="47977"/>
            </a:xfrm>
            <a:custGeom>
              <a:avLst/>
              <a:gdLst/>
              <a:ahLst/>
              <a:cxnLst/>
              <a:rect l="l" t="t" r="r" b="b"/>
              <a:pathLst>
                <a:path w="1086" h="1086" fill="none" extrusionOk="0">
                  <a:moveTo>
                    <a:pt x="543" y="1"/>
                  </a:moveTo>
                  <a:cubicBezTo>
                    <a:pt x="842" y="1"/>
                    <a:pt x="1086" y="218"/>
                    <a:pt x="1086" y="543"/>
                  </a:cubicBezTo>
                  <a:cubicBezTo>
                    <a:pt x="1086" y="842"/>
                    <a:pt x="842" y="1086"/>
                    <a:pt x="543" y="1086"/>
                  </a:cubicBezTo>
                  <a:cubicBezTo>
                    <a:pt x="218" y="1086"/>
                    <a:pt x="1" y="842"/>
                    <a:pt x="1" y="543"/>
                  </a:cubicBezTo>
                  <a:cubicBezTo>
                    <a:pt x="1" y="272"/>
                    <a:pt x="218"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5" name="Google Shape;2265;p35"/>
            <p:cNvSpPr/>
            <p:nvPr/>
          </p:nvSpPr>
          <p:spPr>
            <a:xfrm>
              <a:off x="7493654" y="2285618"/>
              <a:ext cx="47977" cy="47977"/>
            </a:xfrm>
            <a:custGeom>
              <a:avLst/>
              <a:gdLst/>
              <a:ahLst/>
              <a:cxnLst/>
              <a:rect l="l" t="t" r="r" b="b"/>
              <a:pathLst>
                <a:path w="1086" h="1086" fill="none" extrusionOk="0">
                  <a:moveTo>
                    <a:pt x="543" y="1"/>
                  </a:moveTo>
                  <a:cubicBezTo>
                    <a:pt x="841" y="1"/>
                    <a:pt x="1085" y="245"/>
                    <a:pt x="1085" y="543"/>
                  </a:cubicBezTo>
                  <a:cubicBezTo>
                    <a:pt x="1085" y="842"/>
                    <a:pt x="841" y="1086"/>
                    <a:pt x="543" y="1086"/>
                  </a:cubicBezTo>
                  <a:cubicBezTo>
                    <a:pt x="245" y="1086"/>
                    <a:pt x="0" y="842"/>
                    <a:pt x="0" y="543"/>
                  </a:cubicBezTo>
                  <a:cubicBezTo>
                    <a:pt x="0" y="245"/>
                    <a:pt x="245"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6" name="Google Shape;2266;p35"/>
            <p:cNvSpPr/>
            <p:nvPr/>
          </p:nvSpPr>
          <p:spPr>
            <a:xfrm>
              <a:off x="8110770" y="2143013"/>
              <a:ext cx="47977" cy="47977"/>
            </a:xfrm>
            <a:custGeom>
              <a:avLst/>
              <a:gdLst/>
              <a:ahLst/>
              <a:cxnLst/>
              <a:rect l="l" t="t" r="r" b="b"/>
              <a:pathLst>
                <a:path w="1086" h="1086" fill="none" extrusionOk="0">
                  <a:moveTo>
                    <a:pt x="543" y="1"/>
                  </a:moveTo>
                  <a:cubicBezTo>
                    <a:pt x="841" y="1"/>
                    <a:pt x="1085" y="245"/>
                    <a:pt x="1085" y="543"/>
                  </a:cubicBezTo>
                  <a:cubicBezTo>
                    <a:pt x="1085" y="842"/>
                    <a:pt x="841" y="1086"/>
                    <a:pt x="543" y="1086"/>
                  </a:cubicBezTo>
                  <a:cubicBezTo>
                    <a:pt x="244" y="1086"/>
                    <a:pt x="0" y="842"/>
                    <a:pt x="0" y="543"/>
                  </a:cubicBezTo>
                  <a:cubicBezTo>
                    <a:pt x="0" y="245"/>
                    <a:pt x="244"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7" name="Google Shape;2267;p35"/>
            <p:cNvSpPr/>
            <p:nvPr/>
          </p:nvSpPr>
          <p:spPr>
            <a:xfrm>
              <a:off x="7125788" y="1832665"/>
              <a:ext cx="47977" cy="47977"/>
            </a:xfrm>
            <a:custGeom>
              <a:avLst/>
              <a:gdLst/>
              <a:ahLst/>
              <a:cxnLst/>
              <a:rect l="l" t="t" r="r" b="b"/>
              <a:pathLst>
                <a:path w="1086" h="1086" fill="none" extrusionOk="0">
                  <a:moveTo>
                    <a:pt x="1085" y="543"/>
                  </a:moveTo>
                  <a:cubicBezTo>
                    <a:pt x="1085" y="842"/>
                    <a:pt x="841" y="1086"/>
                    <a:pt x="543" y="1086"/>
                  </a:cubicBezTo>
                  <a:cubicBezTo>
                    <a:pt x="217" y="1086"/>
                    <a:pt x="0" y="842"/>
                    <a:pt x="0" y="543"/>
                  </a:cubicBezTo>
                  <a:cubicBezTo>
                    <a:pt x="0" y="245"/>
                    <a:pt x="217"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8" name="Google Shape;2268;p35"/>
            <p:cNvSpPr/>
            <p:nvPr/>
          </p:nvSpPr>
          <p:spPr>
            <a:xfrm>
              <a:off x="7239633" y="1543920"/>
              <a:ext cx="487720" cy="473318"/>
            </a:xfrm>
            <a:custGeom>
              <a:avLst/>
              <a:gdLst/>
              <a:ahLst/>
              <a:cxnLst/>
              <a:rect l="l" t="t" r="r" b="b"/>
              <a:pathLst>
                <a:path w="11040" h="10714" fill="none" extrusionOk="0">
                  <a:moveTo>
                    <a:pt x="11040" y="0"/>
                  </a:moveTo>
                  <a:lnTo>
                    <a:pt x="4150" y="6890"/>
                  </a:lnTo>
                  <a:lnTo>
                    <a:pt x="0" y="6890"/>
                  </a:lnTo>
                  <a:lnTo>
                    <a:pt x="0" y="10714"/>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9" name="Google Shape;2269;p35"/>
            <p:cNvSpPr/>
            <p:nvPr/>
          </p:nvSpPr>
          <p:spPr>
            <a:xfrm>
              <a:off x="6978411" y="2143013"/>
              <a:ext cx="393047" cy="160629"/>
            </a:xfrm>
            <a:custGeom>
              <a:avLst/>
              <a:gdLst/>
              <a:ahLst/>
              <a:cxnLst/>
              <a:rect l="l" t="t" r="r" b="b"/>
              <a:pathLst>
                <a:path w="8897" h="3636" fill="none" extrusionOk="0">
                  <a:moveTo>
                    <a:pt x="3635" y="1"/>
                  </a:moveTo>
                  <a:lnTo>
                    <a:pt x="0" y="3636"/>
                  </a:lnTo>
                  <a:lnTo>
                    <a:pt x="8897" y="3636"/>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0" name="Google Shape;2270;p35"/>
            <p:cNvSpPr/>
            <p:nvPr/>
          </p:nvSpPr>
          <p:spPr>
            <a:xfrm>
              <a:off x="7542779" y="2168194"/>
              <a:ext cx="566842" cy="141456"/>
            </a:xfrm>
            <a:custGeom>
              <a:avLst/>
              <a:gdLst/>
              <a:ahLst/>
              <a:cxnLst/>
              <a:rect l="l" t="t" r="r" b="b"/>
              <a:pathLst>
                <a:path w="12831" h="3202" fill="none" extrusionOk="0">
                  <a:moveTo>
                    <a:pt x="1" y="3201"/>
                  </a:moveTo>
                  <a:lnTo>
                    <a:pt x="4964" y="3201"/>
                  </a:lnTo>
                  <a:lnTo>
                    <a:pt x="8138" y="1"/>
                  </a:lnTo>
                  <a:lnTo>
                    <a:pt x="12830" y="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1" name="Google Shape;2271;p35"/>
            <p:cNvSpPr/>
            <p:nvPr/>
          </p:nvSpPr>
          <p:spPr>
            <a:xfrm>
              <a:off x="7236011" y="1820693"/>
              <a:ext cx="358324" cy="353553"/>
            </a:xfrm>
            <a:custGeom>
              <a:avLst/>
              <a:gdLst/>
              <a:ahLst/>
              <a:cxnLst/>
              <a:rect l="l" t="t" r="r" b="b"/>
              <a:pathLst>
                <a:path w="8111" h="8003" fill="none" extrusionOk="0">
                  <a:moveTo>
                    <a:pt x="1" y="8002"/>
                  </a:moveTo>
                  <a:lnTo>
                    <a:pt x="2822" y="5208"/>
                  </a:lnTo>
                  <a:lnTo>
                    <a:pt x="2822" y="3066"/>
                  </a:lnTo>
                  <a:lnTo>
                    <a:pt x="5100" y="3066"/>
                  </a:lnTo>
                  <a:lnTo>
                    <a:pt x="8111" y="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2" name="Google Shape;2272;p35"/>
            <p:cNvSpPr/>
            <p:nvPr/>
          </p:nvSpPr>
          <p:spPr>
            <a:xfrm>
              <a:off x="7363021" y="2095124"/>
              <a:ext cx="645919" cy="144991"/>
            </a:xfrm>
            <a:custGeom>
              <a:avLst/>
              <a:gdLst/>
              <a:ahLst/>
              <a:cxnLst/>
              <a:rect l="l" t="t" r="r" b="b"/>
              <a:pathLst>
                <a:path w="14621" h="3282" fill="none" extrusionOk="0">
                  <a:moveTo>
                    <a:pt x="1" y="2061"/>
                  </a:moveTo>
                  <a:lnTo>
                    <a:pt x="1981" y="109"/>
                  </a:lnTo>
                  <a:lnTo>
                    <a:pt x="5155" y="3282"/>
                  </a:lnTo>
                  <a:lnTo>
                    <a:pt x="8057" y="3282"/>
                  </a:lnTo>
                  <a:lnTo>
                    <a:pt x="11339" y="0"/>
                  </a:lnTo>
                  <a:lnTo>
                    <a:pt x="14621"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3" name="Google Shape;2273;p35"/>
            <p:cNvSpPr/>
            <p:nvPr/>
          </p:nvSpPr>
          <p:spPr>
            <a:xfrm>
              <a:off x="7522414" y="1960913"/>
              <a:ext cx="390662" cy="194160"/>
            </a:xfrm>
            <a:custGeom>
              <a:avLst/>
              <a:gdLst/>
              <a:ahLst/>
              <a:cxnLst/>
              <a:rect l="l" t="t" r="r" b="b"/>
              <a:pathLst>
                <a:path w="8843" h="4395" fill="none" extrusionOk="0">
                  <a:moveTo>
                    <a:pt x="0" y="2577"/>
                  </a:moveTo>
                  <a:lnTo>
                    <a:pt x="1818" y="4394"/>
                  </a:lnTo>
                  <a:lnTo>
                    <a:pt x="4449" y="4394"/>
                  </a:lnTo>
                  <a:lnTo>
                    <a:pt x="8843"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4" name="Google Shape;2274;p35"/>
            <p:cNvSpPr/>
            <p:nvPr/>
          </p:nvSpPr>
          <p:spPr>
            <a:xfrm>
              <a:off x="7576354" y="1788355"/>
              <a:ext cx="370296" cy="184574"/>
            </a:xfrm>
            <a:custGeom>
              <a:avLst/>
              <a:gdLst/>
              <a:ahLst/>
              <a:cxnLst/>
              <a:rect l="l" t="t" r="r" b="b"/>
              <a:pathLst>
                <a:path w="8382" h="4178" fill="none" extrusionOk="0">
                  <a:moveTo>
                    <a:pt x="0" y="4177"/>
                  </a:moveTo>
                  <a:lnTo>
                    <a:pt x="4177" y="0"/>
                  </a:lnTo>
                  <a:lnTo>
                    <a:pt x="8381"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5" name="Google Shape;2275;p35"/>
            <p:cNvSpPr/>
            <p:nvPr/>
          </p:nvSpPr>
          <p:spPr>
            <a:xfrm>
              <a:off x="7670983" y="1898578"/>
              <a:ext cx="141456" cy="142649"/>
            </a:xfrm>
            <a:custGeom>
              <a:avLst/>
              <a:gdLst/>
              <a:ahLst/>
              <a:cxnLst/>
              <a:rect l="l" t="t" r="r" b="b"/>
              <a:pathLst>
                <a:path w="3202" h="3229" fill="none" extrusionOk="0">
                  <a:moveTo>
                    <a:pt x="1" y="3228"/>
                  </a:moveTo>
                  <a:lnTo>
                    <a:pt x="3201" y="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6" name="Google Shape;2276;p35"/>
            <p:cNvSpPr/>
            <p:nvPr/>
          </p:nvSpPr>
          <p:spPr>
            <a:xfrm>
              <a:off x="7682999" y="1651758"/>
              <a:ext cx="147420" cy="77929"/>
            </a:xfrm>
            <a:custGeom>
              <a:avLst/>
              <a:gdLst/>
              <a:ahLst/>
              <a:cxnLst/>
              <a:rect l="l" t="t" r="r" b="b"/>
              <a:pathLst>
                <a:path w="3337" h="1764" fill="none" extrusionOk="0">
                  <a:moveTo>
                    <a:pt x="0" y="1763"/>
                  </a:moveTo>
                  <a:lnTo>
                    <a:pt x="1763" y="0"/>
                  </a:lnTo>
                  <a:lnTo>
                    <a:pt x="3336"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7" name="Google Shape;2277;p35"/>
            <p:cNvSpPr/>
            <p:nvPr/>
          </p:nvSpPr>
          <p:spPr>
            <a:xfrm>
              <a:off x="4976109" y="2965026"/>
              <a:ext cx="983789" cy="685458"/>
            </a:xfrm>
            <a:custGeom>
              <a:avLst/>
              <a:gdLst/>
              <a:ahLst/>
              <a:cxnLst/>
              <a:rect l="l" t="t" r="r" b="b"/>
              <a:pathLst>
                <a:path w="22269" h="15516" fill="none" extrusionOk="0">
                  <a:moveTo>
                    <a:pt x="22269" y="1"/>
                  </a:moveTo>
                  <a:lnTo>
                    <a:pt x="12043" y="10281"/>
                  </a:lnTo>
                  <a:lnTo>
                    <a:pt x="5262" y="10281"/>
                  </a:lnTo>
                  <a:lnTo>
                    <a:pt x="0" y="15516"/>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8" name="Google Shape;2278;p35"/>
            <p:cNvSpPr/>
            <p:nvPr/>
          </p:nvSpPr>
          <p:spPr>
            <a:xfrm>
              <a:off x="5053994" y="3021352"/>
              <a:ext cx="961037" cy="858015"/>
            </a:xfrm>
            <a:custGeom>
              <a:avLst/>
              <a:gdLst/>
              <a:ahLst/>
              <a:cxnLst/>
              <a:rect l="l" t="t" r="r" b="b"/>
              <a:pathLst>
                <a:path w="21754" h="19422" fill="none" extrusionOk="0">
                  <a:moveTo>
                    <a:pt x="21754" y="1"/>
                  </a:moveTo>
                  <a:lnTo>
                    <a:pt x="7731" y="14024"/>
                  </a:lnTo>
                  <a:lnTo>
                    <a:pt x="5398" y="14024"/>
                  </a:lnTo>
                  <a:lnTo>
                    <a:pt x="0" y="1942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9" name="Google Shape;2279;p35"/>
            <p:cNvSpPr/>
            <p:nvPr/>
          </p:nvSpPr>
          <p:spPr>
            <a:xfrm>
              <a:off x="5581209" y="2897920"/>
              <a:ext cx="311584" cy="311628"/>
            </a:xfrm>
            <a:custGeom>
              <a:avLst/>
              <a:gdLst/>
              <a:ahLst/>
              <a:cxnLst/>
              <a:rect l="l" t="t" r="r" b="b"/>
              <a:pathLst>
                <a:path w="7053" h="7054" fill="none" extrusionOk="0">
                  <a:moveTo>
                    <a:pt x="7053" y="1"/>
                  </a:moveTo>
                  <a:lnTo>
                    <a:pt x="1" y="7053"/>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0" name="Google Shape;2280;p35"/>
            <p:cNvSpPr/>
            <p:nvPr/>
          </p:nvSpPr>
          <p:spPr>
            <a:xfrm>
              <a:off x="5319987" y="3078871"/>
              <a:ext cx="753757" cy="752564"/>
            </a:xfrm>
            <a:custGeom>
              <a:avLst/>
              <a:gdLst/>
              <a:ahLst/>
              <a:cxnLst/>
              <a:rect l="l" t="t" r="r" b="b"/>
              <a:pathLst>
                <a:path w="17062" h="17035" fill="none" extrusionOk="0">
                  <a:moveTo>
                    <a:pt x="17062" y="1"/>
                  </a:moveTo>
                  <a:lnTo>
                    <a:pt x="1" y="17034"/>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1" name="Google Shape;2281;p35"/>
            <p:cNvSpPr/>
            <p:nvPr/>
          </p:nvSpPr>
          <p:spPr>
            <a:xfrm>
              <a:off x="5464977" y="2802099"/>
              <a:ext cx="370340" cy="492491"/>
            </a:xfrm>
            <a:custGeom>
              <a:avLst/>
              <a:gdLst/>
              <a:ahLst/>
              <a:cxnLst/>
              <a:rect l="l" t="t" r="r" b="b"/>
              <a:pathLst>
                <a:path w="8383" h="11148" fill="none" extrusionOk="0">
                  <a:moveTo>
                    <a:pt x="8382" y="0"/>
                  </a:moveTo>
                  <a:lnTo>
                    <a:pt x="1" y="8354"/>
                  </a:lnTo>
                  <a:lnTo>
                    <a:pt x="1" y="11148"/>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2" name="Google Shape;2282;p35"/>
            <p:cNvSpPr/>
            <p:nvPr/>
          </p:nvSpPr>
          <p:spPr>
            <a:xfrm>
              <a:off x="5019226" y="3530632"/>
              <a:ext cx="345159" cy="209711"/>
            </a:xfrm>
            <a:custGeom>
              <a:avLst/>
              <a:gdLst/>
              <a:ahLst/>
              <a:cxnLst/>
              <a:rect l="l" t="t" r="r" b="b"/>
              <a:pathLst>
                <a:path w="7813" h="4747" fill="none" extrusionOk="0">
                  <a:moveTo>
                    <a:pt x="1" y="4747"/>
                  </a:moveTo>
                  <a:lnTo>
                    <a:pt x="4747" y="0"/>
                  </a:lnTo>
                  <a:lnTo>
                    <a:pt x="7812"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3" name="Google Shape;2283;p35"/>
            <p:cNvSpPr/>
            <p:nvPr/>
          </p:nvSpPr>
          <p:spPr>
            <a:xfrm>
              <a:off x="5278062" y="3825385"/>
              <a:ext cx="47977" cy="47977"/>
            </a:xfrm>
            <a:custGeom>
              <a:avLst/>
              <a:gdLst/>
              <a:ahLst/>
              <a:cxnLst/>
              <a:rect l="l" t="t" r="r" b="b"/>
              <a:pathLst>
                <a:path w="1086" h="1086" fill="none" extrusionOk="0">
                  <a:moveTo>
                    <a:pt x="1085" y="543"/>
                  </a:moveTo>
                  <a:cubicBezTo>
                    <a:pt x="1085" y="842"/>
                    <a:pt x="841" y="1086"/>
                    <a:pt x="543" y="1086"/>
                  </a:cubicBezTo>
                  <a:cubicBezTo>
                    <a:pt x="245" y="1086"/>
                    <a:pt x="0" y="842"/>
                    <a:pt x="0" y="543"/>
                  </a:cubicBezTo>
                  <a:cubicBezTo>
                    <a:pt x="0" y="245"/>
                    <a:pt x="245"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4" name="Google Shape;2284;p35"/>
            <p:cNvSpPr/>
            <p:nvPr/>
          </p:nvSpPr>
          <p:spPr>
            <a:xfrm>
              <a:off x="5012025" y="3873317"/>
              <a:ext cx="47977" cy="47977"/>
            </a:xfrm>
            <a:custGeom>
              <a:avLst/>
              <a:gdLst/>
              <a:ahLst/>
              <a:cxnLst/>
              <a:rect l="l" t="t" r="r" b="b"/>
              <a:pathLst>
                <a:path w="1086" h="1086" fill="none" extrusionOk="0">
                  <a:moveTo>
                    <a:pt x="1086" y="543"/>
                  </a:moveTo>
                  <a:cubicBezTo>
                    <a:pt x="1086" y="842"/>
                    <a:pt x="842" y="1086"/>
                    <a:pt x="543" y="1086"/>
                  </a:cubicBezTo>
                  <a:cubicBezTo>
                    <a:pt x="245" y="1086"/>
                    <a:pt x="1" y="842"/>
                    <a:pt x="1" y="543"/>
                  </a:cubicBezTo>
                  <a:cubicBezTo>
                    <a:pt x="1" y="245"/>
                    <a:pt x="245" y="1"/>
                    <a:pt x="543" y="1"/>
                  </a:cubicBezTo>
                  <a:cubicBezTo>
                    <a:pt x="842"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5" name="Google Shape;2285;p35"/>
            <p:cNvSpPr/>
            <p:nvPr/>
          </p:nvSpPr>
          <p:spPr>
            <a:xfrm>
              <a:off x="4978494" y="3733142"/>
              <a:ext cx="47977" cy="47977"/>
            </a:xfrm>
            <a:custGeom>
              <a:avLst/>
              <a:gdLst/>
              <a:ahLst/>
              <a:cxnLst/>
              <a:rect l="l" t="t" r="r" b="b"/>
              <a:pathLst>
                <a:path w="1086" h="1086" fill="none" extrusionOk="0">
                  <a:moveTo>
                    <a:pt x="1085" y="543"/>
                  </a:moveTo>
                  <a:cubicBezTo>
                    <a:pt x="1085" y="868"/>
                    <a:pt x="841" y="1085"/>
                    <a:pt x="543" y="1085"/>
                  </a:cubicBezTo>
                  <a:cubicBezTo>
                    <a:pt x="245" y="1085"/>
                    <a:pt x="0" y="868"/>
                    <a:pt x="0" y="543"/>
                  </a:cubicBezTo>
                  <a:cubicBezTo>
                    <a:pt x="0" y="244"/>
                    <a:pt x="245"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6" name="Google Shape;2286;p35"/>
            <p:cNvSpPr/>
            <p:nvPr/>
          </p:nvSpPr>
          <p:spPr>
            <a:xfrm>
              <a:off x="4936570" y="3640855"/>
              <a:ext cx="47977" cy="47977"/>
            </a:xfrm>
            <a:custGeom>
              <a:avLst/>
              <a:gdLst/>
              <a:ahLst/>
              <a:cxnLst/>
              <a:rect l="l" t="t" r="r" b="b"/>
              <a:pathLst>
                <a:path w="1086" h="1086" fill="none" extrusionOk="0">
                  <a:moveTo>
                    <a:pt x="1085" y="543"/>
                  </a:moveTo>
                  <a:cubicBezTo>
                    <a:pt x="1085" y="842"/>
                    <a:pt x="841" y="1086"/>
                    <a:pt x="543" y="1086"/>
                  </a:cubicBezTo>
                  <a:cubicBezTo>
                    <a:pt x="244" y="1086"/>
                    <a:pt x="0" y="842"/>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7" name="Google Shape;2287;p35"/>
            <p:cNvSpPr/>
            <p:nvPr/>
          </p:nvSpPr>
          <p:spPr>
            <a:xfrm>
              <a:off x="4846669" y="3624067"/>
              <a:ext cx="47977" cy="47977"/>
            </a:xfrm>
            <a:custGeom>
              <a:avLst/>
              <a:gdLst/>
              <a:ahLst/>
              <a:cxnLst/>
              <a:rect l="l" t="t" r="r" b="b"/>
              <a:pathLst>
                <a:path w="1086" h="1086" fill="none" extrusionOk="0">
                  <a:moveTo>
                    <a:pt x="1086" y="543"/>
                  </a:moveTo>
                  <a:cubicBezTo>
                    <a:pt x="1086" y="842"/>
                    <a:pt x="842" y="1086"/>
                    <a:pt x="543" y="1086"/>
                  </a:cubicBezTo>
                  <a:cubicBezTo>
                    <a:pt x="245" y="1086"/>
                    <a:pt x="1" y="842"/>
                    <a:pt x="1" y="543"/>
                  </a:cubicBezTo>
                  <a:cubicBezTo>
                    <a:pt x="1" y="245"/>
                    <a:pt x="245" y="1"/>
                    <a:pt x="543" y="1"/>
                  </a:cubicBezTo>
                  <a:cubicBezTo>
                    <a:pt x="842"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8" name="Google Shape;2288;p35"/>
            <p:cNvSpPr/>
            <p:nvPr/>
          </p:nvSpPr>
          <p:spPr>
            <a:xfrm>
              <a:off x="5366727" y="2954246"/>
              <a:ext cx="53985" cy="52792"/>
            </a:xfrm>
            <a:custGeom>
              <a:avLst/>
              <a:gdLst/>
              <a:ahLst/>
              <a:cxnLst/>
              <a:rect l="l" t="t" r="r" b="b"/>
              <a:pathLst>
                <a:path w="1222" h="1195" fill="none" extrusionOk="0">
                  <a:moveTo>
                    <a:pt x="245" y="218"/>
                  </a:moveTo>
                  <a:cubicBezTo>
                    <a:pt x="435" y="1"/>
                    <a:pt x="814" y="1"/>
                    <a:pt x="1004" y="218"/>
                  </a:cubicBezTo>
                  <a:cubicBezTo>
                    <a:pt x="1221" y="435"/>
                    <a:pt x="1221" y="787"/>
                    <a:pt x="1004" y="1004"/>
                  </a:cubicBezTo>
                  <a:cubicBezTo>
                    <a:pt x="814" y="1194"/>
                    <a:pt x="435" y="1194"/>
                    <a:pt x="245" y="1004"/>
                  </a:cubicBezTo>
                  <a:cubicBezTo>
                    <a:pt x="1" y="787"/>
                    <a:pt x="1" y="462"/>
                    <a:pt x="245" y="218"/>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9" name="Google Shape;2289;p35"/>
            <p:cNvSpPr/>
            <p:nvPr/>
          </p:nvSpPr>
          <p:spPr>
            <a:xfrm>
              <a:off x="4978494" y="3348487"/>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5"/>
                    <a:pt x="245"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0" name="Google Shape;2290;p35"/>
            <p:cNvSpPr/>
            <p:nvPr/>
          </p:nvSpPr>
          <p:spPr>
            <a:xfrm>
              <a:off x="4660946" y="3208312"/>
              <a:ext cx="47977" cy="47933"/>
            </a:xfrm>
            <a:custGeom>
              <a:avLst/>
              <a:gdLst/>
              <a:ahLst/>
              <a:cxnLst/>
              <a:rect l="l" t="t" r="r" b="b"/>
              <a:pathLst>
                <a:path w="1086" h="1085" fill="none" extrusionOk="0">
                  <a:moveTo>
                    <a:pt x="1086" y="543"/>
                  </a:moveTo>
                  <a:cubicBezTo>
                    <a:pt x="1086" y="841"/>
                    <a:pt x="842" y="1085"/>
                    <a:pt x="543" y="1085"/>
                  </a:cubicBezTo>
                  <a:cubicBezTo>
                    <a:pt x="245" y="1085"/>
                    <a:pt x="1" y="841"/>
                    <a:pt x="1" y="543"/>
                  </a:cubicBezTo>
                  <a:cubicBezTo>
                    <a:pt x="1" y="244"/>
                    <a:pt x="245" y="0"/>
                    <a:pt x="543" y="0"/>
                  </a:cubicBezTo>
                  <a:cubicBezTo>
                    <a:pt x="842"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1" name="Google Shape;2291;p35"/>
            <p:cNvSpPr/>
            <p:nvPr/>
          </p:nvSpPr>
          <p:spPr>
            <a:xfrm>
              <a:off x="4761627" y="3269409"/>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4"/>
                    <a:pt x="244"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2" name="Google Shape;2292;p35"/>
            <p:cNvSpPr/>
            <p:nvPr/>
          </p:nvSpPr>
          <p:spPr>
            <a:xfrm>
              <a:off x="4936570" y="3094466"/>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4"/>
                    <a:pt x="244"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3" name="Google Shape;2293;p35"/>
            <p:cNvSpPr/>
            <p:nvPr/>
          </p:nvSpPr>
          <p:spPr>
            <a:xfrm>
              <a:off x="4922168" y="3406007"/>
              <a:ext cx="47977" cy="47977"/>
            </a:xfrm>
            <a:custGeom>
              <a:avLst/>
              <a:gdLst/>
              <a:ahLst/>
              <a:cxnLst/>
              <a:rect l="l" t="t" r="r" b="b"/>
              <a:pathLst>
                <a:path w="1086" h="1086" extrusionOk="0">
                  <a:moveTo>
                    <a:pt x="543" y="0"/>
                  </a:moveTo>
                  <a:cubicBezTo>
                    <a:pt x="245" y="0"/>
                    <a:pt x="1" y="245"/>
                    <a:pt x="1" y="543"/>
                  </a:cubicBezTo>
                  <a:cubicBezTo>
                    <a:pt x="1" y="841"/>
                    <a:pt x="245" y="1085"/>
                    <a:pt x="543" y="1085"/>
                  </a:cubicBezTo>
                  <a:cubicBezTo>
                    <a:pt x="842" y="1085"/>
                    <a:pt x="1086" y="841"/>
                    <a:pt x="1086" y="543"/>
                  </a:cubicBezTo>
                  <a:cubicBezTo>
                    <a:pt x="1086" y="245"/>
                    <a:pt x="842" y="0"/>
                    <a:pt x="543" y="0"/>
                  </a:cubicBezTo>
                  <a:close/>
                </a:path>
              </a:pathLst>
            </a:custGeom>
            <a:solidFill>
              <a:schemeClr val="lt2"/>
            </a:solid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4" name="Google Shape;2294;p35"/>
            <p:cNvSpPr/>
            <p:nvPr/>
          </p:nvSpPr>
          <p:spPr>
            <a:xfrm>
              <a:off x="5245724" y="2948282"/>
              <a:ext cx="47977" cy="49170"/>
            </a:xfrm>
            <a:custGeom>
              <a:avLst/>
              <a:gdLst/>
              <a:ahLst/>
              <a:cxnLst/>
              <a:rect l="l" t="t" r="r" b="b"/>
              <a:pathLst>
                <a:path w="1086" h="1113" fill="none" extrusionOk="0">
                  <a:moveTo>
                    <a:pt x="1085" y="570"/>
                  </a:moveTo>
                  <a:cubicBezTo>
                    <a:pt x="1085" y="868"/>
                    <a:pt x="841" y="1112"/>
                    <a:pt x="543" y="1112"/>
                  </a:cubicBezTo>
                  <a:cubicBezTo>
                    <a:pt x="244" y="1112"/>
                    <a:pt x="0" y="868"/>
                    <a:pt x="0" y="570"/>
                  </a:cubicBezTo>
                  <a:cubicBezTo>
                    <a:pt x="0" y="244"/>
                    <a:pt x="244" y="0"/>
                    <a:pt x="543" y="0"/>
                  </a:cubicBezTo>
                  <a:cubicBezTo>
                    <a:pt x="841" y="0"/>
                    <a:pt x="1085" y="244"/>
                    <a:pt x="1085" y="570"/>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5" name="Google Shape;2295;p35"/>
            <p:cNvSpPr/>
            <p:nvPr/>
          </p:nvSpPr>
          <p:spPr>
            <a:xfrm>
              <a:off x="5086332" y="3095659"/>
              <a:ext cx="47977" cy="47977"/>
            </a:xfrm>
            <a:custGeom>
              <a:avLst/>
              <a:gdLst/>
              <a:ahLst/>
              <a:cxnLst/>
              <a:rect l="l" t="t" r="r" b="b"/>
              <a:pathLst>
                <a:path w="1086" h="1086" fill="none" extrusionOk="0">
                  <a:moveTo>
                    <a:pt x="1086" y="543"/>
                  </a:moveTo>
                  <a:cubicBezTo>
                    <a:pt x="1086" y="841"/>
                    <a:pt x="841" y="1085"/>
                    <a:pt x="543" y="1085"/>
                  </a:cubicBezTo>
                  <a:cubicBezTo>
                    <a:pt x="245" y="1085"/>
                    <a:pt x="1" y="841"/>
                    <a:pt x="1" y="543"/>
                  </a:cubicBezTo>
                  <a:cubicBezTo>
                    <a:pt x="1" y="245"/>
                    <a:pt x="245" y="0"/>
                    <a:pt x="543" y="0"/>
                  </a:cubicBezTo>
                  <a:cubicBezTo>
                    <a:pt x="841" y="0"/>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6" name="Google Shape;2296;p35"/>
            <p:cNvSpPr/>
            <p:nvPr/>
          </p:nvSpPr>
          <p:spPr>
            <a:xfrm>
              <a:off x="5031198" y="3161572"/>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44"/>
                    <a:pt x="245" y="0"/>
                    <a:pt x="543" y="0"/>
                  </a:cubicBezTo>
                  <a:cubicBezTo>
                    <a:pt x="842"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7" name="Google Shape;2297;p35"/>
            <p:cNvSpPr/>
            <p:nvPr/>
          </p:nvSpPr>
          <p:spPr>
            <a:xfrm>
              <a:off x="4557924" y="3057313"/>
              <a:ext cx="47933" cy="47977"/>
            </a:xfrm>
            <a:custGeom>
              <a:avLst/>
              <a:gdLst/>
              <a:ahLst/>
              <a:cxnLst/>
              <a:rect l="l" t="t" r="r" b="b"/>
              <a:pathLst>
                <a:path w="1085" h="1086" fill="none" extrusionOk="0">
                  <a:moveTo>
                    <a:pt x="542" y="0"/>
                  </a:moveTo>
                  <a:cubicBezTo>
                    <a:pt x="841" y="0"/>
                    <a:pt x="1085" y="217"/>
                    <a:pt x="1085" y="543"/>
                  </a:cubicBezTo>
                  <a:cubicBezTo>
                    <a:pt x="1085" y="841"/>
                    <a:pt x="841" y="1085"/>
                    <a:pt x="542" y="1085"/>
                  </a:cubicBezTo>
                  <a:cubicBezTo>
                    <a:pt x="244" y="1085"/>
                    <a:pt x="0" y="841"/>
                    <a:pt x="0" y="543"/>
                  </a:cubicBezTo>
                  <a:cubicBezTo>
                    <a:pt x="0" y="217"/>
                    <a:pt x="244" y="0"/>
                    <a:pt x="542" y="0"/>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8" name="Google Shape;2298;p35"/>
            <p:cNvSpPr/>
            <p:nvPr/>
          </p:nvSpPr>
          <p:spPr>
            <a:xfrm>
              <a:off x="4623793" y="3364082"/>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44"/>
                    <a:pt x="245" y="0"/>
                    <a:pt x="543" y="0"/>
                  </a:cubicBezTo>
                  <a:cubicBezTo>
                    <a:pt x="842"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9" name="Google Shape;2299;p35"/>
            <p:cNvSpPr/>
            <p:nvPr/>
          </p:nvSpPr>
          <p:spPr>
            <a:xfrm>
              <a:off x="4737639" y="3500679"/>
              <a:ext cx="47977" cy="47977"/>
            </a:xfrm>
            <a:custGeom>
              <a:avLst/>
              <a:gdLst/>
              <a:ahLst/>
              <a:cxnLst/>
              <a:rect l="l" t="t" r="r" b="b"/>
              <a:pathLst>
                <a:path w="1086" h="1086" fill="none" extrusionOk="0">
                  <a:moveTo>
                    <a:pt x="543" y="0"/>
                  </a:moveTo>
                  <a:cubicBezTo>
                    <a:pt x="841" y="0"/>
                    <a:pt x="1086" y="217"/>
                    <a:pt x="1086" y="543"/>
                  </a:cubicBezTo>
                  <a:cubicBezTo>
                    <a:pt x="1086" y="841"/>
                    <a:pt x="841" y="1085"/>
                    <a:pt x="543" y="1085"/>
                  </a:cubicBezTo>
                  <a:cubicBezTo>
                    <a:pt x="245" y="1085"/>
                    <a:pt x="1" y="841"/>
                    <a:pt x="1" y="543"/>
                  </a:cubicBezTo>
                  <a:cubicBezTo>
                    <a:pt x="1" y="217"/>
                    <a:pt x="245" y="0"/>
                    <a:pt x="543" y="0"/>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0" name="Google Shape;2300;p35"/>
            <p:cNvSpPr/>
            <p:nvPr/>
          </p:nvSpPr>
          <p:spPr>
            <a:xfrm>
              <a:off x="5540477" y="3203496"/>
              <a:ext cx="47977" cy="47977"/>
            </a:xfrm>
            <a:custGeom>
              <a:avLst/>
              <a:gdLst/>
              <a:ahLst/>
              <a:cxnLst/>
              <a:rect l="l" t="t" r="r" b="b"/>
              <a:pathLst>
                <a:path w="1086" h="1086" fill="none" extrusionOk="0">
                  <a:moveTo>
                    <a:pt x="1086" y="543"/>
                  </a:moveTo>
                  <a:cubicBezTo>
                    <a:pt x="1086" y="841"/>
                    <a:pt x="841" y="1085"/>
                    <a:pt x="543" y="1085"/>
                  </a:cubicBezTo>
                  <a:cubicBezTo>
                    <a:pt x="245" y="1085"/>
                    <a:pt x="1" y="841"/>
                    <a:pt x="1" y="543"/>
                  </a:cubicBezTo>
                  <a:cubicBezTo>
                    <a:pt x="1" y="245"/>
                    <a:pt x="245" y="1"/>
                    <a:pt x="543" y="1"/>
                  </a:cubicBezTo>
                  <a:cubicBezTo>
                    <a:pt x="841"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1" name="Google Shape;2301;p35"/>
            <p:cNvSpPr/>
            <p:nvPr/>
          </p:nvSpPr>
          <p:spPr>
            <a:xfrm>
              <a:off x="5363148" y="3506643"/>
              <a:ext cx="47977" cy="47977"/>
            </a:xfrm>
            <a:custGeom>
              <a:avLst/>
              <a:gdLst/>
              <a:ahLst/>
              <a:cxnLst/>
              <a:rect l="l" t="t" r="r" b="b"/>
              <a:pathLst>
                <a:path w="1086" h="1086" fill="none" extrusionOk="0">
                  <a:moveTo>
                    <a:pt x="1085" y="543"/>
                  </a:moveTo>
                  <a:cubicBezTo>
                    <a:pt x="1085" y="842"/>
                    <a:pt x="868" y="1086"/>
                    <a:pt x="543" y="1086"/>
                  </a:cubicBezTo>
                  <a:cubicBezTo>
                    <a:pt x="244" y="1086"/>
                    <a:pt x="0" y="842"/>
                    <a:pt x="0" y="543"/>
                  </a:cubicBezTo>
                  <a:cubicBezTo>
                    <a:pt x="0" y="218"/>
                    <a:pt x="244" y="1"/>
                    <a:pt x="543" y="1"/>
                  </a:cubicBezTo>
                  <a:cubicBezTo>
                    <a:pt x="868" y="1"/>
                    <a:pt x="1085" y="218"/>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2" name="Google Shape;2302;p35"/>
            <p:cNvSpPr/>
            <p:nvPr/>
          </p:nvSpPr>
          <p:spPr>
            <a:xfrm>
              <a:off x="5351176" y="3110017"/>
              <a:ext cx="47933" cy="47977"/>
            </a:xfrm>
            <a:custGeom>
              <a:avLst/>
              <a:gdLst/>
              <a:ahLst/>
              <a:cxnLst/>
              <a:rect l="l" t="t" r="r" b="b"/>
              <a:pathLst>
                <a:path w="1085" h="1086" fill="none" extrusionOk="0">
                  <a:moveTo>
                    <a:pt x="1085" y="543"/>
                  </a:moveTo>
                  <a:cubicBezTo>
                    <a:pt x="1085" y="869"/>
                    <a:pt x="868" y="1086"/>
                    <a:pt x="542" y="1086"/>
                  </a:cubicBezTo>
                  <a:cubicBezTo>
                    <a:pt x="244" y="1086"/>
                    <a:pt x="0" y="869"/>
                    <a:pt x="0" y="543"/>
                  </a:cubicBezTo>
                  <a:cubicBezTo>
                    <a:pt x="0" y="245"/>
                    <a:pt x="244" y="1"/>
                    <a:pt x="542" y="1"/>
                  </a:cubicBezTo>
                  <a:cubicBezTo>
                    <a:pt x="868"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3" name="Google Shape;2303;p35"/>
            <p:cNvSpPr/>
            <p:nvPr/>
          </p:nvSpPr>
          <p:spPr>
            <a:xfrm>
              <a:off x="5435025" y="3027360"/>
              <a:ext cx="49170" cy="47977"/>
            </a:xfrm>
            <a:custGeom>
              <a:avLst/>
              <a:gdLst/>
              <a:ahLst/>
              <a:cxnLst/>
              <a:rect l="l" t="t" r="r" b="b"/>
              <a:pathLst>
                <a:path w="1113" h="1086" fill="none" extrusionOk="0">
                  <a:moveTo>
                    <a:pt x="570" y="1085"/>
                  </a:moveTo>
                  <a:cubicBezTo>
                    <a:pt x="245" y="1085"/>
                    <a:pt x="1" y="841"/>
                    <a:pt x="1" y="543"/>
                  </a:cubicBezTo>
                  <a:cubicBezTo>
                    <a:pt x="1" y="217"/>
                    <a:pt x="245" y="0"/>
                    <a:pt x="570" y="0"/>
                  </a:cubicBezTo>
                  <a:cubicBezTo>
                    <a:pt x="869" y="0"/>
                    <a:pt x="1113" y="217"/>
                    <a:pt x="1113" y="543"/>
                  </a:cubicBezTo>
                  <a:cubicBezTo>
                    <a:pt x="1113" y="841"/>
                    <a:pt x="869" y="1085"/>
                    <a:pt x="570" y="1085"/>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4" name="Google Shape;2304;p35"/>
            <p:cNvSpPr/>
            <p:nvPr/>
          </p:nvSpPr>
          <p:spPr>
            <a:xfrm>
              <a:off x="5195362" y="2850031"/>
              <a:ext cx="49170" cy="47933"/>
            </a:xfrm>
            <a:custGeom>
              <a:avLst/>
              <a:gdLst/>
              <a:ahLst/>
              <a:cxnLst/>
              <a:rect l="l" t="t" r="r" b="b"/>
              <a:pathLst>
                <a:path w="1113" h="1085" fill="none" extrusionOk="0">
                  <a:moveTo>
                    <a:pt x="571" y="1085"/>
                  </a:moveTo>
                  <a:cubicBezTo>
                    <a:pt x="245" y="1085"/>
                    <a:pt x="1" y="841"/>
                    <a:pt x="1" y="542"/>
                  </a:cubicBezTo>
                  <a:cubicBezTo>
                    <a:pt x="1" y="244"/>
                    <a:pt x="245" y="0"/>
                    <a:pt x="571" y="0"/>
                  </a:cubicBezTo>
                  <a:cubicBezTo>
                    <a:pt x="869" y="0"/>
                    <a:pt x="1113" y="244"/>
                    <a:pt x="1113" y="542"/>
                  </a:cubicBezTo>
                  <a:cubicBezTo>
                    <a:pt x="1113" y="841"/>
                    <a:pt x="869" y="1085"/>
                    <a:pt x="571" y="1085"/>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5" name="Google Shape;2305;p35"/>
            <p:cNvSpPr/>
            <p:nvPr/>
          </p:nvSpPr>
          <p:spPr>
            <a:xfrm>
              <a:off x="5073167" y="2842830"/>
              <a:ext cx="47977" cy="47977"/>
            </a:xfrm>
            <a:custGeom>
              <a:avLst/>
              <a:gdLst/>
              <a:ahLst/>
              <a:cxnLst/>
              <a:rect l="l" t="t" r="r" b="b"/>
              <a:pathLst>
                <a:path w="1086" h="1086" extrusionOk="0">
                  <a:moveTo>
                    <a:pt x="543" y="0"/>
                  </a:moveTo>
                  <a:cubicBezTo>
                    <a:pt x="244" y="0"/>
                    <a:pt x="0" y="244"/>
                    <a:pt x="0" y="543"/>
                  </a:cubicBezTo>
                  <a:cubicBezTo>
                    <a:pt x="0" y="841"/>
                    <a:pt x="244" y="1085"/>
                    <a:pt x="543" y="1085"/>
                  </a:cubicBezTo>
                  <a:cubicBezTo>
                    <a:pt x="841" y="1085"/>
                    <a:pt x="1085" y="841"/>
                    <a:pt x="1085" y="543"/>
                  </a:cubicBezTo>
                  <a:cubicBezTo>
                    <a:pt x="1085" y="217"/>
                    <a:pt x="841" y="0"/>
                    <a:pt x="543" y="0"/>
                  </a:cubicBezTo>
                  <a:close/>
                </a:path>
              </a:pathLst>
            </a:custGeom>
            <a:solidFill>
              <a:schemeClr val="lt2"/>
            </a:solid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6" name="Google Shape;2306;p35"/>
            <p:cNvSpPr/>
            <p:nvPr/>
          </p:nvSpPr>
          <p:spPr>
            <a:xfrm>
              <a:off x="4457244" y="2984199"/>
              <a:ext cx="47977" cy="49170"/>
            </a:xfrm>
            <a:custGeom>
              <a:avLst/>
              <a:gdLst/>
              <a:ahLst/>
              <a:cxnLst/>
              <a:rect l="l" t="t" r="r" b="b"/>
              <a:pathLst>
                <a:path w="1086" h="1113" fill="none" extrusionOk="0">
                  <a:moveTo>
                    <a:pt x="543" y="1113"/>
                  </a:moveTo>
                  <a:cubicBezTo>
                    <a:pt x="245" y="1113"/>
                    <a:pt x="1" y="869"/>
                    <a:pt x="1" y="570"/>
                  </a:cubicBezTo>
                  <a:cubicBezTo>
                    <a:pt x="1" y="245"/>
                    <a:pt x="245" y="1"/>
                    <a:pt x="543" y="1"/>
                  </a:cubicBezTo>
                  <a:cubicBezTo>
                    <a:pt x="869" y="1"/>
                    <a:pt x="1086" y="245"/>
                    <a:pt x="1086" y="570"/>
                  </a:cubicBezTo>
                  <a:cubicBezTo>
                    <a:pt x="1086" y="842"/>
                    <a:pt x="869" y="1113"/>
                    <a:pt x="543" y="111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7" name="Google Shape;2307;p35"/>
            <p:cNvSpPr/>
            <p:nvPr/>
          </p:nvSpPr>
          <p:spPr>
            <a:xfrm>
              <a:off x="5441033" y="3294546"/>
              <a:ext cx="47977" cy="47977"/>
            </a:xfrm>
            <a:custGeom>
              <a:avLst/>
              <a:gdLst/>
              <a:ahLst/>
              <a:cxnLst/>
              <a:rect l="l" t="t" r="r" b="b"/>
              <a:pathLst>
                <a:path w="1086" h="1086" fill="none" extrusionOk="0">
                  <a:moveTo>
                    <a:pt x="1085" y="543"/>
                  </a:moveTo>
                  <a:cubicBezTo>
                    <a:pt x="1085" y="842"/>
                    <a:pt x="868" y="1086"/>
                    <a:pt x="543" y="1086"/>
                  </a:cubicBezTo>
                  <a:cubicBezTo>
                    <a:pt x="244" y="1086"/>
                    <a:pt x="0" y="842"/>
                    <a:pt x="0" y="543"/>
                  </a:cubicBezTo>
                  <a:cubicBezTo>
                    <a:pt x="0" y="245"/>
                    <a:pt x="244" y="1"/>
                    <a:pt x="543" y="1"/>
                  </a:cubicBezTo>
                  <a:cubicBezTo>
                    <a:pt x="868"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8" name="Google Shape;2308;p35"/>
            <p:cNvSpPr/>
            <p:nvPr/>
          </p:nvSpPr>
          <p:spPr>
            <a:xfrm>
              <a:off x="4887445" y="3160379"/>
              <a:ext cx="487720" cy="472125"/>
            </a:xfrm>
            <a:custGeom>
              <a:avLst/>
              <a:gdLst/>
              <a:ahLst/>
              <a:cxnLst/>
              <a:rect l="l" t="t" r="r" b="b"/>
              <a:pathLst>
                <a:path w="11040" h="10687" fill="none" extrusionOk="0">
                  <a:moveTo>
                    <a:pt x="0" y="10687"/>
                  </a:moveTo>
                  <a:lnTo>
                    <a:pt x="6917" y="3797"/>
                  </a:lnTo>
                  <a:lnTo>
                    <a:pt x="11039" y="3797"/>
                  </a:lnTo>
                  <a:lnTo>
                    <a:pt x="11039"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9" name="Google Shape;2309;p35"/>
            <p:cNvSpPr/>
            <p:nvPr/>
          </p:nvSpPr>
          <p:spPr>
            <a:xfrm>
              <a:off x="5244487" y="2872783"/>
              <a:ext cx="393091" cy="161822"/>
            </a:xfrm>
            <a:custGeom>
              <a:avLst/>
              <a:gdLst/>
              <a:ahLst/>
              <a:cxnLst/>
              <a:rect l="l" t="t" r="r" b="b"/>
              <a:pathLst>
                <a:path w="8898" h="3663" fill="none" extrusionOk="0">
                  <a:moveTo>
                    <a:pt x="5236" y="3662"/>
                  </a:moveTo>
                  <a:lnTo>
                    <a:pt x="8898" y="0"/>
                  </a:lnTo>
                  <a:lnTo>
                    <a:pt x="1"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0" name="Google Shape;2310;p35"/>
            <p:cNvSpPr/>
            <p:nvPr/>
          </p:nvSpPr>
          <p:spPr>
            <a:xfrm>
              <a:off x="4505176" y="2866775"/>
              <a:ext cx="566842" cy="140264"/>
            </a:xfrm>
            <a:custGeom>
              <a:avLst/>
              <a:gdLst/>
              <a:ahLst/>
              <a:cxnLst/>
              <a:rect l="l" t="t" r="r" b="b"/>
              <a:pathLst>
                <a:path w="12831" h="3175" fill="none" extrusionOk="0">
                  <a:moveTo>
                    <a:pt x="12830" y="1"/>
                  </a:moveTo>
                  <a:lnTo>
                    <a:pt x="7866" y="1"/>
                  </a:lnTo>
                  <a:lnTo>
                    <a:pt x="4693" y="3174"/>
                  </a:lnTo>
                  <a:lnTo>
                    <a:pt x="1" y="3174"/>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1" name="Google Shape;2311;p35"/>
            <p:cNvSpPr/>
            <p:nvPr/>
          </p:nvSpPr>
          <p:spPr>
            <a:xfrm>
              <a:off x="5020419" y="3000986"/>
              <a:ext cx="358324" cy="353553"/>
            </a:xfrm>
            <a:custGeom>
              <a:avLst/>
              <a:gdLst/>
              <a:ahLst/>
              <a:cxnLst/>
              <a:rect l="l" t="t" r="r" b="b"/>
              <a:pathLst>
                <a:path w="8111" h="8003" fill="none" extrusionOk="0">
                  <a:moveTo>
                    <a:pt x="8111" y="1"/>
                  </a:moveTo>
                  <a:lnTo>
                    <a:pt x="5290" y="2821"/>
                  </a:lnTo>
                  <a:lnTo>
                    <a:pt x="5290" y="4964"/>
                  </a:lnTo>
                  <a:lnTo>
                    <a:pt x="3066" y="4964"/>
                  </a:lnTo>
                  <a:lnTo>
                    <a:pt x="1" y="8002"/>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2" name="Google Shape;2312;p35"/>
            <p:cNvSpPr/>
            <p:nvPr/>
          </p:nvSpPr>
          <p:spPr>
            <a:xfrm>
              <a:off x="4605813" y="2935073"/>
              <a:ext cx="645919" cy="146228"/>
            </a:xfrm>
            <a:custGeom>
              <a:avLst/>
              <a:gdLst/>
              <a:ahLst/>
              <a:cxnLst/>
              <a:rect l="l" t="t" r="r" b="b"/>
              <a:pathLst>
                <a:path w="14621" h="3310" fill="none" extrusionOk="0">
                  <a:moveTo>
                    <a:pt x="14621" y="1276"/>
                  </a:moveTo>
                  <a:lnTo>
                    <a:pt x="12641" y="3201"/>
                  </a:lnTo>
                  <a:lnTo>
                    <a:pt x="9467" y="1"/>
                  </a:lnTo>
                  <a:lnTo>
                    <a:pt x="6565" y="1"/>
                  </a:lnTo>
                  <a:lnTo>
                    <a:pt x="3283" y="3310"/>
                  </a:lnTo>
                  <a:lnTo>
                    <a:pt x="1" y="331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3" name="Google Shape;2313;p35"/>
            <p:cNvSpPr/>
            <p:nvPr/>
          </p:nvSpPr>
          <p:spPr>
            <a:xfrm>
              <a:off x="4701678" y="3021352"/>
              <a:ext cx="393091" cy="194160"/>
            </a:xfrm>
            <a:custGeom>
              <a:avLst/>
              <a:gdLst/>
              <a:ahLst/>
              <a:cxnLst/>
              <a:rect l="l" t="t" r="r" b="b"/>
              <a:pathLst>
                <a:path w="8898" h="4395" fill="none" extrusionOk="0">
                  <a:moveTo>
                    <a:pt x="8898" y="1818"/>
                  </a:moveTo>
                  <a:lnTo>
                    <a:pt x="7026" y="1"/>
                  </a:lnTo>
                  <a:lnTo>
                    <a:pt x="4395" y="1"/>
                  </a:lnTo>
                  <a:lnTo>
                    <a:pt x="1" y="4395"/>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4" name="Google Shape;2314;p35"/>
            <p:cNvSpPr/>
            <p:nvPr/>
          </p:nvSpPr>
          <p:spPr>
            <a:xfrm>
              <a:off x="4669340" y="3203496"/>
              <a:ext cx="369103" cy="184574"/>
            </a:xfrm>
            <a:custGeom>
              <a:avLst/>
              <a:gdLst/>
              <a:ahLst/>
              <a:cxnLst/>
              <a:rect l="l" t="t" r="r" b="b"/>
              <a:pathLst>
                <a:path w="8355" h="4178" fill="none" extrusionOk="0">
                  <a:moveTo>
                    <a:pt x="8355" y="1"/>
                  </a:moveTo>
                  <a:lnTo>
                    <a:pt x="4205" y="4178"/>
                  </a:lnTo>
                  <a:lnTo>
                    <a:pt x="1" y="4178"/>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5" name="Google Shape;2315;p35"/>
            <p:cNvSpPr/>
            <p:nvPr/>
          </p:nvSpPr>
          <p:spPr>
            <a:xfrm>
              <a:off x="4802359" y="3134005"/>
              <a:ext cx="142649" cy="142649"/>
            </a:xfrm>
            <a:custGeom>
              <a:avLst/>
              <a:gdLst/>
              <a:ahLst/>
              <a:cxnLst/>
              <a:rect l="l" t="t" r="r" b="b"/>
              <a:pathLst>
                <a:path w="3229" h="3229" fill="none" extrusionOk="0">
                  <a:moveTo>
                    <a:pt x="3228" y="0"/>
                  </a:moveTo>
                  <a:lnTo>
                    <a:pt x="0" y="3228"/>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6" name="Google Shape;2316;p35"/>
            <p:cNvSpPr/>
            <p:nvPr/>
          </p:nvSpPr>
          <p:spPr>
            <a:xfrm>
              <a:off x="4784378" y="3446738"/>
              <a:ext cx="148613" cy="77929"/>
            </a:xfrm>
            <a:custGeom>
              <a:avLst/>
              <a:gdLst/>
              <a:ahLst/>
              <a:cxnLst/>
              <a:rect l="l" t="t" r="r" b="b"/>
              <a:pathLst>
                <a:path w="3364" h="1764" fill="none" extrusionOk="0">
                  <a:moveTo>
                    <a:pt x="3364" y="1"/>
                  </a:moveTo>
                  <a:lnTo>
                    <a:pt x="1601" y="1764"/>
                  </a:lnTo>
                  <a:lnTo>
                    <a:pt x="0" y="1764"/>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7" name="Google Shape;2317;p35"/>
            <p:cNvSpPr/>
            <p:nvPr/>
          </p:nvSpPr>
          <p:spPr>
            <a:xfrm>
              <a:off x="6684807" y="2935073"/>
              <a:ext cx="684265" cy="985026"/>
            </a:xfrm>
            <a:custGeom>
              <a:avLst/>
              <a:gdLst/>
              <a:ahLst/>
              <a:cxnLst/>
              <a:rect l="l" t="t" r="r" b="b"/>
              <a:pathLst>
                <a:path w="15489" h="22297" fill="none" extrusionOk="0">
                  <a:moveTo>
                    <a:pt x="1" y="1"/>
                  </a:moveTo>
                  <a:lnTo>
                    <a:pt x="10281" y="10254"/>
                  </a:lnTo>
                  <a:lnTo>
                    <a:pt x="10281" y="17062"/>
                  </a:lnTo>
                  <a:lnTo>
                    <a:pt x="15489" y="22297"/>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8" name="Google Shape;2318;p35"/>
            <p:cNvSpPr/>
            <p:nvPr/>
          </p:nvSpPr>
          <p:spPr>
            <a:xfrm>
              <a:off x="6739941" y="2879984"/>
              <a:ext cx="859208" cy="963423"/>
            </a:xfrm>
            <a:custGeom>
              <a:avLst/>
              <a:gdLst/>
              <a:ahLst/>
              <a:cxnLst/>
              <a:rect l="l" t="t" r="r" b="b"/>
              <a:pathLst>
                <a:path w="19449" h="21808" fill="none" extrusionOk="0">
                  <a:moveTo>
                    <a:pt x="1" y="0"/>
                  </a:moveTo>
                  <a:lnTo>
                    <a:pt x="14051" y="14077"/>
                  </a:lnTo>
                  <a:lnTo>
                    <a:pt x="14051" y="16383"/>
                  </a:lnTo>
                  <a:lnTo>
                    <a:pt x="19448" y="21808"/>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9" name="Google Shape;2319;p35"/>
            <p:cNvSpPr/>
            <p:nvPr/>
          </p:nvSpPr>
          <p:spPr>
            <a:xfrm>
              <a:off x="6617702" y="3003372"/>
              <a:ext cx="311628" cy="310391"/>
            </a:xfrm>
            <a:custGeom>
              <a:avLst/>
              <a:gdLst/>
              <a:ahLst/>
              <a:cxnLst/>
              <a:rect l="l" t="t" r="r" b="b"/>
              <a:pathLst>
                <a:path w="7054" h="7026" fill="none" extrusionOk="0">
                  <a:moveTo>
                    <a:pt x="1" y="1"/>
                  </a:moveTo>
                  <a:lnTo>
                    <a:pt x="7053" y="7026"/>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0" name="Google Shape;2320;p35"/>
            <p:cNvSpPr/>
            <p:nvPr/>
          </p:nvSpPr>
          <p:spPr>
            <a:xfrm>
              <a:off x="6798653" y="2823657"/>
              <a:ext cx="752564" cy="751327"/>
            </a:xfrm>
            <a:custGeom>
              <a:avLst/>
              <a:gdLst/>
              <a:ahLst/>
              <a:cxnLst/>
              <a:rect l="l" t="t" r="r" b="b"/>
              <a:pathLst>
                <a:path w="17035" h="17007" fill="none" extrusionOk="0">
                  <a:moveTo>
                    <a:pt x="1" y="0"/>
                  </a:moveTo>
                  <a:lnTo>
                    <a:pt x="17034" y="17007"/>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1" name="Google Shape;2321;p35"/>
            <p:cNvSpPr/>
            <p:nvPr/>
          </p:nvSpPr>
          <p:spPr>
            <a:xfrm>
              <a:off x="6521881" y="3060891"/>
              <a:ext cx="492491" cy="369103"/>
            </a:xfrm>
            <a:custGeom>
              <a:avLst/>
              <a:gdLst/>
              <a:ahLst/>
              <a:cxnLst/>
              <a:rect l="l" t="t" r="r" b="b"/>
              <a:pathLst>
                <a:path w="11148" h="8355" fill="none" extrusionOk="0">
                  <a:moveTo>
                    <a:pt x="0" y="1"/>
                  </a:moveTo>
                  <a:lnTo>
                    <a:pt x="8327" y="8355"/>
                  </a:lnTo>
                  <a:lnTo>
                    <a:pt x="11148" y="8355"/>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2" name="Google Shape;2322;p35"/>
            <p:cNvSpPr/>
            <p:nvPr/>
          </p:nvSpPr>
          <p:spPr>
            <a:xfrm>
              <a:off x="7249220" y="3531824"/>
              <a:ext cx="209711" cy="343922"/>
            </a:xfrm>
            <a:custGeom>
              <a:avLst/>
              <a:gdLst/>
              <a:ahLst/>
              <a:cxnLst/>
              <a:rect l="l" t="t" r="r" b="b"/>
              <a:pathLst>
                <a:path w="4747" h="7785" fill="none" extrusionOk="0">
                  <a:moveTo>
                    <a:pt x="4747" y="7785"/>
                  </a:moveTo>
                  <a:lnTo>
                    <a:pt x="0" y="3038"/>
                  </a:lnTo>
                  <a:lnTo>
                    <a:pt x="0"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3" name="Google Shape;2323;p35"/>
            <p:cNvSpPr/>
            <p:nvPr/>
          </p:nvSpPr>
          <p:spPr>
            <a:xfrm>
              <a:off x="7545165" y="3568978"/>
              <a:ext cx="47977" cy="47977"/>
            </a:xfrm>
            <a:custGeom>
              <a:avLst/>
              <a:gdLst/>
              <a:ahLst/>
              <a:cxnLst/>
              <a:rect l="l" t="t" r="r" b="b"/>
              <a:pathLst>
                <a:path w="1086" h="1086" fill="none" extrusionOk="0">
                  <a:moveTo>
                    <a:pt x="1086" y="543"/>
                  </a:moveTo>
                  <a:cubicBezTo>
                    <a:pt x="1086" y="841"/>
                    <a:pt x="842" y="1085"/>
                    <a:pt x="543" y="1085"/>
                  </a:cubicBezTo>
                  <a:cubicBezTo>
                    <a:pt x="218" y="1085"/>
                    <a:pt x="1" y="841"/>
                    <a:pt x="1" y="543"/>
                  </a:cubicBezTo>
                  <a:cubicBezTo>
                    <a:pt x="1" y="244"/>
                    <a:pt x="218" y="0"/>
                    <a:pt x="543" y="0"/>
                  </a:cubicBezTo>
                  <a:cubicBezTo>
                    <a:pt x="842"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4" name="Google Shape;2324;p35"/>
            <p:cNvSpPr/>
            <p:nvPr/>
          </p:nvSpPr>
          <p:spPr>
            <a:xfrm>
              <a:off x="7593098" y="3836164"/>
              <a:ext cx="47977" cy="47977"/>
            </a:xfrm>
            <a:custGeom>
              <a:avLst/>
              <a:gdLst/>
              <a:ahLst/>
              <a:cxnLst/>
              <a:rect l="l" t="t" r="r" b="b"/>
              <a:pathLst>
                <a:path w="1086" h="1086" fill="none" extrusionOk="0">
                  <a:moveTo>
                    <a:pt x="1086" y="543"/>
                  </a:moveTo>
                  <a:cubicBezTo>
                    <a:pt x="1086" y="842"/>
                    <a:pt x="842" y="1086"/>
                    <a:pt x="543" y="1086"/>
                  </a:cubicBezTo>
                  <a:cubicBezTo>
                    <a:pt x="218" y="1086"/>
                    <a:pt x="1" y="842"/>
                    <a:pt x="1" y="543"/>
                  </a:cubicBezTo>
                  <a:cubicBezTo>
                    <a:pt x="1" y="218"/>
                    <a:pt x="218" y="1"/>
                    <a:pt x="543" y="1"/>
                  </a:cubicBezTo>
                  <a:cubicBezTo>
                    <a:pt x="842" y="1"/>
                    <a:pt x="1086" y="218"/>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5" name="Google Shape;2325;p35"/>
            <p:cNvSpPr/>
            <p:nvPr/>
          </p:nvSpPr>
          <p:spPr>
            <a:xfrm>
              <a:off x="7452922" y="3868546"/>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4"/>
                    <a:pt x="244"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6" name="Google Shape;2326;p35"/>
            <p:cNvSpPr/>
            <p:nvPr/>
          </p:nvSpPr>
          <p:spPr>
            <a:xfrm>
              <a:off x="7360635" y="3910471"/>
              <a:ext cx="47977" cy="47977"/>
            </a:xfrm>
            <a:custGeom>
              <a:avLst/>
              <a:gdLst/>
              <a:ahLst/>
              <a:cxnLst/>
              <a:rect l="l" t="t" r="r" b="b"/>
              <a:pathLst>
                <a:path w="1086" h="1086" fill="none" extrusionOk="0">
                  <a:moveTo>
                    <a:pt x="1086" y="543"/>
                  </a:moveTo>
                  <a:cubicBezTo>
                    <a:pt x="1086" y="841"/>
                    <a:pt x="842" y="1086"/>
                    <a:pt x="543" y="1086"/>
                  </a:cubicBezTo>
                  <a:cubicBezTo>
                    <a:pt x="245" y="1086"/>
                    <a:pt x="1" y="841"/>
                    <a:pt x="1" y="543"/>
                  </a:cubicBezTo>
                  <a:cubicBezTo>
                    <a:pt x="1" y="245"/>
                    <a:pt x="245" y="1"/>
                    <a:pt x="543" y="1"/>
                  </a:cubicBezTo>
                  <a:cubicBezTo>
                    <a:pt x="842"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7" name="Google Shape;2327;p35"/>
            <p:cNvSpPr/>
            <p:nvPr/>
          </p:nvSpPr>
          <p:spPr>
            <a:xfrm>
              <a:off x="7343892" y="4000328"/>
              <a:ext cx="47933" cy="47977"/>
            </a:xfrm>
            <a:custGeom>
              <a:avLst/>
              <a:gdLst/>
              <a:ahLst/>
              <a:cxnLst/>
              <a:rect l="l" t="t" r="r" b="b"/>
              <a:pathLst>
                <a:path w="1085" h="1086" fill="none" extrusionOk="0">
                  <a:moveTo>
                    <a:pt x="1085" y="543"/>
                  </a:moveTo>
                  <a:cubicBezTo>
                    <a:pt x="1085" y="842"/>
                    <a:pt x="841" y="1086"/>
                    <a:pt x="542" y="1086"/>
                  </a:cubicBezTo>
                  <a:cubicBezTo>
                    <a:pt x="244" y="1086"/>
                    <a:pt x="0" y="842"/>
                    <a:pt x="0" y="543"/>
                  </a:cubicBezTo>
                  <a:cubicBezTo>
                    <a:pt x="0" y="245"/>
                    <a:pt x="244" y="1"/>
                    <a:pt x="542"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8" name="Google Shape;2328;p35"/>
            <p:cNvSpPr/>
            <p:nvPr/>
          </p:nvSpPr>
          <p:spPr>
            <a:xfrm>
              <a:off x="6674028" y="3474305"/>
              <a:ext cx="52792" cy="53985"/>
            </a:xfrm>
            <a:custGeom>
              <a:avLst/>
              <a:gdLst/>
              <a:ahLst/>
              <a:cxnLst/>
              <a:rect l="l" t="t" r="r" b="b"/>
              <a:pathLst>
                <a:path w="1195" h="1222" fill="none" extrusionOk="0">
                  <a:moveTo>
                    <a:pt x="218" y="1004"/>
                  </a:moveTo>
                  <a:cubicBezTo>
                    <a:pt x="1" y="787"/>
                    <a:pt x="1" y="407"/>
                    <a:pt x="218" y="218"/>
                  </a:cubicBezTo>
                  <a:cubicBezTo>
                    <a:pt x="408" y="1"/>
                    <a:pt x="787" y="1"/>
                    <a:pt x="1004" y="218"/>
                  </a:cubicBezTo>
                  <a:cubicBezTo>
                    <a:pt x="1194" y="407"/>
                    <a:pt x="1194" y="787"/>
                    <a:pt x="1004" y="1004"/>
                  </a:cubicBezTo>
                  <a:cubicBezTo>
                    <a:pt x="787" y="1221"/>
                    <a:pt x="462" y="1221"/>
                    <a:pt x="218" y="1004"/>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9" name="Google Shape;2329;p35"/>
            <p:cNvSpPr/>
            <p:nvPr/>
          </p:nvSpPr>
          <p:spPr>
            <a:xfrm>
              <a:off x="7068268" y="3868546"/>
              <a:ext cx="47977" cy="47977"/>
            </a:xfrm>
            <a:custGeom>
              <a:avLst/>
              <a:gdLst/>
              <a:ahLst/>
              <a:cxnLst/>
              <a:rect l="l" t="t" r="r" b="b"/>
              <a:pathLst>
                <a:path w="1086" h="1086" fill="none" extrusionOk="0">
                  <a:moveTo>
                    <a:pt x="1085" y="543"/>
                  </a:moveTo>
                  <a:cubicBezTo>
                    <a:pt x="1085" y="841"/>
                    <a:pt x="841" y="1085"/>
                    <a:pt x="543" y="1085"/>
                  </a:cubicBezTo>
                  <a:cubicBezTo>
                    <a:pt x="245" y="1085"/>
                    <a:pt x="1" y="841"/>
                    <a:pt x="1" y="543"/>
                  </a:cubicBezTo>
                  <a:cubicBezTo>
                    <a:pt x="1" y="244"/>
                    <a:pt x="245"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0" name="Google Shape;2330;p35"/>
            <p:cNvSpPr/>
            <p:nvPr/>
          </p:nvSpPr>
          <p:spPr>
            <a:xfrm>
              <a:off x="6926856" y="4186095"/>
              <a:ext cx="49170" cy="47933"/>
            </a:xfrm>
            <a:custGeom>
              <a:avLst/>
              <a:gdLst/>
              <a:ahLst/>
              <a:cxnLst/>
              <a:rect l="l" t="t" r="r" b="b"/>
              <a:pathLst>
                <a:path w="1113" h="1085" fill="none" extrusionOk="0">
                  <a:moveTo>
                    <a:pt x="1113" y="543"/>
                  </a:moveTo>
                  <a:cubicBezTo>
                    <a:pt x="1113" y="841"/>
                    <a:pt x="869" y="1085"/>
                    <a:pt x="571" y="1085"/>
                  </a:cubicBezTo>
                  <a:cubicBezTo>
                    <a:pt x="245" y="1085"/>
                    <a:pt x="1" y="841"/>
                    <a:pt x="1" y="543"/>
                  </a:cubicBezTo>
                  <a:cubicBezTo>
                    <a:pt x="1" y="244"/>
                    <a:pt x="245" y="0"/>
                    <a:pt x="571" y="0"/>
                  </a:cubicBezTo>
                  <a:cubicBezTo>
                    <a:pt x="869" y="0"/>
                    <a:pt x="1113" y="244"/>
                    <a:pt x="1113"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1" name="Google Shape;2331;p35"/>
            <p:cNvSpPr/>
            <p:nvPr/>
          </p:nvSpPr>
          <p:spPr>
            <a:xfrm>
              <a:off x="6989191" y="4085414"/>
              <a:ext cx="47977" cy="47977"/>
            </a:xfrm>
            <a:custGeom>
              <a:avLst/>
              <a:gdLst/>
              <a:ahLst/>
              <a:cxnLst/>
              <a:rect l="l" t="t" r="r" b="b"/>
              <a:pathLst>
                <a:path w="1086" h="1086" extrusionOk="0">
                  <a:moveTo>
                    <a:pt x="543" y="1"/>
                  </a:moveTo>
                  <a:cubicBezTo>
                    <a:pt x="244" y="1"/>
                    <a:pt x="0" y="245"/>
                    <a:pt x="0" y="543"/>
                  </a:cubicBezTo>
                  <a:cubicBezTo>
                    <a:pt x="0" y="841"/>
                    <a:pt x="244" y="1086"/>
                    <a:pt x="543" y="1086"/>
                  </a:cubicBezTo>
                  <a:cubicBezTo>
                    <a:pt x="841" y="1086"/>
                    <a:pt x="1085" y="841"/>
                    <a:pt x="1085" y="543"/>
                  </a:cubicBezTo>
                  <a:cubicBezTo>
                    <a:pt x="1085" y="245"/>
                    <a:pt x="841" y="1"/>
                    <a:pt x="543" y="1"/>
                  </a:cubicBezTo>
                  <a:close/>
                </a:path>
              </a:pathLst>
            </a:custGeom>
            <a:solidFill>
              <a:schemeClr val="lt2"/>
            </a:solid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2" name="Google Shape;2332;p35"/>
            <p:cNvSpPr/>
            <p:nvPr/>
          </p:nvSpPr>
          <p:spPr>
            <a:xfrm>
              <a:off x="6814248" y="3910471"/>
              <a:ext cx="47977" cy="47977"/>
            </a:xfrm>
            <a:custGeom>
              <a:avLst/>
              <a:gdLst/>
              <a:ahLst/>
              <a:cxnLst/>
              <a:rect l="l" t="t" r="r" b="b"/>
              <a:pathLst>
                <a:path w="1086" h="1086" fill="none" extrusionOk="0">
                  <a:moveTo>
                    <a:pt x="1085" y="543"/>
                  </a:moveTo>
                  <a:cubicBezTo>
                    <a:pt x="1085" y="841"/>
                    <a:pt x="841" y="1086"/>
                    <a:pt x="543" y="1086"/>
                  </a:cubicBezTo>
                  <a:cubicBezTo>
                    <a:pt x="217" y="1086"/>
                    <a:pt x="0" y="841"/>
                    <a:pt x="0" y="543"/>
                  </a:cubicBezTo>
                  <a:cubicBezTo>
                    <a:pt x="0" y="245"/>
                    <a:pt x="217"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3" name="Google Shape;2333;p35"/>
            <p:cNvSpPr/>
            <p:nvPr/>
          </p:nvSpPr>
          <p:spPr>
            <a:xfrm>
              <a:off x="7125788" y="3926065"/>
              <a:ext cx="47977" cy="47977"/>
            </a:xfrm>
            <a:custGeom>
              <a:avLst/>
              <a:gdLst/>
              <a:ahLst/>
              <a:cxnLst/>
              <a:rect l="l" t="t" r="r" b="b"/>
              <a:pathLst>
                <a:path w="1086" h="1086" fill="none" extrusionOk="0">
                  <a:moveTo>
                    <a:pt x="1085" y="543"/>
                  </a:moveTo>
                  <a:cubicBezTo>
                    <a:pt x="1085" y="841"/>
                    <a:pt x="841" y="1085"/>
                    <a:pt x="543" y="1085"/>
                  </a:cubicBezTo>
                  <a:cubicBezTo>
                    <a:pt x="217" y="1085"/>
                    <a:pt x="0" y="841"/>
                    <a:pt x="0" y="543"/>
                  </a:cubicBezTo>
                  <a:cubicBezTo>
                    <a:pt x="0" y="217"/>
                    <a:pt x="217" y="0"/>
                    <a:pt x="543" y="0"/>
                  </a:cubicBezTo>
                  <a:cubicBezTo>
                    <a:pt x="841" y="0"/>
                    <a:pt x="1085" y="217"/>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4" name="Google Shape;2334;p35"/>
            <p:cNvSpPr/>
            <p:nvPr/>
          </p:nvSpPr>
          <p:spPr>
            <a:xfrm>
              <a:off x="6668064" y="3603701"/>
              <a:ext cx="47977" cy="47977"/>
            </a:xfrm>
            <a:custGeom>
              <a:avLst/>
              <a:gdLst/>
              <a:ahLst/>
              <a:cxnLst/>
              <a:rect l="l" t="t" r="r" b="b"/>
              <a:pathLst>
                <a:path w="1086" h="1086" fill="none" extrusionOk="0">
                  <a:moveTo>
                    <a:pt x="1085" y="543"/>
                  </a:moveTo>
                  <a:cubicBezTo>
                    <a:pt x="1085" y="842"/>
                    <a:pt x="841" y="1086"/>
                    <a:pt x="543" y="1086"/>
                  </a:cubicBezTo>
                  <a:cubicBezTo>
                    <a:pt x="244" y="1086"/>
                    <a:pt x="0" y="842"/>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5" name="Google Shape;2335;p35"/>
            <p:cNvSpPr/>
            <p:nvPr/>
          </p:nvSpPr>
          <p:spPr>
            <a:xfrm>
              <a:off x="6815440" y="3760708"/>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4"/>
                    <a:pt x="244"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6" name="Google Shape;2336;p35"/>
            <p:cNvSpPr/>
            <p:nvPr/>
          </p:nvSpPr>
          <p:spPr>
            <a:xfrm>
              <a:off x="6881353" y="3815798"/>
              <a:ext cx="47977" cy="47977"/>
            </a:xfrm>
            <a:custGeom>
              <a:avLst/>
              <a:gdLst/>
              <a:ahLst/>
              <a:cxnLst/>
              <a:rect l="l" t="t" r="r" b="b"/>
              <a:pathLst>
                <a:path w="1086" h="1086" fill="none" extrusionOk="0">
                  <a:moveTo>
                    <a:pt x="1085" y="543"/>
                  </a:moveTo>
                  <a:cubicBezTo>
                    <a:pt x="1085" y="842"/>
                    <a:pt x="841" y="1086"/>
                    <a:pt x="543" y="1086"/>
                  </a:cubicBezTo>
                  <a:cubicBezTo>
                    <a:pt x="244" y="1086"/>
                    <a:pt x="0" y="842"/>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7" name="Google Shape;2337;p35"/>
            <p:cNvSpPr/>
            <p:nvPr/>
          </p:nvSpPr>
          <p:spPr>
            <a:xfrm>
              <a:off x="6775902" y="4289117"/>
              <a:ext cx="47977" cy="47977"/>
            </a:xfrm>
            <a:custGeom>
              <a:avLst/>
              <a:gdLst/>
              <a:ahLst/>
              <a:cxnLst/>
              <a:rect l="l" t="t" r="r" b="b"/>
              <a:pathLst>
                <a:path w="1086" h="1086" fill="none" extrusionOk="0">
                  <a:moveTo>
                    <a:pt x="0" y="543"/>
                  </a:moveTo>
                  <a:cubicBezTo>
                    <a:pt x="0" y="245"/>
                    <a:pt x="244" y="1"/>
                    <a:pt x="543" y="1"/>
                  </a:cubicBezTo>
                  <a:cubicBezTo>
                    <a:pt x="868" y="1"/>
                    <a:pt x="1085" y="245"/>
                    <a:pt x="1085" y="543"/>
                  </a:cubicBezTo>
                  <a:cubicBezTo>
                    <a:pt x="1085" y="869"/>
                    <a:pt x="868" y="1086"/>
                    <a:pt x="543" y="1086"/>
                  </a:cubicBezTo>
                  <a:cubicBezTo>
                    <a:pt x="244" y="1086"/>
                    <a:pt x="0" y="896"/>
                    <a:pt x="0"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8" name="Google Shape;2338;p35"/>
            <p:cNvSpPr/>
            <p:nvPr/>
          </p:nvSpPr>
          <p:spPr>
            <a:xfrm>
              <a:off x="7083863" y="4223204"/>
              <a:ext cx="47977" cy="47977"/>
            </a:xfrm>
            <a:custGeom>
              <a:avLst/>
              <a:gdLst/>
              <a:ahLst/>
              <a:cxnLst/>
              <a:rect l="l" t="t" r="r" b="b"/>
              <a:pathLst>
                <a:path w="1086" h="1086" fill="none" extrusionOk="0">
                  <a:moveTo>
                    <a:pt x="1085" y="543"/>
                  </a:moveTo>
                  <a:cubicBezTo>
                    <a:pt x="1085" y="842"/>
                    <a:pt x="841" y="1086"/>
                    <a:pt x="543" y="1086"/>
                  </a:cubicBezTo>
                  <a:cubicBezTo>
                    <a:pt x="217" y="1086"/>
                    <a:pt x="0" y="842"/>
                    <a:pt x="0" y="543"/>
                  </a:cubicBezTo>
                  <a:cubicBezTo>
                    <a:pt x="0" y="245"/>
                    <a:pt x="217"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9" name="Google Shape;2339;p35"/>
            <p:cNvSpPr/>
            <p:nvPr/>
          </p:nvSpPr>
          <p:spPr>
            <a:xfrm>
              <a:off x="7219267" y="4109402"/>
              <a:ext cx="47977" cy="50362"/>
            </a:xfrm>
            <a:custGeom>
              <a:avLst/>
              <a:gdLst/>
              <a:ahLst/>
              <a:cxnLst/>
              <a:rect l="l" t="t" r="r" b="b"/>
              <a:pathLst>
                <a:path w="1086" h="1140" fill="none" extrusionOk="0">
                  <a:moveTo>
                    <a:pt x="0" y="543"/>
                  </a:moveTo>
                  <a:cubicBezTo>
                    <a:pt x="0" y="244"/>
                    <a:pt x="244" y="0"/>
                    <a:pt x="543" y="0"/>
                  </a:cubicBezTo>
                  <a:cubicBezTo>
                    <a:pt x="868" y="0"/>
                    <a:pt x="1085" y="244"/>
                    <a:pt x="1085" y="543"/>
                  </a:cubicBezTo>
                  <a:cubicBezTo>
                    <a:pt x="1085" y="868"/>
                    <a:pt x="868" y="1085"/>
                    <a:pt x="543" y="1085"/>
                  </a:cubicBezTo>
                  <a:cubicBezTo>
                    <a:pt x="244" y="1139"/>
                    <a:pt x="0" y="868"/>
                    <a:pt x="0"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0" name="Google Shape;2340;p35"/>
            <p:cNvSpPr/>
            <p:nvPr/>
          </p:nvSpPr>
          <p:spPr>
            <a:xfrm>
              <a:off x="6923278" y="3306563"/>
              <a:ext cx="47977" cy="47977"/>
            </a:xfrm>
            <a:custGeom>
              <a:avLst/>
              <a:gdLst/>
              <a:ahLst/>
              <a:cxnLst/>
              <a:rect l="l" t="t" r="r" b="b"/>
              <a:pathLst>
                <a:path w="1086" h="1086" fill="none" extrusionOk="0">
                  <a:moveTo>
                    <a:pt x="1085" y="543"/>
                  </a:moveTo>
                  <a:cubicBezTo>
                    <a:pt x="1085" y="841"/>
                    <a:pt x="841" y="1085"/>
                    <a:pt x="543" y="1085"/>
                  </a:cubicBezTo>
                  <a:cubicBezTo>
                    <a:pt x="245" y="1085"/>
                    <a:pt x="1" y="841"/>
                    <a:pt x="1" y="543"/>
                  </a:cubicBezTo>
                  <a:cubicBezTo>
                    <a:pt x="1" y="244"/>
                    <a:pt x="245"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1" name="Google Shape;2341;p35"/>
            <p:cNvSpPr/>
            <p:nvPr/>
          </p:nvSpPr>
          <p:spPr>
            <a:xfrm>
              <a:off x="7225231" y="3483892"/>
              <a:ext cx="47977" cy="47977"/>
            </a:xfrm>
            <a:custGeom>
              <a:avLst/>
              <a:gdLst/>
              <a:ahLst/>
              <a:cxnLst/>
              <a:rect l="l" t="t" r="r" b="b"/>
              <a:pathLst>
                <a:path w="1086" h="1086" extrusionOk="0">
                  <a:moveTo>
                    <a:pt x="543" y="1"/>
                  </a:moveTo>
                  <a:cubicBezTo>
                    <a:pt x="245" y="1"/>
                    <a:pt x="1" y="245"/>
                    <a:pt x="1" y="543"/>
                  </a:cubicBezTo>
                  <a:cubicBezTo>
                    <a:pt x="1" y="841"/>
                    <a:pt x="245" y="1085"/>
                    <a:pt x="543" y="1085"/>
                  </a:cubicBezTo>
                  <a:cubicBezTo>
                    <a:pt x="842" y="1085"/>
                    <a:pt x="1086" y="841"/>
                    <a:pt x="1086" y="543"/>
                  </a:cubicBezTo>
                  <a:cubicBezTo>
                    <a:pt x="1086" y="245"/>
                    <a:pt x="842" y="1"/>
                    <a:pt x="543" y="1"/>
                  </a:cubicBezTo>
                  <a:close/>
                </a:path>
              </a:pathLst>
            </a:custGeom>
            <a:solidFill>
              <a:schemeClr val="lt2"/>
            </a:solid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2" name="Google Shape;2342;p35"/>
            <p:cNvSpPr/>
            <p:nvPr/>
          </p:nvSpPr>
          <p:spPr>
            <a:xfrm>
              <a:off x="6829798" y="3495864"/>
              <a:ext cx="47977" cy="47977"/>
            </a:xfrm>
            <a:custGeom>
              <a:avLst/>
              <a:gdLst/>
              <a:ahLst/>
              <a:cxnLst/>
              <a:rect l="l" t="t" r="r" b="b"/>
              <a:pathLst>
                <a:path w="1086" h="1086" fill="none" extrusionOk="0">
                  <a:moveTo>
                    <a:pt x="1086" y="543"/>
                  </a:moveTo>
                  <a:cubicBezTo>
                    <a:pt x="1086" y="842"/>
                    <a:pt x="842" y="1086"/>
                    <a:pt x="543" y="1086"/>
                  </a:cubicBezTo>
                  <a:cubicBezTo>
                    <a:pt x="245" y="1086"/>
                    <a:pt x="1" y="842"/>
                    <a:pt x="1" y="543"/>
                  </a:cubicBezTo>
                  <a:cubicBezTo>
                    <a:pt x="1" y="245"/>
                    <a:pt x="245" y="1"/>
                    <a:pt x="543" y="1"/>
                  </a:cubicBezTo>
                  <a:cubicBezTo>
                    <a:pt x="842"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3" name="Google Shape;2343;p35"/>
            <p:cNvSpPr/>
            <p:nvPr/>
          </p:nvSpPr>
          <p:spPr>
            <a:xfrm>
              <a:off x="6748335" y="3412015"/>
              <a:ext cx="47977" cy="47977"/>
            </a:xfrm>
            <a:custGeom>
              <a:avLst/>
              <a:gdLst/>
              <a:ahLst/>
              <a:cxnLst/>
              <a:rect l="l" t="t" r="r" b="b"/>
              <a:pathLst>
                <a:path w="1086" h="1086" fill="none" extrusionOk="0">
                  <a:moveTo>
                    <a:pt x="1085" y="543"/>
                  </a:moveTo>
                  <a:cubicBezTo>
                    <a:pt x="1085" y="841"/>
                    <a:pt x="841" y="1085"/>
                    <a:pt x="543" y="1085"/>
                  </a:cubicBezTo>
                  <a:cubicBezTo>
                    <a:pt x="217" y="1085"/>
                    <a:pt x="0" y="841"/>
                    <a:pt x="0" y="543"/>
                  </a:cubicBezTo>
                  <a:cubicBezTo>
                    <a:pt x="0" y="244"/>
                    <a:pt x="217" y="0"/>
                    <a:pt x="543" y="0"/>
                  </a:cubicBezTo>
                  <a:cubicBezTo>
                    <a:pt x="814"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4" name="Google Shape;2344;p35"/>
            <p:cNvSpPr/>
            <p:nvPr/>
          </p:nvSpPr>
          <p:spPr>
            <a:xfrm>
              <a:off x="6569769" y="3651634"/>
              <a:ext cx="47977" cy="47977"/>
            </a:xfrm>
            <a:custGeom>
              <a:avLst/>
              <a:gdLst/>
              <a:ahLst/>
              <a:cxnLst/>
              <a:rect l="l" t="t" r="r" b="b"/>
              <a:pathLst>
                <a:path w="1086" h="1086" fill="none" extrusionOk="0">
                  <a:moveTo>
                    <a:pt x="1086" y="543"/>
                  </a:moveTo>
                  <a:cubicBezTo>
                    <a:pt x="1086" y="842"/>
                    <a:pt x="842" y="1086"/>
                    <a:pt x="543" y="1086"/>
                  </a:cubicBezTo>
                  <a:cubicBezTo>
                    <a:pt x="245" y="1086"/>
                    <a:pt x="1" y="842"/>
                    <a:pt x="1" y="543"/>
                  </a:cubicBezTo>
                  <a:cubicBezTo>
                    <a:pt x="1" y="245"/>
                    <a:pt x="245" y="1"/>
                    <a:pt x="543" y="1"/>
                  </a:cubicBezTo>
                  <a:cubicBezTo>
                    <a:pt x="815"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5" name="Google Shape;2345;p35"/>
            <p:cNvSpPr/>
            <p:nvPr/>
          </p:nvSpPr>
          <p:spPr>
            <a:xfrm>
              <a:off x="6562612" y="3773873"/>
              <a:ext cx="47977" cy="47977"/>
            </a:xfrm>
            <a:custGeom>
              <a:avLst/>
              <a:gdLst/>
              <a:ahLst/>
              <a:cxnLst/>
              <a:rect l="l" t="t" r="r" b="b"/>
              <a:pathLst>
                <a:path w="1086" h="1086" fill="none" extrusionOk="0">
                  <a:moveTo>
                    <a:pt x="1085" y="543"/>
                  </a:moveTo>
                  <a:cubicBezTo>
                    <a:pt x="1085" y="868"/>
                    <a:pt x="841" y="1085"/>
                    <a:pt x="543" y="1085"/>
                  </a:cubicBezTo>
                  <a:cubicBezTo>
                    <a:pt x="217" y="1085"/>
                    <a:pt x="0" y="868"/>
                    <a:pt x="0" y="543"/>
                  </a:cubicBezTo>
                  <a:cubicBezTo>
                    <a:pt x="0" y="245"/>
                    <a:pt x="217" y="0"/>
                    <a:pt x="543" y="0"/>
                  </a:cubicBezTo>
                  <a:cubicBezTo>
                    <a:pt x="841" y="0"/>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6" name="Google Shape;2346;p35"/>
            <p:cNvSpPr/>
            <p:nvPr/>
          </p:nvSpPr>
          <p:spPr>
            <a:xfrm>
              <a:off x="6703981" y="4390990"/>
              <a:ext cx="47977" cy="47977"/>
            </a:xfrm>
            <a:custGeom>
              <a:avLst/>
              <a:gdLst/>
              <a:ahLst/>
              <a:cxnLst/>
              <a:rect l="l" t="t" r="r" b="b"/>
              <a:pathLst>
                <a:path w="1086" h="1086" fill="none" extrusionOk="0">
                  <a:moveTo>
                    <a:pt x="1086" y="543"/>
                  </a:moveTo>
                  <a:cubicBezTo>
                    <a:pt x="1086" y="841"/>
                    <a:pt x="869" y="1085"/>
                    <a:pt x="543" y="1085"/>
                  </a:cubicBezTo>
                  <a:cubicBezTo>
                    <a:pt x="245" y="1085"/>
                    <a:pt x="1" y="841"/>
                    <a:pt x="1" y="543"/>
                  </a:cubicBezTo>
                  <a:cubicBezTo>
                    <a:pt x="1" y="244"/>
                    <a:pt x="245" y="0"/>
                    <a:pt x="543" y="0"/>
                  </a:cubicBezTo>
                  <a:cubicBezTo>
                    <a:pt x="869"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7" name="Google Shape;2347;p35"/>
            <p:cNvSpPr/>
            <p:nvPr/>
          </p:nvSpPr>
          <p:spPr>
            <a:xfrm>
              <a:off x="7014328" y="3406007"/>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45"/>
                    <a:pt x="245" y="0"/>
                    <a:pt x="543" y="0"/>
                  </a:cubicBezTo>
                  <a:cubicBezTo>
                    <a:pt x="842" y="0"/>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8" name="Google Shape;2348;p35"/>
            <p:cNvSpPr/>
            <p:nvPr/>
          </p:nvSpPr>
          <p:spPr>
            <a:xfrm>
              <a:off x="6880161" y="3519852"/>
              <a:ext cx="470932" cy="487720"/>
            </a:xfrm>
            <a:custGeom>
              <a:avLst/>
              <a:gdLst/>
              <a:ahLst/>
              <a:cxnLst/>
              <a:rect l="l" t="t" r="r" b="b"/>
              <a:pathLst>
                <a:path w="10660" h="11040" fill="none" extrusionOk="0">
                  <a:moveTo>
                    <a:pt x="10660" y="11040"/>
                  </a:moveTo>
                  <a:lnTo>
                    <a:pt x="3797" y="4123"/>
                  </a:lnTo>
                  <a:lnTo>
                    <a:pt x="3797" y="0"/>
                  </a:lnTo>
                  <a:lnTo>
                    <a:pt x="0"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9" name="Google Shape;2349;p35"/>
            <p:cNvSpPr/>
            <p:nvPr/>
          </p:nvSpPr>
          <p:spPr>
            <a:xfrm>
              <a:off x="6592565" y="3257437"/>
              <a:ext cx="161822" cy="394240"/>
            </a:xfrm>
            <a:custGeom>
              <a:avLst/>
              <a:gdLst/>
              <a:ahLst/>
              <a:cxnLst/>
              <a:rect l="l" t="t" r="r" b="b"/>
              <a:pathLst>
                <a:path w="3663" h="8924" fill="none" extrusionOk="0">
                  <a:moveTo>
                    <a:pt x="3662" y="3662"/>
                  </a:moveTo>
                  <a:lnTo>
                    <a:pt x="0" y="0"/>
                  </a:lnTo>
                  <a:lnTo>
                    <a:pt x="0" y="8924"/>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0" name="Google Shape;2350;p35"/>
            <p:cNvSpPr/>
            <p:nvPr/>
          </p:nvSpPr>
          <p:spPr>
            <a:xfrm>
              <a:off x="6586557" y="3824192"/>
              <a:ext cx="140264" cy="565649"/>
            </a:xfrm>
            <a:custGeom>
              <a:avLst/>
              <a:gdLst/>
              <a:ahLst/>
              <a:cxnLst/>
              <a:rect l="l" t="t" r="r" b="b"/>
              <a:pathLst>
                <a:path w="3175" h="12804" fill="none" extrusionOk="0">
                  <a:moveTo>
                    <a:pt x="1" y="1"/>
                  </a:moveTo>
                  <a:lnTo>
                    <a:pt x="1" y="4937"/>
                  </a:lnTo>
                  <a:lnTo>
                    <a:pt x="3174" y="8111"/>
                  </a:lnTo>
                  <a:lnTo>
                    <a:pt x="3174" y="12803"/>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1" name="Google Shape;2351;p35"/>
            <p:cNvSpPr/>
            <p:nvPr/>
          </p:nvSpPr>
          <p:spPr>
            <a:xfrm>
              <a:off x="6720768" y="3516230"/>
              <a:ext cx="353553" cy="358324"/>
            </a:xfrm>
            <a:custGeom>
              <a:avLst/>
              <a:gdLst/>
              <a:ahLst/>
              <a:cxnLst/>
              <a:rect l="l" t="t" r="r" b="b"/>
              <a:pathLst>
                <a:path w="8003" h="8111" fill="none" extrusionOk="0">
                  <a:moveTo>
                    <a:pt x="1" y="1"/>
                  </a:moveTo>
                  <a:lnTo>
                    <a:pt x="2821" y="2822"/>
                  </a:lnTo>
                  <a:lnTo>
                    <a:pt x="4991" y="2822"/>
                  </a:lnTo>
                  <a:lnTo>
                    <a:pt x="4991" y="5100"/>
                  </a:lnTo>
                  <a:lnTo>
                    <a:pt x="8002" y="811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2" name="Google Shape;2352;p35"/>
            <p:cNvSpPr/>
            <p:nvPr/>
          </p:nvSpPr>
          <p:spPr>
            <a:xfrm>
              <a:off x="6654855" y="3644477"/>
              <a:ext cx="145035" cy="644682"/>
            </a:xfrm>
            <a:custGeom>
              <a:avLst/>
              <a:gdLst/>
              <a:ahLst/>
              <a:cxnLst/>
              <a:rect l="l" t="t" r="r" b="b"/>
              <a:pathLst>
                <a:path w="3283" h="14593" fill="none" extrusionOk="0">
                  <a:moveTo>
                    <a:pt x="1248" y="0"/>
                  </a:moveTo>
                  <a:lnTo>
                    <a:pt x="3201" y="1953"/>
                  </a:lnTo>
                  <a:lnTo>
                    <a:pt x="1" y="5154"/>
                  </a:lnTo>
                  <a:lnTo>
                    <a:pt x="1" y="8029"/>
                  </a:lnTo>
                  <a:lnTo>
                    <a:pt x="3283" y="11311"/>
                  </a:lnTo>
                  <a:lnTo>
                    <a:pt x="3283" y="14593"/>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3" name="Google Shape;2353;p35"/>
            <p:cNvSpPr/>
            <p:nvPr/>
          </p:nvSpPr>
          <p:spPr>
            <a:xfrm>
              <a:off x="6739941" y="3802633"/>
              <a:ext cx="196546" cy="390662"/>
            </a:xfrm>
            <a:custGeom>
              <a:avLst/>
              <a:gdLst/>
              <a:ahLst/>
              <a:cxnLst/>
              <a:rect l="l" t="t" r="r" b="b"/>
              <a:pathLst>
                <a:path w="4449" h="8843" fill="none" extrusionOk="0">
                  <a:moveTo>
                    <a:pt x="1845" y="0"/>
                  </a:moveTo>
                  <a:lnTo>
                    <a:pt x="1" y="1845"/>
                  </a:lnTo>
                  <a:lnTo>
                    <a:pt x="1" y="4449"/>
                  </a:lnTo>
                  <a:lnTo>
                    <a:pt x="4449" y="8843"/>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4" name="Google Shape;2354;p35"/>
            <p:cNvSpPr/>
            <p:nvPr/>
          </p:nvSpPr>
          <p:spPr>
            <a:xfrm>
              <a:off x="6923278" y="3856574"/>
              <a:ext cx="184574" cy="370296"/>
            </a:xfrm>
            <a:custGeom>
              <a:avLst/>
              <a:gdLst/>
              <a:ahLst/>
              <a:cxnLst/>
              <a:rect l="l" t="t" r="r" b="b"/>
              <a:pathLst>
                <a:path w="4178" h="8382" fill="none" extrusionOk="0">
                  <a:moveTo>
                    <a:pt x="1" y="0"/>
                  </a:moveTo>
                  <a:lnTo>
                    <a:pt x="4178" y="4177"/>
                  </a:lnTo>
                  <a:lnTo>
                    <a:pt x="4178" y="838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5" name="Google Shape;2355;p35"/>
            <p:cNvSpPr/>
            <p:nvPr/>
          </p:nvSpPr>
          <p:spPr>
            <a:xfrm>
              <a:off x="6853787" y="3951202"/>
              <a:ext cx="142649" cy="141456"/>
            </a:xfrm>
            <a:custGeom>
              <a:avLst/>
              <a:gdLst/>
              <a:ahLst/>
              <a:cxnLst/>
              <a:rect l="l" t="t" r="r" b="b"/>
              <a:pathLst>
                <a:path w="3229" h="3202" fill="none" extrusionOk="0">
                  <a:moveTo>
                    <a:pt x="0" y="1"/>
                  </a:moveTo>
                  <a:lnTo>
                    <a:pt x="3228" y="320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6" name="Google Shape;2356;p35"/>
            <p:cNvSpPr/>
            <p:nvPr/>
          </p:nvSpPr>
          <p:spPr>
            <a:xfrm>
              <a:off x="7167712" y="3963219"/>
              <a:ext cx="75544" cy="148613"/>
            </a:xfrm>
            <a:custGeom>
              <a:avLst/>
              <a:gdLst/>
              <a:ahLst/>
              <a:cxnLst/>
              <a:rect l="l" t="t" r="r" b="b"/>
              <a:pathLst>
                <a:path w="1710" h="3364" fill="none" extrusionOk="0">
                  <a:moveTo>
                    <a:pt x="1" y="0"/>
                  </a:moveTo>
                  <a:lnTo>
                    <a:pt x="1710" y="1763"/>
                  </a:lnTo>
                  <a:lnTo>
                    <a:pt x="1710" y="3363"/>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7" name="Google Shape;2357;p35"/>
            <p:cNvSpPr/>
            <p:nvPr/>
          </p:nvSpPr>
          <p:spPr>
            <a:xfrm>
              <a:off x="5245724" y="1256324"/>
              <a:ext cx="684221" cy="983789"/>
            </a:xfrm>
            <a:custGeom>
              <a:avLst/>
              <a:gdLst/>
              <a:ahLst/>
              <a:cxnLst/>
              <a:rect l="l" t="t" r="r" b="b"/>
              <a:pathLst>
                <a:path w="15488" h="22269" fill="none" extrusionOk="0">
                  <a:moveTo>
                    <a:pt x="15488" y="22269"/>
                  </a:moveTo>
                  <a:lnTo>
                    <a:pt x="5262" y="12043"/>
                  </a:lnTo>
                  <a:lnTo>
                    <a:pt x="5262" y="5262"/>
                  </a:lnTo>
                  <a:lnTo>
                    <a:pt x="0"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8" name="Google Shape;2358;p35"/>
            <p:cNvSpPr/>
            <p:nvPr/>
          </p:nvSpPr>
          <p:spPr>
            <a:xfrm>
              <a:off x="5015648" y="1334209"/>
              <a:ext cx="859208" cy="962230"/>
            </a:xfrm>
            <a:custGeom>
              <a:avLst/>
              <a:gdLst/>
              <a:ahLst/>
              <a:cxnLst/>
              <a:rect l="l" t="t" r="r" b="b"/>
              <a:pathLst>
                <a:path w="19449" h="21781" fill="none" extrusionOk="0">
                  <a:moveTo>
                    <a:pt x="19448" y="21781"/>
                  </a:moveTo>
                  <a:lnTo>
                    <a:pt x="5398" y="7704"/>
                  </a:lnTo>
                  <a:lnTo>
                    <a:pt x="5398" y="5398"/>
                  </a:lnTo>
                  <a:lnTo>
                    <a:pt x="0"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9" name="Google Shape;2359;p35"/>
            <p:cNvSpPr/>
            <p:nvPr/>
          </p:nvSpPr>
          <p:spPr>
            <a:xfrm>
              <a:off x="5685467" y="1861425"/>
              <a:ext cx="311584" cy="311628"/>
            </a:xfrm>
            <a:custGeom>
              <a:avLst/>
              <a:gdLst/>
              <a:ahLst/>
              <a:cxnLst/>
              <a:rect l="l" t="t" r="r" b="b"/>
              <a:pathLst>
                <a:path w="7053" h="7054" fill="none" extrusionOk="0">
                  <a:moveTo>
                    <a:pt x="7053" y="7053"/>
                  </a:moveTo>
                  <a:lnTo>
                    <a:pt x="1" y="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60" name="Google Shape;2360;p35"/>
            <p:cNvSpPr/>
            <p:nvPr/>
          </p:nvSpPr>
          <p:spPr>
            <a:xfrm>
              <a:off x="5064773" y="1600203"/>
              <a:ext cx="752564" cy="753757"/>
            </a:xfrm>
            <a:custGeom>
              <a:avLst/>
              <a:gdLst/>
              <a:ahLst/>
              <a:cxnLst/>
              <a:rect l="l" t="t" r="r" b="b"/>
              <a:pathLst>
                <a:path w="17035" h="17062" fill="none" extrusionOk="0">
                  <a:moveTo>
                    <a:pt x="17034" y="17062"/>
                  </a:moveTo>
                  <a:lnTo>
                    <a:pt x="0" y="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61" name="Google Shape;2361;p35"/>
            <p:cNvSpPr/>
            <p:nvPr/>
          </p:nvSpPr>
          <p:spPr>
            <a:xfrm>
              <a:off x="5601574" y="1746431"/>
              <a:ext cx="491342" cy="370296"/>
            </a:xfrm>
            <a:custGeom>
              <a:avLst/>
              <a:gdLst/>
              <a:ahLst/>
              <a:cxnLst/>
              <a:rect l="l" t="t" r="r" b="b"/>
              <a:pathLst>
                <a:path w="11122" h="8382" fill="none" extrusionOk="0">
                  <a:moveTo>
                    <a:pt x="11122" y="8381"/>
                  </a:moveTo>
                  <a:lnTo>
                    <a:pt x="2795" y="0"/>
                  </a:lnTo>
                  <a:lnTo>
                    <a:pt x="1"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62" name="Google Shape;2362;p35"/>
            <p:cNvSpPr/>
            <p:nvPr/>
          </p:nvSpPr>
          <p:spPr>
            <a:xfrm>
              <a:off x="5155823" y="1299442"/>
              <a:ext cx="209755" cy="345159"/>
            </a:xfrm>
            <a:custGeom>
              <a:avLst/>
              <a:gdLst/>
              <a:ahLst/>
              <a:cxnLst/>
              <a:rect l="l" t="t" r="r" b="b"/>
              <a:pathLst>
                <a:path w="4748" h="7813" fill="none" extrusionOk="0">
                  <a:moveTo>
                    <a:pt x="1" y="1"/>
                  </a:moveTo>
                  <a:lnTo>
                    <a:pt x="4747" y="4747"/>
                  </a:lnTo>
                  <a:lnTo>
                    <a:pt x="4747" y="7812"/>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63" name="Google Shape;2363;p35"/>
            <p:cNvSpPr/>
            <p:nvPr/>
          </p:nvSpPr>
          <p:spPr>
            <a:xfrm>
              <a:off x="5024041" y="1559471"/>
              <a:ext cx="47977" cy="47977"/>
            </a:xfrm>
            <a:custGeom>
              <a:avLst/>
              <a:gdLst/>
              <a:ahLst/>
              <a:cxnLst/>
              <a:rect l="l" t="t" r="r" b="b"/>
              <a:pathLst>
                <a:path w="1086" h="1086" fill="none" extrusionOk="0">
                  <a:moveTo>
                    <a:pt x="1085" y="543"/>
                  </a:moveTo>
                  <a:cubicBezTo>
                    <a:pt x="1085" y="842"/>
                    <a:pt x="841" y="1086"/>
                    <a:pt x="543" y="1086"/>
                  </a:cubicBezTo>
                  <a:cubicBezTo>
                    <a:pt x="244" y="1086"/>
                    <a:pt x="0" y="842"/>
                    <a:pt x="0" y="543"/>
                  </a:cubicBezTo>
                  <a:cubicBezTo>
                    <a:pt x="0" y="218"/>
                    <a:pt x="244" y="1"/>
                    <a:pt x="543" y="1"/>
                  </a:cubicBezTo>
                  <a:cubicBezTo>
                    <a:pt x="841" y="1"/>
                    <a:pt x="1085" y="218"/>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64" name="Google Shape;2364;p35"/>
            <p:cNvSpPr/>
            <p:nvPr/>
          </p:nvSpPr>
          <p:spPr>
            <a:xfrm>
              <a:off x="4973679" y="1292285"/>
              <a:ext cx="47977" cy="47977"/>
            </a:xfrm>
            <a:custGeom>
              <a:avLst/>
              <a:gdLst/>
              <a:ahLst/>
              <a:cxnLst/>
              <a:rect l="l" t="t" r="r" b="b"/>
              <a:pathLst>
                <a:path w="1086" h="1086" fill="none" extrusionOk="0">
                  <a:moveTo>
                    <a:pt x="1086" y="543"/>
                  </a:moveTo>
                  <a:cubicBezTo>
                    <a:pt x="1086" y="841"/>
                    <a:pt x="869" y="1085"/>
                    <a:pt x="543" y="1085"/>
                  </a:cubicBezTo>
                  <a:cubicBezTo>
                    <a:pt x="245" y="1085"/>
                    <a:pt x="1" y="841"/>
                    <a:pt x="1" y="543"/>
                  </a:cubicBezTo>
                  <a:cubicBezTo>
                    <a:pt x="1" y="244"/>
                    <a:pt x="245" y="0"/>
                    <a:pt x="543" y="0"/>
                  </a:cubicBezTo>
                  <a:cubicBezTo>
                    <a:pt x="869"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65" name="Google Shape;2365;p35"/>
            <p:cNvSpPr/>
            <p:nvPr/>
          </p:nvSpPr>
          <p:spPr>
            <a:xfrm>
              <a:off x="5113899" y="1259903"/>
              <a:ext cx="47977" cy="47977"/>
            </a:xfrm>
            <a:custGeom>
              <a:avLst/>
              <a:gdLst/>
              <a:ahLst/>
              <a:cxnLst/>
              <a:rect l="l" t="t" r="r" b="b"/>
              <a:pathLst>
                <a:path w="1086" h="1086" fill="none" extrusionOk="0">
                  <a:moveTo>
                    <a:pt x="1085" y="543"/>
                  </a:moveTo>
                  <a:cubicBezTo>
                    <a:pt x="1085" y="842"/>
                    <a:pt x="841" y="1086"/>
                    <a:pt x="543" y="1086"/>
                  </a:cubicBezTo>
                  <a:cubicBezTo>
                    <a:pt x="245" y="1086"/>
                    <a:pt x="0" y="842"/>
                    <a:pt x="0" y="543"/>
                  </a:cubicBezTo>
                  <a:cubicBezTo>
                    <a:pt x="0" y="218"/>
                    <a:pt x="245" y="1"/>
                    <a:pt x="543" y="1"/>
                  </a:cubicBezTo>
                  <a:cubicBezTo>
                    <a:pt x="841" y="1"/>
                    <a:pt x="1085" y="218"/>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66" name="Google Shape;2366;p35"/>
            <p:cNvSpPr/>
            <p:nvPr/>
          </p:nvSpPr>
          <p:spPr>
            <a:xfrm>
              <a:off x="5206185" y="1216785"/>
              <a:ext cx="47933" cy="47977"/>
            </a:xfrm>
            <a:custGeom>
              <a:avLst/>
              <a:gdLst/>
              <a:ahLst/>
              <a:cxnLst/>
              <a:rect l="l" t="t" r="r" b="b"/>
              <a:pathLst>
                <a:path w="1085" h="1086" fill="none" extrusionOk="0">
                  <a:moveTo>
                    <a:pt x="1085" y="543"/>
                  </a:moveTo>
                  <a:cubicBezTo>
                    <a:pt x="1085" y="868"/>
                    <a:pt x="841" y="1085"/>
                    <a:pt x="542" y="1085"/>
                  </a:cubicBezTo>
                  <a:cubicBezTo>
                    <a:pt x="244" y="1085"/>
                    <a:pt x="0" y="868"/>
                    <a:pt x="0" y="543"/>
                  </a:cubicBezTo>
                  <a:cubicBezTo>
                    <a:pt x="0" y="244"/>
                    <a:pt x="244" y="0"/>
                    <a:pt x="542"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67" name="Google Shape;2367;p35"/>
            <p:cNvSpPr/>
            <p:nvPr/>
          </p:nvSpPr>
          <p:spPr>
            <a:xfrm>
              <a:off x="5222929" y="1126884"/>
              <a:ext cx="47977" cy="47977"/>
            </a:xfrm>
            <a:custGeom>
              <a:avLst/>
              <a:gdLst/>
              <a:ahLst/>
              <a:cxnLst/>
              <a:rect l="l" t="t" r="r" b="b"/>
              <a:pathLst>
                <a:path w="1086" h="1086" fill="none" extrusionOk="0">
                  <a:moveTo>
                    <a:pt x="1086" y="543"/>
                  </a:moveTo>
                  <a:cubicBezTo>
                    <a:pt x="1086" y="869"/>
                    <a:pt x="842" y="1086"/>
                    <a:pt x="543" y="1086"/>
                  </a:cubicBezTo>
                  <a:cubicBezTo>
                    <a:pt x="245" y="1086"/>
                    <a:pt x="1" y="869"/>
                    <a:pt x="1" y="543"/>
                  </a:cubicBezTo>
                  <a:cubicBezTo>
                    <a:pt x="1" y="245"/>
                    <a:pt x="245" y="1"/>
                    <a:pt x="543" y="1"/>
                  </a:cubicBezTo>
                  <a:cubicBezTo>
                    <a:pt x="842"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68" name="Google Shape;2368;p35"/>
            <p:cNvSpPr/>
            <p:nvPr/>
          </p:nvSpPr>
          <p:spPr>
            <a:xfrm>
              <a:off x="5887977" y="1646943"/>
              <a:ext cx="52748" cy="53985"/>
            </a:xfrm>
            <a:custGeom>
              <a:avLst/>
              <a:gdLst/>
              <a:ahLst/>
              <a:cxnLst/>
              <a:rect l="l" t="t" r="r" b="b"/>
              <a:pathLst>
                <a:path w="1194" h="1222" fill="none" extrusionOk="0">
                  <a:moveTo>
                    <a:pt x="977" y="245"/>
                  </a:moveTo>
                  <a:cubicBezTo>
                    <a:pt x="1194" y="462"/>
                    <a:pt x="1194" y="814"/>
                    <a:pt x="977" y="1031"/>
                  </a:cubicBezTo>
                  <a:cubicBezTo>
                    <a:pt x="787" y="1221"/>
                    <a:pt x="407" y="1221"/>
                    <a:pt x="217" y="1031"/>
                  </a:cubicBezTo>
                  <a:cubicBezTo>
                    <a:pt x="1" y="814"/>
                    <a:pt x="1" y="462"/>
                    <a:pt x="217" y="245"/>
                  </a:cubicBezTo>
                  <a:cubicBezTo>
                    <a:pt x="407" y="1"/>
                    <a:pt x="787" y="1"/>
                    <a:pt x="977" y="245"/>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69" name="Google Shape;2369;p35"/>
            <p:cNvSpPr/>
            <p:nvPr/>
          </p:nvSpPr>
          <p:spPr>
            <a:xfrm>
              <a:off x="5499745" y="1259903"/>
              <a:ext cx="47977" cy="47977"/>
            </a:xfrm>
            <a:custGeom>
              <a:avLst/>
              <a:gdLst/>
              <a:ahLst/>
              <a:cxnLst/>
              <a:rect l="l" t="t" r="r" b="b"/>
              <a:pathLst>
                <a:path w="1086" h="1086" fill="none" extrusionOk="0">
                  <a:moveTo>
                    <a:pt x="1085" y="543"/>
                  </a:moveTo>
                  <a:cubicBezTo>
                    <a:pt x="1085" y="842"/>
                    <a:pt x="841" y="1086"/>
                    <a:pt x="543" y="1086"/>
                  </a:cubicBezTo>
                  <a:cubicBezTo>
                    <a:pt x="244" y="1086"/>
                    <a:pt x="0" y="842"/>
                    <a:pt x="0" y="543"/>
                  </a:cubicBezTo>
                  <a:cubicBezTo>
                    <a:pt x="0" y="218"/>
                    <a:pt x="244" y="1"/>
                    <a:pt x="543" y="1"/>
                  </a:cubicBezTo>
                  <a:cubicBezTo>
                    <a:pt x="841" y="1"/>
                    <a:pt x="1085" y="218"/>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70" name="Google Shape;2370;p35"/>
            <p:cNvSpPr/>
            <p:nvPr/>
          </p:nvSpPr>
          <p:spPr>
            <a:xfrm>
              <a:off x="5638728" y="941161"/>
              <a:ext cx="49170" cy="49170"/>
            </a:xfrm>
            <a:custGeom>
              <a:avLst/>
              <a:gdLst/>
              <a:ahLst/>
              <a:cxnLst/>
              <a:rect l="l" t="t" r="r" b="b"/>
              <a:pathLst>
                <a:path w="1113" h="1113" fill="none" extrusionOk="0">
                  <a:moveTo>
                    <a:pt x="1113" y="570"/>
                  </a:moveTo>
                  <a:cubicBezTo>
                    <a:pt x="1113" y="869"/>
                    <a:pt x="869" y="1113"/>
                    <a:pt x="570" y="1113"/>
                  </a:cubicBezTo>
                  <a:cubicBezTo>
                    <a:pt x="245" y="1113"/>
                    <a:pt x="1" y="869"/>
                    <a:pt x="1" y="570"/>
                  </a:cubicBezTo>
                  <a:cubicBezTo>
                    <a:pt x="1" y="245"/>
                    <a:pt x="245" y="1"/>
                    <a:pt x="570" y="1"/>
                  </a:cubicBezTo>
                  <a:cubicBezTo>
                    <a:pt x="869" y="1"/>
                    <a:pt x="1113" y="245"/>
                    <a:pt x="1113" y="570"/>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71" name="Google Shape;2371;p35"/>
            <p:cNvSpPr/>
            <p:nvPr/>
          </p:nvSpPr>
          <p:spPr>
            <a:xfrm>
              <a:off x="5577630" y="1041842"/>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72" name="Google Shape;2372;p35"/>
            <p:cNvSpPr/>
            <p:nvPr/>
          </p:nvSpPr>
          <p:spPr>
            <a:xfrm>
              <a:off x="5752573" y="1216785"/>
              <a:ext cx="47977" cy="47977"/>
            </a:xfrm>
            <a:custGeom>
              <a:avLst/>
              <a:gdLst/>
              <a:ahLst/>
              <a:cxnLst/>
              <a:rect l="l" t="t" r="r" b="b"/>
              <a:pathLst>
                <a:path w="1086" h="1086" extrusionOk="0">
                  <a:moveTo>
                    <a:pt x="543" y="0"/>
                  </a:moveTo>
                  <a:cubicBezTo>
                    <a:pt x="245" y="0"/>
                    <a:pt x="1" y="244"/>
                    <a:pt x="1" y="543"/>
                  </a:cubicBezTo>
                  <a:cubicBezTo>
                    <a:pt x="1" y="868"/>
                    <a:pt x="245" y="1085"/>
                    <a:pt x="543" y="1085"/>
                  </a:cubicBezTo>
                  <a:cubicBezTo>
                    <a:pt x="868" y="1085"/>
                    <a:pt x="1085" y="868"/>
                    <a:pt x="1085" y="543"/>
                  </a:cubicBezTo>
                  <a:cubicBezTo>
                    <a:pt x="1085" y="244"/>
                    <a:pt x="868" y="0"/>
                    <a:pt x="543" y="0"/>
                  </a:cubicBezTo>
                  <a:close/>
                </a:path>
              </a:pathLst>
            </a:custGeom>
            <a:solidFill>
              <a:schemeClr val="lt2"/>
            </a:solid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73" name="Google Shape;2373;p35"/>
            <p:cNvSpPr/>
            <p:nvPr/>
          </p:nvSpPr>
          <p:spPr>
            <a:xfrm>
              <a:off x="5441033" y="1202383"/>
              <a:ext cx="47977" cy="47977"/>
            </a:xfrm>
            <a:custGeom>
              <a:avLst/>
              <a:gdLst/>
              <a:ahLst/>
              <a:cxnLst/>
              <a:rect l="l" t="t" r="r" b="b"/>
              <a:pathLst>
                <a:path w="1086" h="1086" fill="none" extrusionOk="0">
                  <a:moveTo>
                    <a:pt x="1085" y="543"/>
                  </a:moveTo>
                  <a:cubicBezTo>
                    <a:pt x="1085" y="842"/>
                    <a:pt x="868" y="1086"/>
                    <a:pt x="543" y="1086"/>
                  </a:cubicBezTo>
                  <a:cubicBezTo>
                    <a:pt x="244" y="1086"/>
                    <a:pt x="0" y="842"/>
                    <a:pt x="0" y="543"/>
                  </a:cubicBezTo>
                  <a:cubicBezTo>
                    <a:pt x="0" y="245"/>
                    <a:pt x="244" y="1"/>
                    <a:pt x="543" y="1"/>
                  </a:cubicBezTo>
                  <a:cubicBezTo>
                    <a:pt x="868"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74" name="Google Shape;2374;p35"/>
            <p:cNvSpPr/>
            <p:nvPr/>
          </p:nvSpPr>
          <p:spPr>
            <a:xfrm>
              <a:off x="5898757" y="1525940"/>
              <a:ext cx="47977" cy="47977"/>
            </a:xfrm>
            <a:custGeom>
              <a:avLst/>
              <a:gdLst/>
              <a:ahLst/>
              <a:cxnLst/>
              <a:rect l="l" t="t" r="r" b="b"/>
              <a:pathLst>
                <a:path w="1086" h="1086" fill="none" extrusionOk="0">
                  <a:moveTo>
                    <a:pt x="1086" y="543"/>
                  </a:moveTo>
                  <a:cubicBezTo>
                    <a:pt x="1086" y="841"/>
                    <a:pt x="841" y="1085"/>
                    <a:pt x="543" y="1085"/>
                  </a:cubicBezTo>
                  <a:cubicBezTo>
                    <a:pt x="245" y="1085"/>
                    <a:pt x="1" y="841"/>
                    <a:pt x="1" y="543"/>
                  </a:cubicBezTo>
                  <a:cubicBezTo>
                    <a:pt x="1" y="244"/>
                    <a:pt x="245" y="0"/>
                    <a:pt x="543" y="0"/>
                  </a:cubicBezTo>
                  <a:cubicBezTo>
                    <a:pt x="841"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75" name="Google Shape;2375;p35"/>
            <p:cNvSpPr/>
            <p:nvPr/>
          </p:nvSpPr>
          <p:spPr>
            <a:xfrm>
              <a:off x="5751380" y="1366547"/>
              <a:ext cx="47977" cy="47977"/>
            </a:xfrm>
            <a:custGeom>
              <a:avLst/>
              <a:gdLst/>
              <a:ahLst/>
              <a:cxnLst/>
              <a:rect l="l" t="t" r="r" b="b"/>
              <a:pathLst>
                <a:path w="1086" h="1086" fill="none" extrusionOk="0">
                  <a:moveTo>
                    <a:pt x="1085" y="543"/>
                  </a:moveTo>
                  <a:cubicBezTo>
                    <a:pt x="1085" y="869"/>
                    <a:pt x="841" y="1086"/>
                    <a:pt x="543" y="1086"/>
                  </a:cubicBezTo>
                  <a:cubicBezTo>
                    <a:pt x="244" y="1086"/>
                    <a:pt x="0" y="869"/>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76" name="Google Shape;2376;p35"/>
            <p:cNvSpPr/>
            <p:nvPr/>
          </p:nvSpPr>
          <p:spPr>
            <a:xfrm>
              <a:off x="5685467" y="1311458"/>
              <a:ext cx="47977" cy="47977"/>
            </a:xfrm>
            <a:custGeom>
              <a:avLst/>
              <a:gdLst/>
              <a:ahLst/>
              <a:cxnLst/>
              <a:rect l="l" t="t" r="r" b="b"/>
              <a:pathLst>
                <a:path w="1086" h="1086" fill="none" extrusionOk="0">
                  <a:moveTo>
                    <a:pt x="1086" y="543"/>
                  </a:moveTo>
                  <a:cubicBezTo>
                    <a:pt x="1086" y="841"/>
                    <a:pt x="841" y="1085"/>
                    <a:pt x="543" y="1085"/>
                  </a:cubicBezTo>
                  <a:cubicBezTo>
                    <a:pt x="245" y="1085"/>
                    <a:pt x="1" y="841"/>
                    <a:pt x="1" y="543"/>
                  </a:cubicBezTo>
                  <a:cubicBezTo>
                    <a:pt x="1" y="244"/>
                    <a:pt x="245" y="0"/>
                    <a:pt x="543" y="0"/>
                  </a:cubicBezTo>
                  <a:cubicBezTo>
                    <a:pt x="841"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77" name="Google Shape;2377;p35"/>
            <p:cNvSpPr/>
            <p:nvPr/>
          </p:nvSpPr>
          <p:spPr>
            <a:xfrm>
              <a:off x="5790919" y="836946"/>
              <a:ext cx="47977" cy="49170"/>
            </a:xfrm>
            <a:custGeom>
              <a:avLst/>
              <a:gdLst/>
              <a:ahLst/>
              <a:cxnLst/>
              <a:rect l="l" t="t" r="r" b="b"/>
              <a:pathLst>
                <a:path w="1086" h="1113" fill="none" extrusionOk="0">
                  <a:moveTo>
                    <a:pt x="1085" y="570"/>
                  </a:moveTo>
                  <a:cubicBezTo>
                    <a:pt x="1085" y="895"/>
                    <a:pt x="841" y="1112"/>
                    <a:pt x="543" y="1112"/>
                  </a:cubicBezTo>
                  <a:cubicBezTo>
                    <a:pt x="245" y="1112"/>
                    <a:pt x="0" y="895"/>
                    <a:pt x="0" y="570"/>
                  </a:cubicBezTo>
                  <a:cubicBezTo>
                    <a:pt x="0" y="271"/>
                    <a:pt x="245" y="27"/>
                    <a:pt x="543" y="27"/>
                  </a:cubicBezTo>
                  <a:cubicBezTo>
                    <a:pt x="841" y="0"/>
                    <a:pt x="1085" y="271"/>
                    <a:pt x="1085" y="570"/>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78" name="Google Shape;2378;p35"/>
            <p:cNvSpPr/>
            <p:nvPr/>
          </p:nvSpPr>
          <p:spPr>
            <a:xfrm>
              <a:off x="5482958" y="904008"/>
              <a:ext cx="47977" cy="47977"/>
            </a:xfrm>
            <a:custGeom>
              <a:avLst/>
              <a:gdLst/>
              <a:ahLst/>
              <a:cxnLst/>
              <a:rect l="l" t="t" r="r" b="b"/>
              <a:pathLst>
                <a:path w="1086" h="1086" fill="none" extrusionOk="0">
                  <a:moveTo>
                    <a:pt x="1086" y="543"/>
                  </a:moveTo>
                  <a:cubicBezTo>
                    <a:pt x="1086" y="842"/>
                    <a:pt x="869" y="1086"/>
                    <a:pt x="543" y="1086"/>
                  </a:cubicBezTo>
                  <a:cubicBezTo>
                    <a:pt x="245" y="1086"/>
                    <a:pt x="1" y="842"/>
                    <a:pt x="1" y="543"/>
                  </a:cubicBezTo>
                  <a:cubicBezTo>
                    <a:pt x="1" y="245"/>
                    <a:pt x="245" y="1"/>
                    <a:pt x="543" y="1"/>
                  </a:cubicBezTo>
                  <a:cubicBezTo>
                    <a:pt x="869"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79" name="Google Shape;2379;p35"/>
            <p:cNvSpPr/>
            <p:nvPr/>
          </p:nvSpPr>
          <p:spPr>
            <a:xfrm>
              <a:off x="5348746" y="1017854"/>
              <a:ext cx="47977" cy="47977"/>
            </a:xfrm>
            <a:custGeom>
              <a:avLst/>
              <a:gdLst/>
              <a:ahLst/>
              <a:cxnLst/>
              <a:rect l="l" t="t" r="r" b="b"/>
              <a:pathLst>
                <a:path w="1086" h="1086" fill="none" extrusionOk="0">
                  <a:moveTo>
                    <a:pt x="1086" y="543"/>
                  </a:moveTo>
                  <a:cubicBezTo>
                    <a:pt x="1086" y="869"/>
                    <a:pt x="842" y="1086"/>
                    <a:pt x="543" y="1086"/>
                  </a:cubicBezTo>
                  <a:cubicBezTo>
                    <a:pt x="245" y="1086"/>
                    <a:pt x="1" y="869"/>
                    <a:pt x="1" y="543"/>
                  </a:cubicBezTo>
                  <a:cubicBezTo>
                    <a:pt x="1" y="245"/>
                    <a:pt x="245" y="1"/>
                    <a:pt x="543" y="1"/>
                  </a:cubicBezTo>
                  <a:cubicBezTo>
                    <a:pt x="842"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80" name="Google Shape;2380;p35"/>
            <p:cNvSpPr/>
            <p:nvPr/>
          </p:nvSpPr>
          <p:spPr>
            <a:xfrm>
              <a:off x="5643543" y="1820693"/>
              <a:ext cx="47977" cy="47977"/>
            </a:xfrm>
            <a:custGeom>
              <a:avLst/>
              <a:gdLst/>
              <a:ahLst/>
              <a:cxnLst/>
              <a:rect l="l" t="t" r="r" b="b"/>
              <a:pathLst>
                <a:path w="1086" h="1086" fill="none" extrusionOk="0">
                  <a:moveTo>
                    <a:pt x="1085" y="543"/>
                  </a:moveTo>
                  <a:cubicBezTo>
                    <a:pt x="1085" y="842"/>
                    <a:pt x="841" y="1086"/>
                    <a:pt x="543" y="1086"/>
                  </a:cubicBezTo>
                  <a:cubicBezTo>
                    <a:pt x="244" y="1086"/>
                    <a:pt x="0" y="842"/>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81" name="Google Shape;2381;p35"/>
            <p:cNvSpPr/>
            <p:nvPr/>
          </p:nvSpPr>
          <p:spPr>
            <a:xfrm>
              <a:off x="5341590" y="1644557"/>
              <a:ext cx="47933" cy="47977"/>
            </a:xfrm>
            <a:custGeom>
              <a:avLst/>
              <a:gdLst/>
              <a:ahLst/>
              <a:cxnLst/>
              <a:rect l="l" t="t" r="r" b="b"/>
              <a:pathLst>
                <a:path w="1085" h="1086" extrusionOk="0">
                  <a:moveTo>
                    <a:pt x="542" y="0"/>
                  </a:moveTo>
                  <a:cubicBezTo>
                    <a:pt x="244" y="0"/>
                    <a:pt x="0" y="245"/>
                    <a:pt x="0" y="543"/>
                  </a:cubicBezTo>
                  <a:cubicBezTo>
                    <a:pt x="0" y="841"/>
                    <a:pt x="244" y="1085"/>
                    <a:pt x="542" y="1085"/>
                  </a:cubicBezTo>
                  <a:cubicBezTo>
                    <a:pt x="841" y="1085"/>
                    <a:pt x="1085" y="841"/>
                    <a:pt x="1085" y="543"/>
                  </a:cubicBezTo>
                  <a:cubicBezTo>
                    <a:pt x="1085" y="245"/>
                    <a:pt x="841" y="0"/>
                    <a:pt x="542" y="0"/>
                  </a:cubicBezTo>
                  <a:close/>
                </a:path>
              </a:pathLst>
            </a:custGeom>
            <a:solidFill>
              <a:schemeClr val="lt2"/>
            </a:solid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82" name="Google Shape;2382;p35"/>
            <p:cNvSpPr/>
            <p:nvPr/>
          </p:nvSpPr>
          <p:spPr>
            <a:xfrm>
              <a:off x="5736979" y="1632585"/>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44"/>
                    <a:pt x="245" y="0"/>
                    <a:pt x="543" y="0"/>
                  </a:cubicBezTo>
                  <a:cubicBezTo>
                    <a:pt x="842"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83" name="Google Shape;2383;p35"/>
            <p:cNvSpPr/>
            <p:nvPr/>
          </p:nvSpPr>
          <p:spPr>
            <a:xfrm>
              <a:off x="5820872" y="1716434"/>
              <a:ext cx="47977" cy="47977"/>
            </a:xfrm>
            <a:custGeom>
              <a:avLst/>
              <a:gdLst/>
              <a:ahLst/>
              <a:cxnLst/>
              <a:rect l="l" t="t" r="r" b="b"/>
              <a:pathLst>
                <a:path w="1086" h="1086" fill="none" extrusionOk="0">
                  <a:moveTo>
                    <a:pt x="1" y="543"/>
                  </a:moveTo>
                  <a:cubicBezTo>
                    <a:pt x="1" y="245"/>
                    <a:pt x="245" y="1"/>
                    <a:pt x="543" y="1"/>
                  </a:cubicBezTo>
                  <a:cubicBezTo>
                    <a:pt x="841" y="1"/>
                    <a:pt x="1086" y="218"/>
                    <a:pt x="1086" y="543"/>
                  </a:cubicBezTo>
                  <a:cubicBezTo>
                    <a:pt x="1086" y="842"/>
                    <a:pt x="841" y="1086"/>
                    <a:pt x="543" y="1086"/>
                  </a:cubicBezTo>
                  <a:cubicBezTo>
                    <a:pt x="245" y="1086"/>
                    <a:pt x="1" y="842"/>
                    <a:pt x="1"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84" name="Google Shape;2384;p35"/>
            <p:cNvSpPr/>
            <p:nvPr/>
          </p:nvSpPr>
          <p:spPr>
            <a:xfrm>
              <a:off x="5999437" y="1476815"/>
              <a:ext cx="47933" cy="47977"/>
            </a:xfrm>
            <a:custGeom>
              <a:avLst/>
              <a:gdLst/>
              <a:ahLst/>
              <a:cxnLst/>
              <a:rect l="l" t="t" r="r" b="b"/>
              <a:pathLst>
                <a:path w="1085" h="1086" fill="none" extrusionOk="0">
                  <a:moveTo>
                    <a:pt x="0" y="543"/>
                  </a:moveTo>
                  <a:cubicBezTo>
                    <a:pt x="0" y="244"/>
                    <a:pt x="217" y="0"/>
                    <a:pt x="543" y="0"/>
                  </a:cubicBezTo>
                  <a:cubicBezTo>
                    <a:pt x="841" y="0"/>
                    <a:pt x="1085" y="217"/>
                    <a:pt x="1085" y="543"/>
                  </a:cubicBezTo>
                  <a:cubicBezTo>
                    <a:pt x="1085" y="841"/>
                    <a:pt x="841" y="1085"/>
                    <a:pt x="543" y="1085"/>
                  </a:cubicBezTo>
                  <a:cubicBezTo>
                    <a:pt x="217" y="1085"/>
                    <a:pt x="0" y="841"/>
                    <a:pt x="0"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85" name="Google Shape;2385;p35"/>
            <p:cNvSpPr/>
            <p:nvPr/>
          </p:nvSpPr>
          <p:spPr>
            <a:xfrm>
              <a:off x="6004208" y="1353382"/>
              <a:ext cx="49170" cy="47977"/>
            </a:xfrm>
            <a:custGeom>
              <a:avLst/>
              <a:gdLst/>
              <a:ahLst/>
              <a:cxnLst/>
              <a:rect l="l" t="t" r="r" b="b"/>
              <a:pathLst>
                <a:path w="1113" h="1086" fill="none" extrusionOk="0">
                  <a:moveTo>
                    <a:pt x="1" y="543"/>
                  </a:moveTo>
                  <a:cubicBezTo>
                    <a:pt x="1" y="245"/>
                    <a:pt x="245" y="0"/>
                    <a:pt x="570" y="0"/>
                  </a:cubicBezTo>
                  <a:cubicBezTo>
                    <a:pt x="868" y="0"/>
                    <a:pt x="1113" y="245"/>
                    <a:pt x="1113" y="543"/>
                  </a:cubicBezTo>
                  <a:cubicBezTo>
                    <a:pt x="1113" y="868"/>
                    <a:pt x="868" y="1085"/>
                    <a:pt x="570" y="1085"/>
                  </a:cubicBezTo>
                  <a:cubicBezTo>
                    <a:pt x="245" y="1085"/>
                    <a:pt x="1" y="868"/>
                    <a:pt x="1"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86" name="Google Shape;2386;p35"/>
            <p:cNvSpPr/>
            <p:nvPr/>
          </p:nvSpPr>
          <p:spPr>
            <a:xfrm>
              <a:off x="5862796" y="737458"/>
              <a:ext cx="47977" cy="49170"/>
            </a:xfrm>
            <a:custGeom>
              <a:avLst/>
              <a:gdLst/>
              <a:ahLst/>
              <a:cxnLst/>
              <a:rect l="l" t="t" r="r" b="b"/>
              <a:pathLst>
                <a:path w="1086" h="1113" fill="none" extrusionOk="0">
                  <a:moveTo>
                    <a:pt x="1" y="543"/>
                  </a:moveTo>
                  <a:cubicBezTo>
                    <a:pt x="1" y="245"/>
                    <a:pt x="245" y="1"/>
                    <a:pt x="543" y="1"/>
                  </a:cubicBezTo>
                  <a:cubicBezTo>
                    <a:pt x="842" y="1"/>
                    <a:pt x="1086" y="245"/>
                    <a:pt x="1086" y="543"/>
                  </a:cubicBezTo>
                  <a:cubicBezTo>
                    <a:pt x="1086" y="869"/>
                    <a:pt x="842" y="1113"/>
                    <a:pt x="543" y="1113"/>
                  </a:cubicBezTo>
                  <a:cubicBezTo>
                    <a:pt x="272" y="1113"/>
                    <a:pt x="1" y="869"/>
                    <a:pt x="1" y="543"/>
                  </a:cubicBezTo>
                  <a:close/>
                </a:path>
              </a:pathLst>
            </a:custGeom>
            <a:noFill/>
            <a:ln w="10850" cap="flat" cmpd="sng">
              <a:solidFill>
                <a:srgbClr val="7ACADA"/>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87" name="Google Shape;2387;p35"/>
            <p:cNvSpPr/>
            <p:nvPr/>
          </p:nvSpPr>
          <p:spPr>
            <a:xfrm>
              <a:off x="5552449" y="1722442"/>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45"/>
                    <a:pt x="245" y="1"/>
                    <a:pt x="543" y="1"/>
                  </a:cubicBezTo>
                  <a:cubicBezTo>
                    <a:pt x="842"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88" name="Google Shape;2388;p35"/>
            <p:cNvSpPr/>
            <p:nvPr/>
          </p:nvSpPr>
          <p:spPr>
            <a:xfrm>
              <a:off x="5263660" y="1167660"/>
              <a:ext cx="473362" cy="488912"/>
            </a:xfrm>
            <a:custGeom>
              <a:avLst/>
              <a:gdLst/>
              <a:ahLst/>
              <a:cxnLst/>
              <a:rect l="l" t="t" r="r" b="b"/>
              <a:pathLst>
                <a:path w="10715" h="11067" fill="none" extrusionOk="0">
                  <a:moveTo>
                    <a:pt x="1" y="0"/>
                  </a:moveTo>
                  <a:lnTo>
                    <a:pt x="6890" y="6917"/>
                  </a:lnTo>
                  <a:lnTo>
                    <a:pt x="6890" y="11067"/>
                  </a:lnTo>
                  <a:lnTo>
                    <a:pt x="10715" y="11067"/>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89" name="Google Shape;2389;p35"/>
            <p:cNvSpPr/>
            <p:nvPr/>
          </p:nvSpPr>
          <p:spPr>
            <a:xfrm>
              <a:off x="5862796" y="1524747"/>
              <a:ext cx="160629" cy="394240"/>
            </a:xfrm>
            <a:custGeom>
              <a:avLst/>
              <a:gdLst/>
              <a:ahLst/>
              <a:cxnLst/>
              <a:rect l="l" t="t" r="r" b="b"/>
              <a:pathLst>
                <a:path w="3636" h="8924" fill="none" extrusionOk="0">
                  <a:moveTo>
                    <a:pt x="1" y="5262"/>
                  </a:moveTo>
                  <a:lnTo>
                    <a:pt x="3636" y="8924"/>
                  </a:lnTo>
                  <a:lnTo>
                    <a:pt x="3636"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90" name="Google Shape;2390;p35"/>
            <p:cNvSpPr/>
            <p:nvPr/>
          </p:nvSpPr>
          <p:spPr>
            <a:xfrm>
              <a:off x="5887977" y="786584"/>
              <a:ext cx="141456" cy="565649"/>
            </a:xfrm>
            <a:custGeom>
              <a:avLst/>
              <a:gdLst/>
              <a:ahLst/>
              <a:cxnLst/>
              <a:rect l="l" t="t" r="r" b="b"/>
              <a:pathLst>
                <a:path w="3202" h="12804" fill="none" extrusionOk="0">
                  <a:moveTo>
                    <a:pt x="3201" y="12803"/>
                  </a:moveTo>
                  <a:lnTo>
                    <a:pt x="3201" y="7867"/>
                  </a:lnTo>
                  <a:lnTo>
                    <a:pt x="1" y="4666"/>
                  </a:lnTo>
                  <a:lnTo>
                    <a:pt x="1" y="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91" name="Google Shape;2391;p35"/>
            <p:cNvSpPr/>
            <p:nvPr/>
          </p:nvSpPr>
          <p:spPr>
            <a:xfrm>
              <a:off x="5540477" y="1301871"/>
              <a:ext cx="353553" cy="357087"/>
            </a:xfrm>
            <a:custGeom>
              <a:avLst/>
              <a:gdLst/>
              <a:ahLst/>
              <a:cxnLst/>
              <a:rect l="l" t="t" r="r" b="b"/>
              <a:pathLst>
                <a:path w="8003" h="8083" fill="none" extrusionOk="0">
                  <a:moveTo>
                    <a:pt x="8002" y="8083"/>
                  </a:moveTo>
                  <a:lnTo>
                    <a:pt x="5181" y="5289"/>
                  </a:lnTo>
                  <a:lnTo>
                    <a:pt x="3038" y="5289"/>
                  </a:lnTo>
                  <a:lnTo>
                    <a:pt x="3038" y="3038"/>
                  </a:lnTo>
                  <a:lnTo>
                    <a:pt x="1"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92" name="Google Shape;2392;p35"/>
            <p:cNvSpPr/>
            <p:nvPr/>
          </p:nvSpPr>
          <p:spPr>
            <a:xfrm>
              <a:off x="5814863" y="886072"/>
              <a:ext cx="145035" cy="645875"/>
            </a:xfrm>
            <a:custGeom>
              <a:avLst/>
              <a:gdLst/>
              <a:ahLst/>
              <a:cxnLst/>
              <a:rect l="l" t="t" r="r" b="b"/>
              <a:pathLst>
                <a:path w="3283" h="14620" fill="none" extrusionOk="0">
                  <a:moveTo>
                    <a:pt x="2062" y="14620"/>
                  </a:moveTo>
                  <a:lnTo>
                    <a:pt x="109" y="12667"/>
                  </a:lnTo>
                  <a:lnTo>
                    <a:pt x="3283" y="9466"/>
                  </a:lnTo>
                  <a:lnTo>
                    <a:pt x="3283" y="6591"/>
                  </a:lnTo>
                  <a:lnTo>
                    <a:pt x="1" y="3282"/>
                  </a:lnTo>
                  <a:lnTo>
                    <a:pt x="1"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93" name="Google Shape;2393;p35"/>
            <p:cNvSpPr/>
            <p:nvPr/>
          </p:nvSpPr>
          <p:spPr>
            <a:xfrm>
              <a:off x="5679459" y="981937"/>
              <a:ext cx="195397" cy="393047"/>
            </a:xfrm>
            <a:custGeom>
              <a:avLst/>
              <a:gdLst/>
              <a:ahLst/>
              <a:cxnLst/>
              <a:rect l="l" t="t" r="r" b="b"/>
              <a:pathLst>
                <a:path w="4423" h="8897" fill="none" extrusionOk="0">
                  <a:moveTo>
                    <a:pt x="2578" y="8897"/>
                  </a:moveTo>
                  <a:lnTo>
                    <a:pt x="4422" y="7025"/>
                  </a:lnTo>
                  <a:lnTo>
                    <a:pt x="4422" y="4421"/>
                  </a:lnTo>
                  <a:lnTo>
                    <a:pt x="1"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94" name="Google Shape;2394;p35"/>
            <p:cNvSpPr/>
            <p:nvPr/>
          </p:nvSpPr>
          <p:spPr>
            <a:xfrm>
              <a:off x="5509332" y="949555"/>
              <a:ext cx="182188" cy="370296"/>
            </a:xfrm>
            <a:custGeom>
              <a:avLst/>
              <a:gdLst/>
              <a:ahLst/>
              <a:cxnLst/>
              <a:rect l="l" t="t" r="r" b="b"/>
              <a:pathLst>
                <a:path w="4124" h="8382" fill="none" extrusionOk="0">
                  <a:moveTo>
                    <a:pt x="4123" y="8382"/>
                  </a:moveTo>
                  <a:lnTo>
                    <a:pt x="0" y="4205"/>
                  </a:lnTo>
                  <a:lnTo>
                    <a:pt x="0" y="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95" name="Google Shape;2395;p35"/>
            <p:cNvSpPr/>
            <p:nvPr/>
          </p:nvSpPr>
          <p:spPr>
            <a:xfrm>
              <a:off x="5618362" y="1082574"/>
              <a:ext cx="142649" cy="142649"/>
            </a:xfrm>
            <a:custGeom>
              <a:avLst/>
              <a:gdLst/>
              <a:ahLst/>
              <a:cxnLst/>
              <a:rect l="l" t="t" r="r" b="b"/>
              <a:pathLst>
                <a:path w="3229" h="3229" fill="none" extrusionOk="0">
                  <a:moveTo>
                    <a:pt x="3228" y="3228"/>
                  </a:moveTo>
                  <a:lnTo>
                    <a:pt x="1" y="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96" name="Google Shape;2396;p35"/>
            <p:cNvSpPr/>
            <p:nvPr/>
          </p:nvSpPr>
          <p:spPr>
            <a:xfrm>
              <a:off x="5371542" y="1064593"/>
              <a:ext cx="77929" cy="148613"/>
            </a:xfrm>
            <a:custGeom>
              <a:avLst/>
              <a:gdLst/>
              <a:ahLst/>
              <a:cxnLst/>
              <a:rect l="l" t="t" r="r" b="b"/>
              <a:pathLst>
                <a:path w="1764" h="3364" fill="none" extrusionOk="0">
                  <a:moveTo>
                    <a:pt x="1763" y="3364"/>
                  </a:moveTo>
                  <a:lnTo>
                    <a:pt x="0" y="1601"/>
                  </a:lnTo>
                  <a:lnTo>
                    <a:pt x="0" y="1"/>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397" name="Google Shape;2397;p35"/>
          <p:cNvSpPr txBox="1">
            <a:spLocks noGrp="1"/>
          </p:cNvSpPr>
          <p:nvPr>
            <p:ph type="subTitle" idx="1"/>
          </p:nvPr>
        </p:nvSpPr>
        <p:spPr>
          <a:xfrm>
            <a:off x="495300" y="1767581"/>
            <a:ext cx="4985434" cy="1215729"/>
          </a:xfrm>
          <a:prstGeom prst="rect">
            <a:avLst/>
          </a:prstGeom>
        </p:spPr>
        <p:txBody>
          <a:bodyPr spcFirstLastPara="1" wrap="square" lIns="121900" tIns="121900" rIns="121900" bIns="121900" anchor="t" anchorCtr="0">
            <a:noAutofit/>
          </a:bodyPr>
          <a:lstStyle/>
          <a:p>
            <a:pPr marL="0" indent="0"/>
            <a:r>
              <a:rPr lang="en-GB" altLang="zh-CN" dirty="0" err="1"/>
              <a:t>Huicast</a:t>
            </a:r>
            <a:r>
              <a:rPr lang="en-GB" altLang="zh-CN" dirty="0"/>
              <a:t> Telecom (Huize) is a Hong Kong-registered cloud computing and BGP solution provider, and a member of RIPE and MANRS.</a:t>
            </a:r>
          </a:p>
        </p:txBody>
      </p:sp>
      <p:sp>
        <p:nvSpPr>
          <p:cNvPr id="2398" name="Google Shape;2398;p35"/>
          <p:cNvSpPr txBox="1">
            <a:spLocks noGrp="1"/>
          </p:cNvSpPr>
          <p:nvPr>
            <p:ph type="title"/>
          </p:nvPr>
        </p:nvSpPr>
        <p:spPr>
          <a:xfrm>
            <a:off x="1048465" y="504392"/>
            <a:ext cx="4166400" cy="1237600"/>
          </a:xfrm>
          <a:prstGeom prst="rect">
            <a:avLst/>
          </a:prstGeom>
        </p:spPr>
        <p:txBody>
          <a:bodyPr spcFirstLastPara="1" wrap="square" lIns="121900" tIns="121900" rIns="121900" bIns="121900" anchor="b" anchorCtr="0">
            <a:noAutofit/>
          </a:bodyPr>
          <a:lstStyle/>
          <a:p>
            <a:r>
              <a:rPr lang="en" dirty="0"/>
              <a:t>ABOUT </a:t>
            </a:r>
            <a:r>
              <a:rPr lang="en" dirty="0">
                <a:solidFill>
                  <a:schemeClr val="accent1"/>
                </a:solidFill>
              </a:rPr>
              <a:t>US</a:t>
            </a:r>
            <a:endParaRPr dirty="0">
              <a:solidFill>
                <a:schemeClr val="accent1"/>
              </a:solidFill>
            </a:endParaRPr>
          </a:p>
        </p:txBody>
      </p:sp>
      <p:grpSp>
        <p:nvGrpSpPr>
          <p:cNvPr id="2399" name="Google Shape;2399;p35"/>
          <p:cNvGrpSpPr/>
          <p:nvPr/>
        </p:nvGrpSpPr>
        <p:grpSpPr>
          <a:xfrm>
            <a:off x="6591020" y="1384145"/>
            <a:ext cx="4261224" cy="4201819"/>
            <a:chOff x="4987065" y="1038096"/>
            <a:chExt cx="3195918" cy="3151364"/>
          </a:xfrm>
        </p:grpSpPr>
        <p:sp>
          <p:nvSpPr>
            <p:cNvPr id="2400" name="Google Shape;2400;p35"/>
            <p:cNvSpPr/>
            <p:nvPr/>
          </p:nvSpPr>
          <p:spPr>
            <a:xfrm>
              <a:off x="5109122" y="1175447"/>
              <a:ext cx="2951804" cy="2876663"/>
            </a:xfrm>
            <a:custGeom>
              <a:avLst/>
              <a:gdLst/>
              <a:ahLst/>
              <a:cxnLst/>
              <a:rect l="l" t="t" r="r" b="b"/>
              <a:pathLst>
                <a:path w="43942" h="43942" extrusionOk="0">
                  <a:moveTo>
                    <a:pt x="21971" y="1"/>
                  </a:moveTo>
                  <a:cubicBezTo>
                    <a:pt x="9846" y="1"/>
                    <a:pt x="1" y="9847"/>
                    <a:pt x="1" y="21971"/>
                  </a:cubicBezTo>
                  <a:cubicBezTo>
                    <a:pt x="1" y="34122"/>
                    <a:pt x="9846" y="43941"/>
                    <a:pt x="21971" y="43941"/>
                  </a:cubicBezTo>
                  <a:cubicBezTo>
                    <a:pt x="34095" y="43941"/>
                    <a:pt x="43941" y="34122"/>
                    <a:pt x="43941" y="21971"/>
                  </a:cubicBezTo>
                  <a:cubicBezTo>
                    <a:pt x="43941" y="9847"/>
                    <a:pt x="34095" y="1"/>
                    <a:pt x="21971"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401" name="Google Shape;2401;p35"/>
            <p:cNvGrpSpPr/>
            <p:nvPr/>
          </p:nvGrpSpPr>
          <p:grpSpPr>
            <a:xfrm>
              <a:off x="4987065" y="1038096"/>
              <a:ext cx="3195918" cy="3151364"/>
              <a:chOff x="4987076" y="972901"/>
              <a:chExt cx="3195918" cy="3197732"/>
            </a:xfrm>
          </p:grpSpPr>
          <p:sp>
            <p:nvSpPr>
              <p:cNvPr id="2402" name="Google Shape;2402;p35"/>
              <p:cNvSpPr/>
              <p:nvPr/>
            </p:nvSpPr>
            <p:spPr>
              <a:xfrm>
                <a:off x="4987076" y="972901"/>
                <a:ext cx="3195918" cy="3197732"/>
              </a:xfrm>
              <a:custGeom>
                <a:avLst/>
                <a:gdLst/>
                <a:ahLst/>
                <a:cxnLst/>
                <a:rect l="l" t="t" r="r" b="b"/>
                <a:pathLst>
                  <a:path w="47576" h="47603" fill="none" extrusionOk="0">
                    <a:moveTo>
                      <a:pt x="47575" y="23788"/>
                    </a:moveTo>
                    <a:cubicBezTo>
                      <a:pt x="47575" y="36943"/>
                      <a:pt x="36943" y="47603"/>
                      <a:pt x="23788" y="47603"/>
                    </a:cubicBezTo>
                    <a:cubicBezTo>
                      <a:pt x="10633" y="47603"/>
                      <a:pt x="0" y="36943"/>
                      <a:pt x="0" y="23788"/>
                    </a:cubicBezTo>
                    <a:cubicBezTo>
                      <a:pt x="0" y="10660"/>
                      <a:pt x="10633" y="0"/>
                      <a:pt x="23788" y="0"/>
                    </a:cubicBezTo>
                    <a:cubicBezTo>
                      <a:pt x="36943" y="0"/>
                      <a:pt x="47575" y="10660"/>
                      <a:pt x="47575" y="23788"/>
                    </a:cubicBezTo>
                    <a:close/>
                  </a:path>
                </a:pathLst>
              </a:custGeom>
              <a:solidFill>
                <a:schemeClr val="lt2"/>
              </a:solidFill>
              <a:ln w="9525" cap="rnd" cmpd="sng">
                <a:solidFill>
                  <a:srgbClr val="BA4C96"/>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03" name="Google Shape;2403;p35"/>
              <p:cNvSpPr/>
              <p:nvPr/>
            </p:nvSpPr>
            <p:spPr>
              <a:xfrm>
                <a:off x="6222418" y="972901"/>
                <a:ext cx="51053" cy="49239"/>
              </a:xfrm>
              <a:custGeom>
                <a:avLst/>
                <a:gdLst/>
                <a:ahLst/>
                <a:cxnLst/>
                <a:rect l="l" t="t" r="r" b="b"/>
                <a:pathLst>
                  <a:path w="760" h="733" extrusionOk="0">
                    <a:moveTo>
                      <a:pt x="380" y="0"/>
                    </a:moveTo>
                    <a:cubicBezTo>
                      <a:pt x="163" y="0"/>
                      <a:pt x="0" y="163"/>
                      <a:pt x="0" y="380"/>
                    </a:cubicBezTo>
                    <a:cubicBezTo>
                      <a:pt x="0" y="570"/>
                      <a:pt x="163" y="733"/>
                      <a:pt x="380" y="733"/>
                    </a:cubicBezTo>
                    <a:cubicBezTo>
                      <a:pt x="570" y="733"/>
                      <a:pt x="760" y="570"/>
                      <a:pt x="760" y="380"/>
                    </a:cubicBezTo>
                    <a:cubicBezTo>
                      <a:pt x="760" y="163"/>
                      <a:pt x="570" y="0"/>
                      <a:pt x="38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04" name="Google Shape;2404;p35"/>
              <p:cNvSpPr/>
              <p:nvPr/>
            </p:nvSpPr>
            <p:spPr>
              <a:xfrm>
                <a:off x="5402484" y="1437480"/>
                <a:ext cx="51053" cy="49306"/>
              </a:xfrm>
              <a:custGeom>
                <a:avLst/>
                <a:gdLst/>
                <a:ahLst/>
                <a:cxnLst/>
                <a:rect l="l" t="t" r="r" b="b"/>
                <a:pathLst>
                  <a:path w="760" h="734" extrusionOk="0">
                    <a:moveTo>
                      <a:pt x="380" y="1"/>
                    </a:moveTo>
                    <a:cubicBezTo>
                      <a:pt x="163" y="1"/>
                      <a:pt x="0" y="164"/>
                      <a:pt x="0" y="381"/>
                    </a:cubicBezTo>
                    <a:cubicBezTo>
                      <a:pt x="0" y="571"/>
                      <a:pt x="163" y="733"/>
                      <a:pt x="380" y="733"/>
                    </a:cubicBezTo>
                    <a:cubicBezTo>
                      <a:pt x="570" y="733"/>
                      <a:pt x="760" y="571"/>
                      <a:pt x="760" y="381"/>
                    </a:cubicBezTo>
                    <a:cubicBezTo>
                      <a:pt x="760" y="164"/>
                      <a:pt x="570" y="1"/>
                      <a:pt x="38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05" name="Google Shape;2405;p35"/>
              <p:cNvSpPr/>
              <p:nvPr/>
            </p:nvSpPr>
            <p:spPr>
              <a:xfrm>
                <a:off x="7789335" y="3567449"/>
                <a:ext cx="51120" cy="49239"/>
              </a:xfrm>
              <a:custGeom>
                <a:avLst/>
                <a:gdLst/>
                <a:ahLst/>
                <a:cxnLst/>
                <a:rect l="l" t="t" r="r" b="b"/>
                <a:pathLst>
                  <a:path w="761" h="733" extrusionOk="0">
                    <a:moveTo>
                      <a:pt x="380" y="1"/>
                    </a:moveTo>
                    <a:cubicBezTo>
                      <a:pt x="191" y="1"/>
                      <a:pt x="1" y="163"/>
                      <a:pt x="1" y="353"/>
                    </a:cubicBezTo>
                    <a:cubicBezTo>
                      <a:pt x="1" y="570"/>
                      <a:pt x="191" y="733"/>
                      <a:pt x="380" y="733"/>
                    </a:cubicBezTo>
                    <a:cubicBezTo>
                      <a:pt x="597" y="733"/>
                      <a:pt x="760" y="570"/>
                      <a:pt x="760" y="353"/>
                    </a:cubicBezTo>
                    <a:cubicBezTo>
                      <a:pt x="760" y="163"/>
                      <a:pt x="597" y="1"/>
                      <a:pt x="38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06" name="Google Shape;2406;p35"/>
              <p:cNvSpPr/>
              <p:nvPr/>
            </p:nvSpPr>
            <p:spPr>
              <a:xfrm>
                <a:off x="7951495" y="3336033"/>
                <a:ext cx="51120" cy="51120"/>
              </a:xfrm>
              <a:custGeom>
                <a:avLst/>
                <a:gdLst/>
                <a:ahLst/>
                <a:cxnLst/>
                <a:rect l="l" t="t" r="r" b="b"/>
                <a:pathLst>
                  <a:path w="761" h="761" extrusionOk="0">
                    <a:moveTo>
                      <a:pt x="381" y="1"/>
                    </a:moveTo>
                    <a:cubicBezTo>
                      <a:pt x="164" y="1"/>
                      <a:pt x="1" y="191"/>
                      <a:pt x="1" y="381"/>
                    </a:cubicBezTo>
                    <a:cubicBezTo>
                      <a:pt x="1" y="598"/>
                      <a:pt x="164" y="760"/>
                      <a:pt x="381" y="760"/>
                    </a:cubicBezTo>
                    <a:cubicBezTo>
                      <a:pt x="570" y="760"/>
                      <a:pt x="760" y="598"/>
                      <a:pt x="760" y="381"/>
                    </a:cubicBezTo>
                    <a:cubicBezTo>
                      <a:pt x="760" y="191"/>
                      <a:pt x="570" y="1"/>
                      <a:pt x="38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07" name="Google Shape;2407;p35"/>
              <p:cNvSpPr/>
              <p:nvPr/>
            </p:nvSpPr>
            <p:spPr>
              <a:xfrm>
                <a:off x="7741977" y="1463006"/>
                <a:ext cx="51053" cy="49239"/>
              </a:xfrm>
              <a:custGeom>
                <a:avLst/>
                <a:gdLst/>
                <a:ahLst/>
                <a:cxnLst/>
                <a:rect l="l" t="t" r="r" b="b"/>
                <a:pathLst>
                  <a:path w="760" h="733" extrusionOk="0">
                    <a:moveTo>
                      <a:pt x="380" y="1"/>
                    </a:moveTo>
                    <a:cubicBezTo>
                      <a:pt x="163" y="1"/>
                      <a:pt x="1" y="163"/>
                      <a:pt x="1" y="353"/>
                    </a:cubicBezTo>
                    <a:cubicBezTo>
                      <a:pt x="1" y="570"/>
                      <a:pt x="163" y="733"/>
                      <a:pt x="380" y="733"/>
                    </a:cubicBezTo>
                    <a:cubicBezTo>
                      <a:pt x="570" y="733"/>
                      <a:pt x="760" y="570"/>
                      <a:pt x="760" y="353"/>
                    </a:cubicBezTo>
                    <a:cubicBezTo>
                      <a:pt x="760" y="163"/>
                      <a:pt x="570" y="1"/>
                      <a:pt x="38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pic>
        <p:nvPicPr>
          <p:cNvPr id="2408" name="Google Shape;2408;p35"/>
          <p:cNvPicPr preferRelativeResize="0"/>
          <p:nvPr/>
        </p:nvPicPr>
        <p:blipFill rotWithShape="1">
          <a:blip r:embed="rId3">
            <a:alphaModFix/>
          </a:blip>
          <a:srcRect t="3025" r="33823"/>
          <a:stretch/>
        </p:blipFill>
        <p:spPr>
          <a:xfrm>
            <a:off x="6948832" y="1752055"/>
            <a:ext cx="3545600" cy="3466000"/>
          </a:xfrm>
          <a:prstGeom prst="ellipse">
            <a:avLst/>
          </a:prstGeom>
          <a:noFill/>
          <a:ln>
            <a:noFill/>
          </a:ln>
        </p:spPr>
      </p:pic>
      <p:pic>
        <p:nvPicPr>
          <p:cNvPr id="9" name="Picture 8" descr="A blue and white logo&#10;&#10;Description automatically generated">
            <a:extLst>
              <a:ext uri="{FF2B5EF4-FFF2-40B4-BE49-F238E27FC236}">
                <a16:creationId xmlns:a16="http://schemas.microsoft.com/office/drawing/2014/main" id="{9762CF0B-3E38-1F86-30E8-B1112E837D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810" y="3006447"/>
            <a:ext cx="2300670" cy="1664465"/>
          </a:xfrm>
          <a:prstGeom prst="rect">
            <a:avLst/>
          </a:prstGeom>
          <a:ln>
            <a:noFill/>
          </a:ln>
          <a:effectLst>
            <a:softEdge rad="112500"/>
          </a:effectLst>
        </p:spPr>
      </p:pic>
      <p:pic>
        <p:nvPicPr>
          <p:cNvPr id="11" name="Picture 10" descr="A blue and orange logo&#10;&#10;Description automatically generated">
            <a:extLst>
              <a:ext uri="{FF2B5EF4-FFF2-40B4-BE49-F238E27FC236}">
                <a16:creationId xmlns:a16="http://schemas.microsoft.com/office/drawing/2014/main" id="{22C09E0B-33A4-75B1-0ABF-9DD9F029B8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8613" y="3027570"/>
            <a:ext cx="2095500" cy="1672680"/>
          </a:xfrm>
          <a:prstGeom prst="rect">
            <a:avLst/>
          </a:prstGeom>
          <a:ln>
            <a:noFill/>
          </a:ln>
          <a:effectLst>
            <a:softEdge rad="112500"/>
          </a:effectLst>
        </p:spPr>
      </p:pic>
      <p:sp>
        <p:nvSpPr>
          <p:cNvPr id="12" name="TextBox 11">
            <a:extLst>
              <a:ext uri="{FF2B5EF4-FFF2-40B4-BE49-F238E27FC236}">
                <a16:creationId xmlns:a16="http://schemas.microsoft.com/office/drawing/2014/main" id="{ECF15EFB-AB81-4319-9DCC-545259A53391}"/>
              </a:ext>
            </a:extLst>
          </p:cNvPr>
          <p:cNvSpPr txBox="1"/>
          <p:nvPr/>
        </p:nvSpPr>
        <p:spPr>
          <a:xfrm>
            <a:off x="732346" y="4803665"/>
            <a:ext cx="2096858" cy="923330"/>
          </a:xfrm>
          <a:prstGeom prst="rect">
            <a:avLst/>
          </a:prstGeom>
          <a:noFill/>
        </p:spPr>
        <p:txBody>
          <a:bodyPr wrap="square" rtlCol="0">
            <a:spAutoFit/>
          </a:bodyPr>
          <a:lstStyle/>
          <a:p>
            <a:r>
              <a:rPr lang="en-GB" altLang="zh-CN" dirty="0"/>
              <a:t>Non-profit Project Website: </a:t>
            </a:r>
            <a:r>
              <a:rPr lang="en-GB" altLang="zh-CN" dirty="0">
                <a:hlinkClick r:id="rId6"/>
              </a:rPr>
              <a:t>www.</a:t>
            </a:r>
            <a:r>
              <a:rPr lang="en-US" altLang="zh-CN" dirty="0">
                <a:hlinkClick r:id="rId6"/>
              </a:rPr>
              <a:t>huize.asia</a:t>
            </a:r>
            <a:endParaRPr lang="en-GB" dirty="0"/>
          </a:p>
        </p:txBody>
      </p:sp>
      <p:sp>
        <p:nvSpPr>
          <p:cNvPr id="13" name="TextBox 12">
            <a:extLst>
              <a:ext uri="{FF2B5EF4-FFF2-40B4-BE49-F238E27FC236}">
                <a16:creationId xmlns:a16="http://schemas.microsoft.com/office/drawing/2014/main" id="{3AA34450-79AC-E365-3DAF-4EFE43C4F1CB}"/>
              </a:ext>
            </a:extLst>
          </p:cNvPr>
          <p:cNvSpPr txBox="1"/>
          <p:nvPr/>
        </p:nvSpPr>
        <p:spPr>
          <a:xfrm>
            <a:off x="3418712" y="4769723"/>
            <a:ext cx="2096858" cy="923330"/>
          </a:xfrm>
          <a:prstGeom prst="rect">
            <a:avLst/>
          </a:prstGeom>
          <a:noFill/>
        </p:spPr>
        <p:txBody>
          <a:bodyPr wrap="square" rtlCol="0">
            <a:spAutoFit/>
          </a:bodyPr>
          <a:lstStyle/>
          <a:p>
            <a:r>
              <a:rPr lang="en-GB" altLang="zh-CN" dirty="0"/>
              <a:t>For-profit Project Website: </a:t>
            </a:r>
            <a:r>
              <a:rPr lang="en-GB" altLang="zh-CN" dirty="0">
                <a:hlinkClick r:id="rId7"/>
              </a:rPr>
              <a:t>www.huicast.com</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pic>
        <p:nvPicPr>
          <p:cNvPr id="1745" name="Google Shape;1745;p51"/>
          <p:cNvPicPr preferRelativeResize="0"/>
          <p:nvPr/>
        </p:nvPicPr>
        <p:blipFill rotWithShape="1">
          <a:blip r:embed="rId3">
            <a:alphaModFix/>
          </a:blip>
          <a:srcRect l="24331" t="5721" r="23342" b="4591"/>
          <a:stretch/>
        </p:blipFill>
        <p:spPr>
          <a:xfrm rot="2268302">
            <a:off x="-87184" y="4453599"/>
            <a:ext cx="2476499" cy="2387599"/>
          </a:xfrm>
          <a:prstGeom prst="rect">
            <a:avLst/>
          </a:prstGeom>
          <a:noFill/>
          <a:ln>
            <a:noFill/>
          </a:ln>
        </p:spPr>
      </p:pic>
      <p:pic>
        <p:nvPicPr>
          <p:cNvPr id="1831" name="Google Shape;1831;p51"/>
          <p:cNvPicPr preferRelativeResize="0"/>
          <p:nvPr/>
        </p:nvPicPr>
        <p:blipFill rotWithShape="1">
          <a:blip r:embed="rId4">
            <a:alphaModFix/>
          </a:blip>
          <a:srcRect l="22009" r="18455"/>
          <a:stretch/>
        </p:blipFill>
        <p:spPr>
          <a:xfrm rot="1203245">
            <a:off x="10023279" y="669367"/>
            <a:ext cx="1696852" cy="1603240"/>
          </a:xfrm>
          <a:prstGeom prst="rect">
            <a:avLst/>
          </a:prstGeom>
          <a:noFill/>
          <a:ln>
            <a:noFill/>
          </a:ln>
        </p:spPr>
      </p:pic>
      <p:pic>
        <p:nvPicPr>
          <p:cNvPr id="1832" name="Google Shape;1832;p51"/>
          <p:cNvPicPr preferRelativeResize="0"/>
          <p:nvPr/>
        </p:nvPicPr>
        <p:blipFill rotWithShape="1">
          <a:blip r:embed="rId5">
            <a:alphaModFix/>
          </a:blip>
          <a:srcRect l="18647" t="7960" r="8852" b="8336"/>
          <a:stretch/>
        </p:blipFill>
        <p:spPr>
          <a:xfrm rot="-1406513">
            <a:off x="1866181" y="5385917"/>
            <a:ext cx="1566977" cy="1017636"/>
          </a:xfrm>
          <a:prstGeom prst="rect">
            <a:avLst/>
          </a:prstGeom>
          <a:noFill/>
          <a:ln>
            <a:noFill/>
          </a:ln>
        </p:spPr>
      </p:pic>
      <p:pic>
        <p:nvPicPr>
          <p:cNvPr id="9" name="Picture 8">
            <a:extLst>
              <a:ext uri="{FF2B5EF4-FFF2-40B4-BE49-F238E27FC236}">
                <a16:creationId xmlns:a16="http://schemas.microsoft.com/office/drawing/2014/main" id="{32C8B312-4140-6656-A602-1951FA13D80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 y="416312"/>
            <a:ext cx="12191998" cy="6025375"/>
          </a:xfrm>
          <a:prstGeom prst="rect">
            <a:avLst/>
          </a:prstGeom>
        </p:spPr>
      </p:pic>
    </p:spTree>
    <p:extLst>
      <p:ext uri="{BB962C8B-B14F-4D97-AF65-F5344CB8AC3E}">
        <p14:creationId xmlns:p14="http://schemas.microsoft.com/office/powerpoint/2010/main" val="54068706"/>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pic>
        <p:nvPicPr>
          <p:cNvPr id="1745" name="Google Shape;1745;p51"/>
          <p:cNvPicPr preferRelativeResize="0"/>
          <p:nvPr/>
        </p:nvPicPr>
        <p:blipFill rotWithShape="1">
          <a:blip r:embed="rId3">
            <a:alphaModFix/>
          </a:blip>
          <a:srcRect l="24331" t="5721" r="23342" b="4591"/>
          <a:stretch/>
        </p:blipFill>
        <p:spPr>
          <a:xfrm rot="2268302">
            <a:off x="-87184" y="4453599"/>
            <a:ext cx="2476499" cy="2387599"/>
          </a:xfrm>
          <a:prstGeom prst="rect">
            <a:avLst/>
          </a:prstGeom>
          <a:noFill/>
          <a:ln>
            <a:noFill/>
          </a:ln>
        </p:spPr>
      </p:pic>
      <p:pic>
        <p:nvPicPr>
          <p:cNvPr id="1831" name="Google Shape;1831;p51"/>
          <p:cNvPicPr preferRelativeResize="0"/>
          <p:nvPr/>
        </p:nvPicPr>
        <p:blipFill rotWithShape="1">
          <a:blip r:embed="rId4">
            <a:alphaModFix/>
          </a:blip>
          <a:srcRect l="22009" r="18455"/>
          <a:stretch/>
        </p:blipFill>
        <p:spPr>
          <a:xfrm rot="1203245">
            <a:off x="10023279" y="669367"/>
            <a:ext cx="1696852" cy="1603240"/>
          </a:xfrm>
          <a:prstGeom prst="rect">
            <a:avLst/>
          </a:prstGeom>
          <a:noFill/>
          <a:ln>
            <a:noFill/>
          </a:ln>
        </p:spPr>
      </p:pic>
      <p:pic>
        <p:nvPicPr>
          <p:cNvPr id="1832" name="Google Shape;1832;p51"/>
          <p:cNvPicPr preferRelativeResize="0"/>
          <p:nvPr/>
        </p:nvPicPr>
        <p:blipFill rotWithShape="1">
          <a:blip r:embed="rId5">
            <a:alphaModFix/>
          </a:blip>
          <a:srcRect l="18647" t="7960" r="8852" b="8336"/>
          <a:stretch/>
        </p:blipFill>
        <p:spPr>
          <a:xfrm rot="-1406513">
            <a:off x="1866181" y="5385917"/>
            <a:ext cx="1566977" cy="1017636"/>
          </a:xfrm>
          <a:prstGeom prst="rect">
            <a:avLst/>
          </a:prstGeom>
          <a:noFill/>
          <a:ln>
            <a:noFill/>
          </a:ln>
        </p:spPr>
      </p:pic>
      <p:sp>
        <p:nvSpPr>
          <p:cNvPr id="4" name="Google Shape;1746;p51">
            <a:extLst>
              <a:ext uri="{FF2B5EF4-FFF2-40B4-BE49-F238E27FC236}">
                <a16:creationId xmlns:a16="http://schemas.microsoft.com/office/drawing/2014/main" id="{782B56A1-8927-CBB8-C886-29C832C359D0}"/>
              </a:ext>
            </a:extLst>
          </p:cNvPr>
          <p:cNvSpPr txBox="1">
            <a:spLocks noGrp="1"/>
          </p:cNvSpPr>
          <p:nvPr>
            <p:ph type="title"/>
          </p:nvPr>
        </p:nvSpPr>
        <p:spPr>
          <a:xfrm>
            <a:off x="599705" y="573949"/>
            <a:ext cx="10272000" cy="763600"/>
          </a:xfrm>
          <a:prstGeom prst="rect">
            <a:avLst/>
          </a:prstGeom>
        </p:spPr>
        <p:txBody>
          <a:bodyPr spcFirstLastPara="1" wrap="square" lIns="121900" tIns="121900" rIns="121900" bIns="121900" anchor="t" anchorCtr="0">
            <a:noAutofit/>
          </a:bodyPr>
          <a:lstStyle/>
          <a:p>
            <a:r>
              <a:rPr lang="en-US" altLang="zh-CN" dirty="0"/>
              <a:t>AI-Assisted </a:t>
            </a:r>
            <a:r>
              <a:rPr lang="en-US" altLang="zh-CN" dirty="0">
                <a:solidFill>
                  <a:schemeClr val="bg2"/>
                </a:solidFill>
              </a:rPr>
              <a:t>Email Composition</a:t>
            </a:r>
            <a:endParaRPr dirty="0">
              <a:solidFill>
                <a:schemeClr val="bg2"/>
              </a:solidFill>
            </a:endParaRPr>
          </a:p>
        </p:txBody>
      </p:sp>
      <p:pic>
        <p:nvPicPr>
          <p:cNvPr id="5" name="Picture 4">
            <a:extLst>
              <a:ext uri="{FF2B5EF4-FFF2-40B4-BE49-F238E27FC236}">
                <a16:creationId xmlns:a16="http://schemas.microsoft.com/office/drawing/2014/main" id="{F2970002-5523-F635-E820-FA72C1B48120}"/>
              </a:ext>
            </a:extLst>
          </p:cNvPr>
          <p:cNvPicPr>
            <a:picLocks noChangeAspect="1"/>
          </p:cNvPicPr>
          <p:nvPr/>
        </p:nvPicPr>
        <p:blipFill>
          <a:blip r:embed="rId6"/>
          <a:stretch>
            <a:fillRect/>
          </a:stretch>
        </p:blipFill>
        <p:spPr>
          <a:xfrm>
            <a:off x="6861929" y="3758002"/>
            <a:ext cx="5182271" cy="20878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F6D34DA6-6360-C659-497C-80E8586EA92F}"/>
              </a:ext>
            </a:extLst>
          </p:cNvPr>
          <p:cNvPicPr>
            <a:picLocks noChangeAspect="1"/>
          </p:cNvPicPr>
          <p:nvPr/>
        </p:nvPicPr>
        <p:blipFill>
          <a:blip r:embed="rId7"/>
          <a:stretch>
            <a:fillRect/>
          </a:stretch>
        </p:blipFill>
        <p:spPr>
          <a:xfrm>
            <a:off x="386274" y="3135158"/>
            <a:ext cx="6170855" cy="1850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7C78EA3D-DB74-28FE-B139-C9019F4989C9}"/>
              </a:ext>
            </a:extLst>
          </p:cNvPr>
          <p:cNvPicPr>
            <a:picLocks noChangeAspect="1"/>
          </p:cNvPicPr>
          <p:nvPr/>
        </p:nvPicPr>
        <p:blipFill>
          <a:blip r:embed="rId8"/>
          <a:stretch>
            <a:fillRect/>
          </a:stretch>
        </p:blipFill>
        <p:spPr>
          <a:xfrm>
            <a:off x="842492" y="1355431"/>
            <a:ext cx="9786426" cy="1442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8843397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A0562-E3D9-488C-5871-CDC206BDB445}"/>
              </a:ext>
            </a:extLst>
          </p:cNvPr>
          <p:cNvSpPr>
            <a:spLocks noGrp="1"/>
          </p:cNvSpPr>
          <p:nvPr>
            <p:ph type="ctrTitle"/>
          </p:nvPr>
        </p:nvSpPr>
        <p:spPr>
          <a:xfrm>
            <a:off x="149225" y="75528"/>
            <a:ext cx="11893550" cy="755192"/>
          </a:xfrm>
        </p:spPr>
        <p:txBody>
          <a:bodyPr>
            <a:normAutofit/>
          </a:bodyPr>
          <a:lstStyle/>
          <a:p>
            <a:r>
              <a:rPr lang="en-US" altLang="zh-CN" sz="3200" dirty="0">
                <a:solidFill>
                  <a:schemeClr val="bg1"/>
                </a:solidFill>
                <a:latin typeface="Montserrat Black" pitchFamily="2" charset="0"/>
              </a:rPr>
              <a:t>Chatbot Customer Service Solution</a:t>
            </a:r>
            <a:endParaRPr lang="en-GB" sz="3200" dirty="0">
              <a:solidFill>
                <a:schemeClr val="bg1"/>
              </a:solidFill>
              <a:latin typeface="Montserrat Black" pitchFamily="2" charset="0"/>
            </a:endParaRPr>
          </a:p>
        </p:txBody>
      </p:sp>
      <p:sp>
        <p:nvSpPr>
          <p:cNvPr id="6" name="Rectangle 5">
            <a:hlinkClick r:id="" action="ppaction://hlinkshowjump?jump=nextslide"/>
            <a:extLst>
              <a:ext uri="{FF2B5EF4-FFF2-40B4-BE49-F238E27FC236}">
                <a16:creationId xmlns:a16="http://schemas.microsoft.com/office/drawing/2014/main" id="{CBB75A92-9485-5D47-F831-8AD76FF2F42A}"/>
              </a:ext>
            </a:extLst>
          </p:cNvPr>
          <p:cNvSpPr/>
          <p:nvPr/>
        </p:nvSpPr>
        <p:spPr>
          <a:xfrm>
            <a:off x="7689850" y="5759450"/>
            <a:ext cx="2921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ptos" panose="02110004020202020204"/>
              <a:ea typeface="+mn-ea"/>
              <a:cs typeface="+mn-cs"/>
            </a:endParaRPr>
          </a:p>
        </p:txBody>
      </p:sp>
      <p:pic>
        <p:nvPicPr>
          <p:cNvPr id="8" name="Picture 7">
            <a:extLst>
              <a:ext uri="{FF2B5EF4-FFF2-40B4-BE49-F238E27FC236}">
                <a16:creationId xmlns:a16="http://schemas.microsoft.com/office/drawing/2014/main" id="{D584A42B-2F08-94F2-8D7D-A575EA20CD9B}"/>
              </a:ext>
            </a:extLst>
          </p:cNvPr>
          <p:cNvPicPr>
            <a:picLocks noChangeAspect="1"/>
          </p:cNvPicPr>
          <p:nvPr/>
        </p:nvPicPr>
        <p:blipFill rotWithShape="1">
          <a:blip r:embed="rId2"/>
          <a:srcRect t="2258" b="73965"/>
          <a:stretch/>
        </p:blipFill>
        <p:spPr>
          <a:xfrm>
            <a:off x="1553265" y="822545"/>
            <a:ext cx="9085465" cy="14160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1E22C1E3-8E8D-5CE6-6450-1690CD180B44}"/>
              </a:ext>
            </a:extLst>
          </p:cNvPr>
          <p:cNvPicPr>
            <a:picLocks noChangeAspect="1"/>
          </p:cNvPicPr>
          <p:nvPr/>
        </p:nvPicPr>
        <p:blipFill rotWithShape="1">
          <a:blip r:embed="rId2"/>
          <a:srcRect t="27088" b="49135"/>
          <a:stretch/>
        </p:blipFill>
        <p:spPr>
          <a:xfrm>
            <a:off x="1553264" y="2373076"/>
            <a:ext cx="9085465" cy="14160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7E334ADC-FC27-60F3-BDAF-996CD0B8E1D6}"/>
              </a:ext>
            </a:extLst>
          </p:cNvPr>
          <p:cNvPicPr>
            <a:picLocks noChangeAspect="1"/>
          </p:cNvPicPr>
          <p:nvPr/>
        </p:nvPicPr>
        <p:blipFill rotWithShape="1">
          <a:blip r:embed="rId2"/>
          <a:srcRect t="50972" b="25251"/>
          <a:stretch/>
        </p:blipFill>
        <p:spPr>
          <a:xfrm>
            <a:off x="1553264" y="3863063"/>
            <a:ext cx="9085465" cy="14160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373A48E6-4FE0-7379-4BD1-F9E22940692A}"/>
              </a:ext>
            </a:extLst>
          </p:cNvPr>
          <p:cNvPicPr>
            <a:picLocks noChangeAspect="1"/>
          </p:cNvPicPr>
          <p:nvPr/>
        </p:nvPicPr>
        <p:blipFill rotWithShape="1">
          <a:blip r:embed="rId2"/>
          <a:srcRect t="75935" b="288"/>
          <a:stretch/>
        </p:blipFill>
        <p:spPr>
          <a:xfrm>
            <a:off x="1553263" y="5353050"/>
            <a:ext cx="9085465" cy="14160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7238307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6" name="Straight Connector 3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18D23F0-124E-5655-0DBB-61D277F9CB36}"/>
              </a:ext>
            </a:extLst>
          </p:cNvPr>
          <p:cNvSpPr>
            <a:spLocks noGrp="1"/>
          </p:cNvSpPr>
          <p:nvPr>
            <p:ph type="title"/>
          </p:nvPr>
        </p:nvSpPr>
        <p:spPr>
          <a:xfrm>
            <a:off x="630935" y="4018137"/>
            <a:ext cx="5071221" cy="2129586"/>
          </a:xfrm>
          <a:noFill/>
        </p:spPr>
        <p:txBody>
          <a:bodyPr vert="horz" lIns="91440" tIns="45720" rIns="91440" bIns="45720" rtlCol="0" anchor="t">
            <a:normAutofit/>
          </a:bodyPr>
          <a:lstStyle/>
          <a:p>
            <a:r>
              <a:rPr lang="en-US" altLang="zh-CN" sz="4800" b="1" kern="1200" dirty="0">
                <a:solidFill>
                  <a:schemeClr val="bg1"/>
                </a:solidFill>
                <a:latin typeface="+mj-lt"/>
                <a:ea typeface="+mj-ea"/>
                <a:cs typeface="+mj-cs"/>
              </a:rPr>
              <a:t>Chatbot Scenario-Based Applications</a:t>
            </a:r>
            <a:endParaRPr lang="en-US" sz="4800" b="1" kern="1200" dirty="0">
              <a:solidFill>
                <a:schemeClr val="bg1"/>
              </a:solidFill>
              <a:latin typeface="+mj-lt"/>
              <a:ea typeface="+mj-ea"/>
              <a:cs typeface="+mj-cs"/>
            </a:endParaRPr>
          </a:p>
        </p:txBody>
      </p:sp>
      <p:pic>
        <p:nvPicPr>
          <p:cNvPr id="7" name="Picture 6">
            <a:extLst>
              <a:ext uri="{FF2B5EF4-FFF2-40B4-BE49-F238E27FC236}">
                <a16:creationId xmlns:a16="http://schemas.microsoft.com/office/drawing/2014/main" id="{4746A3EB-EF41-8A51-65D7-25CEC3FDA77E}"/>
              </a:ext>
            </a:extLst>
          </p:cNvPr>
          <p:cNvPicPr>
            <a:picLocks noChangeAspect="1"/>
          </p:cNvPicPr>
          <p:nvPr/>
        </p:nvPicPr>
        <p:blipFill>
          <a:blip r:embed="rId2"/>
          <a:stretch>
            <a:fillRect/>
          </a:stretch>
        </p:blipFill>
        <p:spPr>
          <a:xfrm>
            <a:off x="631359" y="1559157"/>
            <a:ext cx="10843065" cy="13824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1" name="Group 40">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2" name="Straight Connector 41">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7" name="Oval 46">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FBE53A5-63B1-CD5F-14D3-BAE88D44B71E}"/>
              </a:ext>
            </a:extLst>
          </p:cNvPr>
          <p:cNvSpPr txBox="1"/>
          <p:nvPr/>
        </p:nvSpPr>
        <p:spPr>
          <a:xfrm>
            <a:off x="5925304" y="4018143"/>
            <a:ext cx="5549111" cy="2129599"/>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dirty="0">
                <a:solidFill>
                  <a:schemeClr val="bg1"/>
                </a:solidFill>
              </a:rPr>
              <a:t>After customers input their desired products, the Chatbot automatically recommends related products.</a:t>
            </a:r>
          </a:p>
        </p:txBody>
      </p:sp>
    </p:spTree>
    <p:extLst>
      <p:ext uri="{BB962C8B-B14F-4D97-AF65-F5344CB8AC3E}">
        <p14:creationId xmlns:p14="http://schemas.microsoft.com/office/powerpoint/2010/main" val="1521977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8D23F0-124E-5655-0DBB-61D277F9CB36}"/>
              </a:ext>
            </a:extLst>
          </p:cNvPr>
          <p:cNvSpPr>
            <a:spLocks noGrp="1"/>
          </p:cNvSpPr>
          <p:nvPr>
            <p:ph type="title"/>
          </p:nvPr>
        </p:nvSpPr>
        <p:spPr>
          <a:xfrm>
            <a:off x="1371599" y="5510253"/>
            <a:ext cx="9895951" cy="1033669"/>
          </a:xfrm>
        </p:spPr>
        <p:txBody>
          <a:bodyPr vert="horz" lIns="91440" tIns="45720" rIns="91440" bIns="45720" rtlCol="0" anchor="ctr">
            <a:normAutofit/>
          </a:bodyPr>
          <a:lstStyle/>
          <a:p>
            <a:r>
              <a:rPr lang="en-US" altLang="zh-CN" sz="4000" b="1" kern="1200">
                <a:solidFill>
                  <a:srgbClr val="FFFFFF"/>
                </a:solidFill>
                <a:latin typeface="+mj-lt"/>
                <a:ea typeface="+mj-ea"/>
                <a:cs typeface="+mj-cs"/>
              </a:rPr>
              <a:t>Chatbot Scenario-Based Applications</a:t>
            </a:r>
            <a:endParaRPr lang="en-US" sz="4000" b="1" kern="1200">
              <a:solidFill>
                <a:srgbClr val="FFFFFF"/>
              </a:solidFill>
              <a:latin typeface="+mj-lt"/>
              <a:ea typeface="+mj-ea"/>
              <a:cs typeface="+mj-cs"/>
            </a:endParaRPr>
          </a:p>
        </p:txBody>
      </p:sp>
      <p:pic>
        <p:nvPicPr>
          <p:cNvPr id="7" name="Picture 6" descr="A close up of a product&#10;&#10;Description automatically generated">
            <a:extLst>
              <a:ext uri="{FF2B5EF4-FFF2-40B4-BE49-F238E27FC236}">
                <a16:creationId xmlns:a16="http://schemas.microsoft.com/office/drawing/2014/main" id="{4746A3EB-EF41-8A51-65D7-25CEC3FDA77E}"/>
              </a:ext>
            </a:extLst>
          </p:cNvPr>
          <p:cNvPicPr>
            <a:picLocks noChangeAspect="1"/>
          </p:cNvPicPr>
          <p:nvPr/>
        </p:nvPicPr>
        <p:blipFill>
          <a:blip r:embed="rId2">
            <a:extLst>
              <a:ext uri="{28A0092B-C50C-407E-A947-70E740481C1C}">
                <a14:useLocalDpi xmlns:a14="http://schemas.microsoft.com/office/drawing/2010/main" val="0"/>
              </a:ext>
            </a:extLst>
          </a:blip>
          <a:srcRect t="12304" b="12304"/>
          <a:stretch/>
        </p:blipFill>
        <p:spPr>
          <a:xfrm>
            <a:off x="1940256" y="1477581"/>
            <a:ext cx="8311487" cy="1065250"/>
          </a:xfrm>
          <a:prstGeom prst="rect">
            <a:avLst/>
          </a:prstGeom>
          <a:solidFill>
            <a:srgbClr val="FFFFFF">
              <a:shade val="85000"/>
            </a:srgbClr>
          </a:solidFill>
        </p:spPr>
      </p:pic>
      <p:sp>
        <p:nvSpPr>
          <p:cNvPr id="8" name="TextBox 7">
            <a:extLst>
              <a:ext uri="{FF2B5EF4-FFF2-40B4-BE49-F238E27FC236}">
                <a16:creationId xmlns:a16="http://schemas.microsoft.com/office/drawing/2014/main" id="{9FBE53A5-63B1-CD5F-14D3-BAE88D44B71E}"/>
              </a:ext>
            </a:extLst>
          </p:cNvPr>
          <p:cNvSpPr txBox="1"/>
          <p:nvPr/>
        </p:nvSpPr>
        <p:spPr>
          <a:xfrm>
            <a:off x="1940256" y="3833199"/>
            <a:ext cx="8332826" cy="111998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900"/>
              <a:t>Supports recommending complementary products based on the customer's selected items. For example, when a customer inquires about curtains, it automatically suggests curtain rods of matching colour and style.</a:t>
            </a:r>
          </a:p>
        </p:txBody>
      </p:sp>
    </p:spTree>
    <p:extLst>
      <p:ext uri="{BB962C8B-B14F-4D97-AF65-F5344CB8AC3E}">
        <p14:creationId xmlns:p14="http://schemas.microsoft.com/office/powerpoint/2010/main" val="3971731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D23F0-124E-5655-0DBB-61D277F9CB36}"/>
              </a:ext>
            </a:extLst>
          </p:cNvPr>
          <p:cNvSpPr>
            <a:spLocks noGrp="1"/>
          </p:cNvSpPr>
          <p:nvPr>
            <p:ph type="title"/>
          </p:nvPr>
        </p:nvSpPr>
        <p:spPr>
          <a:xfrm>
            <a:off x="630935" y="4018137"/>
            <a:ext cx="5071221" cy="2129586"/>
          </a:xfrm>
          <a:noFill/>
        </p:spPr>
        <p:txBody>
          <a:bodyPr vert="horz" lIns="91440" tIns="45720" rIns="91440" bIns="45720" rtlCol="0" anchor="t">
            <a:normAutofit/>
          </a:bodyPr>
          <a:lstStyle/>
          <a:p>
            <a:r>
              <a:rPr lang="en-US" altLang="zh-CN" sz="4800" b="1" kern="1200" dirty="0">
                <a:solidFill>
                  <a:schemeClr val="bg1"/>
                </a:solidFill>
                <a:latin typeface="+mj-lt"/>
                <a:ea typeface="+mj-ea"/>
                <a:cs typeface="+mj-cs"/>
              </a:rPr>
              <a:t>Chatbot Scenario-Based Applications</a:t>
            </a:r>
            <a:endParaRPr lang="en-US" sz="4800" b="1" kern="1200" dirty="0">
              <a:solidFill>
                <a:schemeClr val="bg1"/>
              </a:solidFill>
              <a:latin typeface="+mj-lt"/>
              <a:ea typeface="+mj-ea"/>
              <a:cs typeface="+mj-cs"/>
            </a:endParaRPr>
          </a:p>
        </p:txBody>
      </p:sp>
      <p:pic>
        <p:nvPicPr>
          <p:cNvPr id="7" name="Picture 6">
            <a:extLst>
              <a:ext uri="{FF2B5EF4-FFF2-40B4-BE49-F238E27FC236}">
                <a16:creationId xmlns:a16="http://schemas.microsoft.com/office/drawing/2014/main" id="{4746A3EB-EF41-8A51-65D7-25CEC3FDA77E}"/>
              </a:ext>
            </a:extLst>
          </p:cNvPr>
          <p:cNvPicPr>
            <a:picLocks noChangeAspect="1"/>
          </p:cNvPicPr>
          <p:nvPr/>
        </p:nvPicPr>
        <p:blipFill>
          <a:blip r:embed="rId2">
            <a:extLst>
              <a:ext uri="{28A0092B-C50C-407E-A947-70E740481C1C}">
                <a14:useLocalDpi xmlns:a14="http://schemas.microsoft.com/office/drawing/2010/main" val="0"/>
              </a:ext>
            </a:extLst>
          </a:blip>
          <a:srcRect t="11102" b="11102"/>
          <a:stretch/>
        </p:blipFill>
        <p:spPr>
          <a:xfrm>
            <a:off x="631359" y="1559157"/>
            <a:ext cx="10843065" cy="13824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9FBE53A5-63B1-CD5F-14D3-BAE88D44B71E}"/>
              </a:ext>
            </a:extLst>
          </p:cNvPr>
          <p:cNvSpPr txBox="1"/>
          <p:nvPr/>
        </p:nvSpPr>
        <p:spPr>
          <a:xfrm>
            <a:off x="5925304" y="4018143"/>
            <a:ext cx="5549111" cy="2129599"/>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GB" dirty="0">
                <a:solidFill>
                  <a:schemeClr val="bg1"/>
                </a:solidFill>
              </a:rPr>
              <a:t>Provides product images for customer reference (not included in demonstrations).</a:t>
            </a:r>
            <a:endParaRPr lang="en-US" dirty="0">
              <a:solidFill>
                <a:schemeClr val="bg1"/>
              </a:solidFill>
            </a:endParaRPr>
          </a:p>
        </p:txBody>
      </p:sp>
    </p:spTree>
    <p:extLst>
      <p:ext uri="{BB962C8B-B14F-4D97-AF65-F5344CB8AC3E}">
        <p14:creationId xmlns:p14="http://schemas.microsoft.com/office/powerpoint/2010/main" val="24978442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18D23F0-124E-5655-0DBB-61D277F9CB36}"/>
              </a:ext>
            </a:extLst>
          </p:cNvPr>
          <p:cNvSpPr>
            <a:spLocks noGrp="1"/>
          </p:cNvSpPr>
          <p:nvPr>
            <p:ph type="title"/>
          </p:nvPr>
        </p:nvSpPr>
        <p:spPr>
          <a:xfrm>
            <a:off x="838200" y="3905833"/>
            <a:ext cx="4215063" cy="2398713"/>
          </a:xfrm>
        </p:spPr>
        <p:txBody>
          <a:bodyPr vert="horz" lIns="91440" tIns="45720" rIns="91440" bIns="45720" rtlCol="0" anchor="ctr">
            <a:normAutofit/>
          </a:bodyPr>
          <a:lstStyle/>
          <a:p>
            <a:r>
              <a:rPr lang="en-US" altLang="zh-CN" b="1" kern="1200">
                <a:solidFill>
                  <a:schemeClr val="tx1"/>
                </a:solidFill>
                <a:latin typeface="+mj-lt"/>
                <a:ea typeface="+mj-ea"/>
                <a:cs typeface="+mj-cs"/>
              </a:rPr>
              <a:t>Chatbot Scenario-Based Applications</a:t>
            </a:r>
            <a:endParaRPr lang="en-US" b="1" kern="1200">
              <a:solidFill>
                <a:schemeClr val="tx1"/>
              </a:solidFill>
              <a:latin typeface="+mj-lt"/>
              <a:ea typeface="+mj-ea"/>
              <a:cs typeface="+mj-cs"/>
            </a:endParaRPr>
          </a:p>
        </p:txBody>
      </p:sp>
      <p:pic>
        <p:nvPicPr>
          <p:cNvPr id="7" name="Picture 6">
            <a:extLst>
              <a:ext uri="{FF2B5EF4-FFF2-40B4-BE49-F238E27FC236}">
                <a16:creationId xmlns:a16="http://schemas.microsoft.com/office/drawing/2014/main" id="{4746A3EB-EF41-8A51-65D7-25CEC3FDA77E}"/>
              </a:ext>
            </a:extLst>
          </p:cNvPr>
          <p:cNvPicPr>
            <a:picLocks noChangeAspect="1"/>
          </p:cNvPicPr>
          <p:nvPr/>
        </p:nvPicPr>
        <p:blipFill>
          <a:blip r:embed="rId2">
            <a:extLst>
              <a:ext uri="{28A0092B-C50C-407E-A947-70E740481C1C}">
                <a14:useLocalDpi xmlns:a14="http://schemas.microsoft.com/office/drawing/2010/main" val="0"/>
              </a:ext>
            </a:extLst>
          </a:blip>
          <a:srcRect t="1280" b="1280"/>
          <a:stretch/>
        </p:blipFill>
        <p:spPr>
          <a:xfrm>
            <a:off x="1158955" y="1162634"/>
            <a:ext cx="9875259" cy="1250919"/>
          </a:xfrm>
          <a:prstGeom prst="rect">
            <a:avLst/>
          </a:prstGeom>
          <a:solidFill>
            <a:srgbClr val="FFFFFF">
              <a:shade val="85000"/>
            </a:srgbClr>
          </a:solidFill>
        </p:spPr>
      </p:pic>
      <p:sp>
        <p:nvSpPr>
          <p:cNvPr id="8" name="TextBox 7">
            <a:extLst>
              <a:ext uri="{FF2B5EF4-FFF2-40B4-BE49-F238E27FC236}">
                <a16:creationId xmlns:a16="http://schemas.microsoft.com/office/drawing/2014/main" id="{9FBE53A5-63B1-CD5F-14D3-BAE88D44B71E}"/>
              </a:ext>
            </a:extLst>
          </p:cNvPr>
          <p:cNvSpPr txBox="1"/>
          <p:nvPr/>
        </p:nvSpPr>
        <p:spPr>
          <a:xfrm>
            <a:off x="5630779" y="3884452"/>
            <a:ext cx="5723021" cy="239871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Integrates with APIs of major logistics platforms to enable real-time tracking of post-sale logistics.</a:t>
            </a:r>
          </a:p>
        </p:txBody>
      </p:sp>
    </p:spTree>
    <p:extLst>
      <p:ext uri="{BB962C8B-B14F-4D97-AF65-F5344CB8AC3E}">
        <p14:creationId xmlns:p14="http://schemas.microsoft.com/office/powerpoint/2010/main" val="22299745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18D23F0-124E-5655-0DBB-61D277F9CB36}"/>
              </a:ext>
            </a:extLst>
          </p:cNvPr>
          <p:cNvSpPr>
            <a:spLocks noGrp="1"/>
          </p:cNvSpPr>
          <p:nvPr>
            <p:ph type="title"/>
          </p:nvPr>
        </p:nvSpPr>
        <p:spPr>
          <a:xfrm>
            <a:off x="838200" y="3905833"/>
            <a:ext cx="4215063" cy="2398713"/>
          </a:xfrm>
        </p:spPr>
        <p:txBody>
          <a:bodyPr vert="horz" lIns="91440" tIns="45720" rIns="91440" bIns="45720" rtlCol="0" anchor="ctr">
            <a:normAutofit/>
          </a:bodyPr>
          <a:lstStyle/>
          <a:p>
            <a:r>
              <a:rPr lang="en-US" altLang="zh-CN" b="1" kern="1200">
                <a:solidFill>
                  <a:schemeClr val="tx1"/>
                </a:solidFill>
                <a:latin typeface="+mj-lt"/>
                <a:ea typeface="+mj-ea"/>
                <a:cs typeface="+mj-cs"/>
              </a:rPr>
              <a:t>Chatbot Scenario-Based Applications</a:t>
            </a:r>
            <a:endParaRPr lang="en-US" b="1" kern="1200" dirty="0">
              <a:solidFill>
                <a:schemeClr val="tx1"/>
              </a:solidFill>
              <a:latin typeface="+mj-lt"/>
              <a:ea typeface="+mj-ea"/>
              <a:cs typeface="+mj-cs"/>
            </a:endParaRPr>
          </a:p>
        </p:txBody>
      </p:sp>
      <p:pic>
        <p:nvPicPr>
          <p:cNvPr id="7" name="Picture 6">
            <a:extLst>
              <a:ext uri="{FF2B5EF4-FFF2-40B4-BE49-F238E27FC236}">
                <a16:creationId xmlns:a16="http://schemas.microsoft.com/office/drawing/2014/main" id="{4746A3EB-EF41-8A51-65D7-25CEC3FDA77E}"/>
              </a:ext>
            </a:extLst>
          </p:cNvPr>
          <p:cNvPicPr>
            <a:picLocks noChangeAspect="1"/>
          </p:cNvPicPr>
          <p:nvPr/>
        </p:nvPicPr>
        <p:blipFill>
          <a:blip r:embed="rId2">
            <a:extLst>
              <a:ext uri="{28A0092B-C50C-407E-A947-70E740481C1C}">
                <a14:useLocalDpi xmlns:a14="http://schemas.microsoft.com/office/drawing/2010/main" val="0"/>
              </a:ext>
            </a:extLst>
          </a:blip>
          <a:srcRect t="8143" b="8143"/>
          <a:stretch/>
        </p:blipFill>
        <p:spPr>
          <a:xfrm>
            <a:off x="1158955" y="1157737"/>
            <a:ext cx="9875259" cy="1260713"/>
          </a:xfrm>
          <a:prstGeom prst="rect">
            <a:avLst/>
          </a:prstGeom>
          <a:solidFill>
            <a:srgbClr val="FFFFFF">
              <a:shade val="85000"/>
            </a:srgbClr>
          </a:solidFill>
        </p:spPr>
      </p:pic>
      <p:sp>
        <p:nvSpPr>
          <p:cNvPr id="8" name="TextBox 7">
            <a:extLst>
              <a:ext uri="{FF2B5EF4-FFF2-40B4-BE49-F238E27FC236}">
                <a16:creationId xmlns:a16="http://schemas.microsoft.com/office/drawing/2014/main" id="{9FBE53A5-63B1-CD5F-14D3-BAE88D44B71E}"/>
              </a:ext>
            </a:extLst>
          </p:cNvPr>
          <p:cNvSpPr txBox="1"/>
          <p:nvPr/>
        </p:nvSpPr>
        <p:spPr>
          <a:xfrm>
            <a:off x="5630779" y="3884452"/>
            <a:ext cx="5723021" cy="239871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Achieves interactive installation guidance by importing installation manuals into the Chatbot.</a:t>
            </a:r>
            <a:endParaRPr lang="en-US" sz="2000" dirty="0"/>
          </a:p>
        </p:txBody>
      </p:sp>
    </p:spTree>
    <p:extLst>
      <p:ext uri="{BB962C8B-B14F-4D97-AF65-F5344CB8AC3E}">
        <p14:creationId xmlns:p14="http://schemas.microsoft.com/office/powerpoint/2010/main" val="24822737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A0562-E3D9-488C-5871-CDC206BDB445}"/>
              </a:ext>
            </a:extLst>
          </p:cNvPr>
          <p:cNvSpPr>
            <a:spLocks noGrp="1"/>
          </p:cNvSpPr>
          <p:nvPr>
            <p:ph type="ctrTitle"/>
          </p:nvPr>
        </p:nvSpPr>
        <p:spPr/>
        <p:txBody>
          <a:bodyPr/>
          <a:lstStyle/>
          <a:p>
            <a:r>
              <a:rPr lang="en-US" altLang="zh-CN" dirty="0">
                <a:solidFill>
                  <a:schemeClr val="bg1"/>
                </a:solidFill>
                <a:latin typeface="Montserrat Black" pitchFamily="2" charset="0"/>
              </a:rPr>
              <a:t>Chatbot Pre-Sales Robot Demonstration</a:t>
            </a:r>
            <a:endParaRPr lang="en-GB" dirty="0">
              <a:solidFill>
                <a:schemeClr val="bg1"/>
              </a:solidFill>
              <a:latin typeface="Montserrat Black" pitchFamily="2" charset="0"/>
            </a:endParaRPr>
          </a:p>
        </p:txBody>
      </p:sp>
      <p:sp>
        <p:nvSpPr>
          <p:cNvPr id="5" name="Rectangle: Rounded Corners 4">
            <a:hlinkClick r:id="" action="ppaction://hlinkshowjump?jump=nextslide" highlightClick="1"/>
            <a:extLst>
              <a:ext uri="{FF2B5EF4-FFF2-40B4-BE49-F238E27FC236}">
                <a16:creationId xmlns:a16="http://schemas.microsoft.com/office/drawing/2014/main" id="{6FCBD1B3-C2EA-0C44-52D8-4E34E16DFEF2}"/>
              </a:ext>
            </a:extLst>
          </p:cNvPr>
          <p:cNvSpPr/>
          <p:nvPr/>
        </p:nvSpPr>
        <p:spPr>
          <a:xfrm>
            <a:off x="4622800" y="4044950"/>
            <a:ext cx="2432050" cy="1009650"/>
          </a:xfrm>
          <a:prstGeom prst="round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ontserrat ExtraBold" pitchFamily="2" charset="0"/>
              </a:rPr>
              <a:t>Start</a:t>
            </a:r>
            <a:endParaRPr lang="en-GB" dirty="0">
              <a:latin typeface="Montserrat ExtraBold" pitchFamily="2" charset="0"/>
            </a:endParaRPr>
          </a:p>
        </p:txBody>
      </p:sp>
      <p:pic>
        <p:nvPicPr>
          <p:cNvPr id="4" name="Picture 3">
            <a:extLst>
              <a:ext uri="{FF2B5EF4-FFF2-40B4-BE49-F238E27FC236}">
                <a16:creationId xmlns:a16="http://schemas.microsoft.com/office/drawing/2014/main" id="{00ACB1B9-3AE5-989C-280A-F3365E8F1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17" y="5990291"/>
            <a:ext cx="12192000" cy="6025376"/>
          </a:xfrm>
          <a:prstGeom prst="rect">
            <a:avLst/>
          </a:prstGeom>
        </p:spPr>
      </p:pic>
      <p:sp>
        <p:nvSpPr>
          <p:cNvPr id="6" name="Rectangle 5">
            <a:hlinkClick r:id="" action="ppaction://hlinkshowjump?jump=nextslide"/>
            <a:extLst>
              <a:ext uri="{FF2B5EF4-FFF2-40B4-BE49-F238E27FC236}">
                <a16:creationId xmlns:a16="http://schemas.microsoft.com/office/drawing/2014/main" id="{CBB75A92-9485-5D47-F831-8AD76FF2F42A}"/>
              </a:ext>
            </a:extLst>
          </p:cNvPr>
          <p:cNvSpPr/>
          <p:nvPr/>
        </p:nvSpPr>
        <p:spPr>
          <a:xfrm>
            <a:off x="7689850" y="5759450"/>
            <a:ext cx="2921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Tree>
    <p:extLst>
      <p:ext uri="{BB962C8B-B14F-4D97-AF65-F5344CB8AC3E}">
        <p14:creationId xmlns:p14="http://schemas.microsoft.com/office/powerpoint/2010/main" val="498147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8E6EA48E-CDD6-C051-6B87-801CC1067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6312"/>
            <a:ext cx="12192000" cy="6025376"/>
          </a:xfrm>
          <a:prstGeom prst="rect">
            <a:avLst/>
          </a:prstGeom>
        </p:spPr>
      </p:pic>
      <p:sp>
        <p:nvSpPr>
          <p:cNvPr id="6" name="Rectangle 5">
            <a:hlinkClick r:id="" action="ppaction://hlinkshowjump?jump=nextslide"/>
            <a:extLst>
              <a:ext uri="{FF2B5EF4-FFF2-40B4-BE49-F238E27FC236}">
                <a16:creationId xmlns:a16="http://schemas.microsoft.com/office/drawing/2014/main" id="{76475D60-8928-397B-5EAF-01C195CEE1F1}"/>
              </a:ext>
            </a:extLst>
          </p:cNvPr>
          <p:cNvSpPr/>
          <p:nvPr/>
        </p:nvSpPr>
        <p:spPr>
          <a:xfrm>
            <a:off x="7689850" y="5759450"/>
            <a:ext cx="2921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Tree>
    <p:extLst>
      <p:ext uri="{BB962C8B-B14F-4D97-AF65-F5344CB8AC3E}">
        <p14:creationId xmlns:p14="http://schemas.microsoft.com/office/powerpoint/2010/main" val="1889145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81"/>
        <p:cNvGrpSpPr/>
        <p:nvPr/>
      </p:nvGrpSpPr>
      <p:grpSpPr>
        <a:xfrm>
          <a:off x="0" y="0"/>
          <a:ext cx="0" cy="0"/>
          <a:chOff x="0" y="0"/>
          <a:chExt cx="0" cy="0"/>
        </a:xfrm>
      </p:grpSpPr>
      <p:sp>
        <p:nvSpPr>
          <p:cNvPr id="3591" name="Google Shape;3591;p54"/>
          <p:cNvSpPr txBox="1">
            <a:spLocks noGrp="1"/>
          </p:cNvSpPr>
          <p:nvPr>
            <p:ph type="title" idx="6"/>
          </p:nvPr>
        </p:nvSpPr>
        <p:spPr>
          <a:xfrm>
            <a:off x="763150" y="276870"/>
            <a:ext cx="10272000" cy="763600"/>
          </a:xfrm>
          <a:prstGeom prst="rect">
            <a:avLst/>
          </a:prstGeom>
        </p:spPr>
        <p:txBody>
          <a:bodyPr spcFirstLastPara="1" wrap="square" lIns="121900" tIns="121900" rIns="121900" bIns="121900" anchor="ctr" anchorCtr="0">
            <a:noAutofit/>
          </a:bodyPr>
          <a:lstStyle/>
          <a:p>
            <a:r>
              <a:rPr lang="en-GB" altLang="zh-CN" dirty="0"/>
              <a:t>OUR </a:t>
            </a:r>
            <a:r>
              <a:rPr lang="en-GB" altLang="zh-CN" dirty="0">
                <a:solidFill>
                  <a:schemeClr val="accent1"/>
                </a:solidFill>
              </a:rPr>
              <a:t>BUSINESS</a:t>
            </a:r>
            <a:endParaRPr dirty="0">
              <a:solidFill>
                <a:schemeClr val="accent1"/>
              </a:solidFill>
            </a:endParaRPr>
          </a:p>
        </p:txBody>
      </p:sp>
      <p:sp>
        <p:nvSpPr>
          <p:cNvPr id="3620" name="Google Shape;3620;p54"/>
          <p:cNvSpPr/>
          <p:nvPr/>
        </p:nvSpPr>
        <p:spPr>
          <a:xfrm flipH="1">
            <a:off x="11782186" y="1815496"/>
            <a:ext cx="135725" cy="135725"/>
          </a:xfrm>
          <a:custGeom>
            <a:avLst/>
            <a:gdLst/>
            <a:ahLst/>
            <a:cxnLst/>
            <a:rect l="l" t="t" r="r" b="b"/>
            <a:pathLst>
              <a:path w="3392" h="3392" extrusionOk="0">
                <a:moveTo>
                  <a:pt x="1710" y="1"/>
                </a:moveTo>
                <a:cubicBezTo>
                  <a:pt x="787" y="1"/>
                  <a:pt x="1" y="733"/>
                  <a:pt x="1" y="1682"/>
                </a:cubicBezTo>
                <a:cubicBezTo>
                  <a:pt x="1" y="2642"/>
                  <a:pt x="760" y="3392"/>
                  <a:pt x="1662" y="3392"/>
                </a:cubicBezTo>
                <a:cubicBezTo>
                  <a:pt x="1678" y="3392"/>
                  <a:pt x="1694" y="3391"/>
                  <a:pt x="1710" y="3391"/>
                </a:cubicBezTo>
                <a:cubicBezTo>
                  <a:pt x="2605" y="3391"/>
                  <a:pt x="3391" y="2659"/>
                  <a:pt x="3391" y="1682"/>
                </a:cubicBezTo>
                <a:cubicBezTo>
                  <a:pt x="3391" y="787"/>
                  <a:pt x="2659" y="1"/>
                  <a:pt x="171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621" name="Google Shape;3621;p54"/>
          <p:cNvSpPr/>
          <p:nvPr/>
        </p:nvSpPr>
        <p:spPr>
          <a:xfrm flipH="1">
            <a:off x="11782176" y="514095"/>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622" name="Google Shape;3622;p54"/>
          <p:cNvSpPr/>
          <p:nvPr/>
        </p:nvSpPr>
        <p:spPr>
          <a:xfrm flipH="1">
            <a:off x="10745720" y="171228"/>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623" name="Google Shape;3623;p54"/>
          <p:cNvSpPr/>
          <p:nvPr/>
        </p:nvSpPr>
        <p:spPr>
          <a:xfrm flipH="1">
            <a:off x="10089102" y="1225099"/>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endParaRPr sz="2400"/>
          </a:p>
        </p:txBody>
      </p:sp>
      <p:sp>
        <p:nvSpPr>
          <p:cNvPr id="3624" name="Google Shape;3624;p54"/>
          <p:cNvSpPr/>
          <p:nvPr/>
        </p:nvSpPr>
        <p:spPr>
          <a:xfrm flipH="1">
            <a:off x="3986662" y="6430753"/>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endParaRPr sz="2400"/>
          </a:p>
        </p:txBody>
      </p:sp>
      <p:sp>
        <p:nvSpPr>
          <p:cNvPr id="3626" name="Google Shape;3626;p54"/>
          <p:cNvSpPr/>
          <p:nvPr/>
        </p:nvSpPr>
        <p:spPr>
          <a:xfrm flipH="1">
            <a:off x="274029" y="2250886"/>
            <a:ext cx="68423" cy="67343"/>
          </a:xfrm>
          <a:custGeom>
            <a:avLst/>
            <a:gdLst/>
            <a:ahLst/>
            <a:cxnLst/>
            <a:rect l="l" t="t" r="r" b="b"/>
            <a:pathLst>
              <a:path w="1710" h="1683" fill="none" extrusionOk="0">
                <a:moveTo>
                  <a:pt x="1" y="842"/>
                </a:moveTo>
                <a:cubicBezTo>
                  <a:pt x="1" y="381"/>
                  <a:pt x="381" y="1"/>
                  <a:pt x="869" y="1"/>
                </a:cubicBezTo>
                <a:cubicBezTo>
                  <a:pt x="1330" y="1"/>
                  <a:pt x="1710" y="381"/>
                  <a:pt x="1710" y="842"/>
                </a:cubicBezTo>
                <a:cubicBezTo>
                  <a:pt x="1710" y="1330"/>
                  <a:pt x="1330" y="1682"/>
                  <a:pt x="869" y="1682"/>
                </a:cubicBezTo>
                <a:cubicBezTo>
                  <a:pt x="381" y="1682"/>
                  <a:pt x="1" y="1330"/>
                  <a:pt x="1" y="842"/>
                </a:cubicBezTo>
                <a:close/>
              </a:path>
            </a:pathLst>
          </a:custGeom>
          <a:noFill/>
          <a:ln w="8825"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endParaRPr sz="2400"/>
          </a:p>
        </p:txBody>
      </p:sp>
      <p:sp>
        <p:nvSpPr>
          <p:cNvPr id="3627" name="Google Shape;3627;p54"/>
          <p:cNvSpPr/>
          <p:nvPr/>
        </p:nvSpPr>
        <p:spPr>
          <a:xfrm flipH="1">
            <a:off x="2771668" y="272783"/>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endParaRPr sz="2400"/>
          </a:p>
        </p:txBody>
      </p:sp>
      <p:sp>
        <p:nvSpPr>
          <p:cNvPr id="3628" name="Google Shape;3628;p54"/>
          <p:cNvSpPr/>
          <p:nvPr/>
        </p:nvSpPr>
        <p:spPr>
          <a:xfrm flipH="1">
            <a:off x="7981120" y="6008928"/>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629" name="Google Shape;3629;p54"/>
          <p:cNvSpPr/>
          <p:nvPr/>
        </p:nvSpPr>
        <p:spPr>
          <a:xfrm flipH="1">
            <a:off x="562976" y="5932795"/>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pic>
        <p:nvPicPr>
          <p:cNvPr id="17" name="Picture 16">
            <a:extLst>
              <a:ext uri="{FF2B5EF4-FFF2-40B4-BE49-F238E27FC236}">
                <a16:creationId xmlns:a16="http://schemas.microsoft.com/office/drawing/2014/main" id="{146FD0CA-812F-81FD-922D-6093A049ADBF}"/>
              </a:ext>
            </a:extLst>
          </p:cNvPr>
          <p:cNvPicPr>
            <a:picLocks noChangeAspect="1"/>
          </p:cNvPicPr>
          <p:nvPr/>
        </p:nvPicPr>
        <p:blipFill>
          <a:blip r:embed="rId3"/>
          <a:stretch>
            <a:fillRect/>
          </a:stretch>
        </p:blipFill>
        <p:spPr>
          <a:xfrm>
            <a:off x="1107755" y="1086236"/>
            <a:ext cx="9927395" cy="38317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TextBox 17">
            <a:extLst>
              <a:ext uri="{FF2B5EF4-FFF2-40B4-BE49-F238E27FC236}">
                <a16:creationId xmlns:a16="http://schemas.microsoft.com/office/drawing/2014/main" id="{0881339C-E4A1-39BC-E9AA-49ED2947C1FD}"/>
              </a:ext>
            </a:extLst>
          </p:cNvPr>
          <p:cNvSpPr txBox="1"/>
          <p:nvPr/>
        </p:nvSpPr>
        <p:spPr>
          <a:xfrm>
            <a:off x="1511838" y="5033100"/>
            <a:ext cx="7979353" cy="1200329"/>
          </a:xfrm>
          <a:prstGeom prst="rect">
            <a:avLst/>
          </a:prstGeom>
          <a:noFill/>
        </p:spPr>
        <p:txBody>
          <a:bodyPr wrap="square" rtlCol="0">
            <a:spAutoFit/>
          </a:bodyPr>
          <a:lstStyle/>
          <a:p>
            <a:r>
              <a:rPr lang="en-GB" altLang="zh-CN" dirty="0"/>
              <a:t>We specialise in providing BGP solutions for the foundational network architecture of small and medium-sized enterprises (SMEs). Our services support company-owned data </a:t>
            </a:r>
            <a:r>
              <a:rPr lang="en-GB" altLang="zh-CN" dirty="0" err="1"/>
              <a:t>center</a:t>
            </a:r>
            <a:r>
              <a:rPr lang="en-GB" altLang="zh-CN" dirty="0"/>
              <a:t> routers and IP Transit providers. Currently, we are official members of MANRS and RIPE.</a:t>
            </a: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8E6EA48E-CDD6-C051-6B87-801CC1067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6312"/>
            <a:ext cx="12192000" cy="6025376"/>
          </a:xfrm>
          <a:prstGeom prst="rect">
            <a:avLst/>
          </a:prstGeom>
        </p:spPr>
      </p:pic>
      <p:pic>
        <p:nvPicPr>
          <p:cNvPr id="3" name="Picture 2" descr="A screenshot of a computer">
            <a:extLst>
              <a:ext uri="{FF2B5EF4-FFF2-40B4-BE49-F238E27FC236}">
                <a16:creationId xmlns:a16="http://schemas.microsoft.com/office/drawing/2014/main" id="{96F8B950-D350-F2C0-DC89-137A8C77C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6312"/>
            <a:ext cx="12192000" cy="6025376"/>
          </a:xfrm>
          <a:prstGeom prst="rect">
            <a:avLst/>
          </a:prstGeom>
        </p:spPr>
      </p:pic>
      <p:sp>
        <p:nvSpPr>
          <p:cNvPr id="6" name="Rectangle 5">
            <a:hlinkClick r:id="" action="ppaction://hlinkshowjump?jump=nextslide"/>
            <a:extLst>
              <a:ext uri="{FF2B5EF4-FFF2-40B4-BE49-F238E27FC236}">
                <a16:creationId xmlns:a16="http://schemas.microsoft.com/office/drawing/2014/main" id="{E9F3290E-C072-ABB4-3F6F-34BA606F554E}"/>
              </a:ext>
            </a:extLst>
          </p:cNvPr>
          <p:cNvSpPr/>
          <p:nvPr/>
        </p:nvSpPr>
        <p:spPr>
          <a:xfrm>
            <a:off x="7689850" y="5759450"/>
            <a:ext cx="2921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Tree>
    <p:extLst>
      <p:ext uri="{BB962C8B-B14F-4D97-AF65-F5344CB8AC3E}">
        <p14:creationId xmlns:p14="http://schemas.microsoft.com/office/powerpoint/2010/main" val="3185575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8E6EA48E-CDD6-C051-6B87-801CC1067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6312"/>
            <a:ext cx="12192000" cy="6025376"/>
          </a:xfrm>
          <a:prstGeom prst="rect">
            <a:avLst/>
          </a:prstGeom>
        </p:spPr>
      </p:pic>
      <p:pic>
        <p:nvPicPr>
          <p:cNvPr id="3" name="Picture 2" descr="A screenshot of a computer">
            <a:extLst>
              <a:ext uri="{FF2B5EF4-FFF2-40B4-BE49-F238E27FC236}">
                <a16:creationId xmlns:a16="http://schemas.microsoft.com/office/drawing/2014/main" id="{96F8B950-D350-F2C0-DC89-137A8C77C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6312"/>
            <a:ext cx="12192000" cy="6025376"/>
          </a:xfrm>
          <a:prstGeom prst="rect">
            <a:avLst/>
          </a:prstGeom>
        </p:spPr>
      </p:pic>
      <p:pic>
        <p:nvPicPr>
          <p:cNvPr id="4" name="Picture 3" descr="A screenshot of a chat&#10;&#10;Description automatically generated">
            <a:extLst>
              <a:ext uri="{FF2B5EF4-FFF2-40B4-BE49-F238E27FC236}">
                <a16:creationId xmlns:a16="http://schemas.microsoft.com/office/drawing/2014/main" id="{224D3E84-7AB9-D637-D308-31D7F7A0A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6312"/>
            <a:ext cx="12192000" cy="6025376"/>
          </a:xfrm>
          <a:prstGeom prst="rect">
            <a:avLst/>
          </a:prstGeom>
        </p:spPr>
      </p:pic>
      <p:sp>
        <p:nvSpPr>
          <p:cNvPr id="7" name="Rectangle 6">
            <a:hlinkClick r:id="" action="ppaction://hlinkshowjump?jump=nextslide"/>
            <a:extLst>
              <a:ext uri="{FF2B5EF4-FFF2-40B4-BE49-F238E27FC236}">
                <a16:creationId xmlns:a16="http://schemas.microsoft.com/office/drawing/2014/main" id="{624FEB2F-3038-CF29-06D9-4E695097276F}"/>
              </a:ext>
            </a:extLst>
          </p:cNvPr>
          <p:cNvSpPr/>
          <p:nvPr/>
        </p:nvSpPr>
        <p:spPr>
          <a:xfrm>
            <a:off x="7689850" y="5759450"/>
            <a:ext cx="2921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Tree>
    <p:extLst>
      <p:ext uri="{BB962C8B-B14F-4D97-AF65-F5344CB8AC3E}">
        <p14:creationId xmlns:p14="http://schemas.microsoft.com/office/powerpoint/2010/main" val="523312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hlinkClick r:id="" action="ppaction://hlinkshowjump?jump=nextslide"/>
            <a:extLst>
              <a:ext uri="{FF2B5EF4-FFF2-40B4-BE49-F238E27FC236}">
                <a16:creationId xmlns:a16="http://schemas.microsoft.com/office/drawing/2014/main" id="{624FEB2F-3038-CF29-06D9-4E695097276F}"/>
              </a:ext>
            </a:extLst>
          </p:cNvPr>
          <p:cNvSpPr/>
          <p:nvPr/>
        </p:nvSpPr>
        <p:spPr>
          <a:xfrm>
            <a:off x="7689850" y="5759450"/>
            <a:ext cx="2921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8" name="Rectangle 7">
            <a:hlinkClick r:id="" action="ppaction://hlinkshowjump?jump=nextslide"/>
            <a:extLst>
              <a:ext uri="{FF2B5EF4-FFF2-40B4-BE49-F238E27FC236}">
                <a16:creationId xmlns:a16="http://schemas.microsoft.com/office/drawing/2014/main" id="{02F6B7E1-A6C8-4FF3-4DFC-B6BB5B6E26C9}"/>
              </a:ext>
            </a:extLst>
          </p:cNvPr>
          <p:cNvSpPr/>
          <p:nvPr/>
        </p:nvSpPr>
        <p:spPr>
          <a:xfrm>
            <a:off x="7689850" y="5759450"/>
            <a:ext cx="2921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pic>
        <p:nvPicPr>
          <p:cNvPr id="10" name="Picture 9" descr="A screenshot of a chat&#10;&#10;Description automatically generated">
            <a:extLst>
              <a:ext uri="{FF2B5EF4-FFF2-40B4-BE49-F238E27FC236}">
                <a16:creationId xmlns:a16="http://schemas.microsoft.com/office/drawing/2014/main" id="{0633A4EE-2C07-16C1-F159-70C787FB2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6312"/>
            <a:ext cx="12192000" cy="6025376"/>
          </a:xfrm>
          <a:prstGeom prst="rect">
            <a:avLst/>
          </a:prstGeom>
        </p:spPr>
      </p:pic>
      <p:sp>
        <p:nvSpPr>
          <p:cNvPr id="11" name="Rectangle 10">
            <a:hlinkClick r:id="" action="ppaction://hlinkshowjump?jump=nextslide"/>
            <a:extLst>
              <a:ext uri="{FF2B5EF4-FFF2-40B4-BE49-F238E27FC236}">
                <a16:creationId xmlns:a16="http://schemas.microsoft.com/office/drawing/2014/main" id="{02989630-3EC4-00D0-6AAA-95426A40E24F}"/>
              </a:ext>
            </a:extLst>
          </p:cNvPr>
          <p:cNvSpPr/>
          <p:nvPr/>
        </p:nvSpPr>
        <p:spPr>
          <a:xfrm>
            <a:off x="7689850" y="5759450"/>
            <a:ext cx="2921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Tree>
    <p:extLst>
      <p:ext uri="{BB962C8B-B14F-4D97-AF65-F5344CB8AC3E}">
        <p14:creationId xmlns:p14="http://schemas.microsoft.com/office/powerpoint/2010/main" val="4238940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hlinkClick r:id="" action="ppaction://hlinkshowjump?jump=nextslide"/>
            <a:extLst>
              <a:ext uri="{FF2B5EF4-FFF2-40B4-BE49-F238E27FC236}">
                <a16:creationId xmlns:a16="http://schemas.microsoft.com/office/drawing/2014/main" id="{624FEB2F-3038-CF29-06D9-4E695097276F}"/>
              </a:ext>
            </a:extLst>
          </p:cNvPr>
          <p:cNvSpPr/>
          <p:nvPr/>
        </p:nvSpPr>
        <p:spPr>
          <a:xfrm>
            <a:off x="7689850" y="5759450"/>
            <a:ext cx="2921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 name="Rectangle 1">
            <a:hlinkClick r:id="" action="ppaction://hlinkshowjump?jump=nextslide"/>
            <a:extLst>
              <a:ext uri="{FF2B5EF4-FFF2-40B4-BE49-F238E27FC236}">
                <a16:creationId xmlns:a16="http://schemas.microsoft.com/office/drawing/2014/main" id="{2BF6E369-493E-69A5-CE37-B8815D15BAB1}"/>
              </a:ext>
            </a:extLst>
          </p:cNvPr>
          <p:cNvSpPr/>
          <p:nvPr/>
        </p:nvSpPr>
        <p:spPr>
          <a:xfrm>
            <a:off x="7689850" y="5748965"/>
            <a:ext cx="2921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pic>
        <p:nvPicPr>
          <p:cNvPr id="8" name="Picture 7">
            <a:extLst>
              <a:ext uri="{FF2B5EF4-FFF2-40B4-BE49-F238E27FC236}">
                <a16:creationId xmlns:a16="http://schemas.microsoft.com/office/drawing/2014/main" id="{89A8A461-1630-2638-304C-17E288C61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6312"/>
            <a:ext cx="12192000" cy="6025376"/>
          </a:xfrm>
          <a:prstGeom prst="rect">
            <a:avLst/>
          </a:prstGeom>
        </p:spPr>
      </p:pic>
      <p:sp>
        <p:nvSpPr>
          <p:cNvPr id="9" name="Rectangle 8">
            <a:hlinkClick r:id="" action="ppaction://hlinkshowjump?jump=nextslide"/>
            <a:extLst>
              <a:ext uri="{FF2B5EF4-FFF2-40B4-BE49-F238E27FC236}">
                <a16:creationId xmlns:a16="http://schemas.microsoft.com/office/drawing/2014/main" id="{071023C1-F2E9-2120-66E0-4BCA647BB623}"/>
              </a:ext>
            </a:extLst>
          </p:cNvPr>
          <p:cNvSpPr/>
          <p:nvPr/>
        </p:nvSpPr>
        <p:spPr>
          <a:xfrm>
            <a:off x="7689850" y="5748965"/>
            <a:ext cx="2921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Tree>
    <p:extLst>
      <p:ext uri="{BB962C8B-B14F-4D97-AF65-F5344CB8AC3E}">
        <p14:creationId xmlns:p14="http://schemas.microsoft.com/office/powerpoint/2010/main" val="480316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808057"/>
            <a:ext cx="5753099" cy="1453363"/>
          </a:xfrm>
        </p:spPr>
        <p:txBody>
          <a:bodyPr vert="horz" lIns="91440" tIns="45720" rIns="91440" bIns="45720" rtlCol="0" anchor="ctr">
            <a:normAutofit fontScale="90000"/>
          </a:bodyPr>
          <a:lstStyle/>
          <a:p>
            <a:r>
              <a:rPr lang="en-GB" altLang="zh-CN" dirty="0">
                <a:solidFill>
                  <a:schemeClr val="accent1"/>
                </a:solidFill>
                <a:latin typeface="Times New Roman" panose="02020603050405020304" pitchFamily="18" charset="0"/>
                <a:cs typeface="Times New Roman" panose="02020603050405020304" pitchFamily="18" charset="0"/>
              </a:rPr>
              <a:t>Implementation: </a:t>
            </a:r>
            <a:r>
              <a:rPr lang="en-GB" altLang="zh-CN" dirty="0">
                <a:latin typeface="Times New Roman" panose="02020603050405020304" pitchFamily="18" charset="0"/>
                <a:cs typeface="Times New Roman" panose="02020603050405020304" pitchFamily="18" charset="0"/>
              </a:rPr>
              <a:t>Retrieval-Augmented Generation (RAG)</a:t>
            </a: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89C986F-2C4B-48C2-4D8B-7533360BD0E6}"/>
              </a:ext>
            </a:extLst>
          </p:cNvPr>
          <p:cNvSpPr txBox="1"/>
          <p:nvPr/>
        </p:nvSpPr>
        <p:spPr>
          <a:xfrm>
            <a:off x="802178" y="2261420"/>
            <a:ext cx="4002936" cy="3637935"/>
          </a:xfrm>
          <a:prstGeom prst="rect">
            <a:avLst/>
          </a:prstGeom>
        </p:spPr>
        <p:txBody>
          <a:bodyPr vert="horz" lIns="91440" tIns="45720" rIns="91440" bIns="45720" rtlCol="0" anchor="ctr">
            <a:normAutofit/>
          </a:bodyPr>
          <a:lstStyle/>
          <a:p>
            <a:pPr defTabSz="457200">
              <a:spcAft>
                <a:spcPts val="1000"/>
              </a:spcAft>
              <a:buClr>
                <a:schemeClr val="tx1"/>
              </a:buClr>
              <a:buSzPct val="100000"/>
              <a:buFont typeface="Arial"/>
              <a:buChar char="•"/>
            </a:pPr>
            <a:r>
              <a:rPr lang="en-GB" altLang="zh-CN" dirty="0"/>
              <a:t>Retrieval-Augmented Generation (RAG) is a process for optimizing the output of large language models by referencing authoritative knowledge bases beyond their training data sources before generating responses.</a:t>
            </a:r>
            <a:endParaRPr lang="en-US" dirty="0"/>
          </a:p>
        </p:txBody>
      </p:sp>
      <p:pic>
        <p:nvPicPr>
          <p:cNvPr id="4" name="Picture 3">
            <a:extLst>
              <a:ext uri="{FF2B5EF4-FFF2-40B4-BE49-F238E27FC236}">
                <a16:creationId xmlns:a16="http://schemas.microsoft.com/office/drawing/2014/main" id="{6D35A630-0820-5D23-5F7B-82A51041D100}"/>
              </a:ext>
            </a:extLst>
          </p:cNvPr>
          <p:cNvPicPr>
            <a:picLocks noChangeAspect="1"/>
          </p:cNvPicPr>
          <p:nvPr/>
        </p:nvPicPr>
        <p:blipFill>
          <a:blip r:embed="rId3"/>
          <a:stretch>
            <a:fillRect/>
          </a:stretch>
        </p:blipFill>
        <p:spPr>
          <a:xfrm>
            <a:off x="5289752" y="1823986"/>
            <a:ext cx="6095593" cy="304779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6541051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F6DD-DD7B-AA27-2FC8-6733DCA0CE13}"/>
              </a:ext>
            </a:extLst>
          </p:cNvPr>
          <p:cNvSpPr>
            <a:spLocks noGrp="1"/>
          </p:cNvSpPr>
          <p:nvPr>
            <p:ph type="title"/>
          </p:nvPr>
        </p:nvSpPr>
        <p:spPr>
          <a:xfrm>
            <a:off x="5389374" y="1143000"/>
            <a:ext cx="5619749" cy="1822450"/>
          </a:xfrm>
        </p:spPr>
        <p:txBody>
          <a:bodyPr/>
          <a:lstStyle/>
          <a:p>
            <a:r>
              <a:rPr lang="en-US" altLang="zh-CN" dirty="0"/>
              <a:t>Chatbot Implementation Flowchart</a:t>
            </a:r>
            <a:endParaRPr lang="en-GB" dirty="0"/>
          </a:p>
        </p:txBody>
      </p:sp>
      <p:pic>
        <p:nvPicPr>
          <p:cNvPr id="5" name="Picture 4" descr="A screenshot of a computer&#10;&#10;Description automatically generated">
            <a:extLst>
              <a:ext uri="{FF2B5EF4-FFF2-40B4-BE49-F238E27FC236}">
                <a16:creationId xmlns:a16="http://schemas.microsoft.com/office/drawing/2014/main" id="{B433626A-625F-4C69-FA85-DB0E1E3DF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24" y="0"/>
            <a:ext cx="6867811" cy="6858000"/>
          </a:xfrm>
          <a:prstGeom prst="rect">
            <a:avLst/>
          </a:prstGeom>
        </p:spPr>
      </p:pic>
      <p:pic>
        <p:nvPicPr>
          <p:cNvPr id="6" name="Google Shape;1427;p42">
            <a:extLst>
              <a:ext uri="{FF2B5EF4-FFF2-40B4-BE49-F238E27FC236}">
                <a16:creationId xmlns:a16="http://schemas.microsoft.com/office/drawing/2014/main" id="{C2846FB4-383D-8ABC-9A8E-85A93AD10090}"/>
              </a:ext>
            </a:extLst>
          </p:cNvPr>
          <p:cNvPicPr preferRelativeResize="0"/>
          <p:nvPr/>
        </p:nvPicPr>
        <p:blipFill rotWithShape="1">
          <a:blip r:embed="rId3">
            <a:alphaModFix/>
          </a:blip>
          <a:srcRect l="25537" t="7152" r="23467" b="5838"/>
          <a:stretch/>
        </p:blipFill>
        <p:spPr>
          <a:xfrm>
            <a:off x="8199249" y="2539083"/>
            <a:ext cx="2560000" cy="2456968"/>
          </a:xfrm>
          <a:prstGeom prst="rect">
            <a:avLst/>
          </a:prstGeom>
          <a:noFill/>
          <a:ln>
            <a:noFill/>
          </a:ln>
        </p:spPr>
      </p:pic>
      <p:grpSp>
        <p:nvGrpSpPr>
          <p:cNvPr id="7" name="Google Shape;1432;p42">
            <a:extLst>
              <a:ext uri="{FF2B5EF4-FFF2-40B4-BE49-F238E27FC236}">
                <a16:creationId xmlns:a16="http://schemas.microsoft.com/office/drawing/2014/main" id="{501FCA85-1F6E-3527-2122-5834E87ECF72}"/>
              </a:ext>
            </a:extLst>
          </p:cNvPr>
          <p:cNvGrpSpPr/>
          <p:nvPr/>
        </p:nvGrpSpPr>
        <p:grpSpPr>
          <a:xfrm>
            <a:off x="10168418" y="1632934"/>
            <a:ext cx="102433" cy="102400"/>
            <a:chOff x="3104875" y="1099400"/>
            <a:chExt cx="76825" cy="76800"/>
          </a:xfrm>
        </p:grpSpPr>
        <p:sp>
          <p:nvSpPr>
            <p:cNvPr id="8" name="Google Shape;1433;p42">
              <a:extLst>
                <a:ext uri="{FF2B5EF4-FFF2-40B4-BE49-F238E27FC236}">
                  <a16:creationId xmlns:a16="http://schemas.microsoft.com/office/drawing/2014/main" id="{7F721C4F-857E-037B-2F7A-C7E442098CF4}"/>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 name="Google Shape;1434;p42">
              <a:extLst>
                <a:ext uri="{FF2B5EF4-FFF2-40B4-BE49-F238E27FC236}">
                  <a16:creationId xmlns:a16="http://schemas.microsoft.com/office/drawing/2014/main" id="{C871BB07-3A60-7707-A4B5-D1BD873566B8}"/>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pic>
        <p:nvPicPr>
          <p:cNvPr id="10" name="Google Shape;1435;p42">
            <a:extLst>
              <a:ext uri="{FF2B5EF4-FFF2-40B4-BE49-F238E27FC236}">
                <a16:creationId xmlns:a16="http://schemas.microsoft.com/office/drawing/2014/main" id="{C5A115C6-42B0-7C5A-A31B-2806B4BBC5E6}"/>
              </a:ext>
            </a:extLst>
          </p:cNvPr>
          <p:cNvPicPr preferRelativeResize="0"/>
          <p:nvPr/>
        </p:nvPicPr>
        <p:blipFill rotWithShape="1">
          <a:blip r:embed="rId4">
            <a:alphaModFix/>
          </a:blip>
          <a:srcRect l="22009" r="18455"/>
          <a:stretch/>
        </p:blipFill>
        <p:spPr>
          <a:xfrm rot="1203247">
            <a:off x="9395689" y="5168110"/>
            <a:ext cx="1204887" cy="1138413"/>
          </a:xfrm>
          <a:prstGeom prst="rect">
            <a:avLst/>
          </a:prstGeom>
          <a:noFill/>
          <a:ln>
            <a:noFill/>
          </a:ln>
        </p:spPr>
      </p:pic>
      <p:grpSp>
        <p:nvGrpSpPr>
          <p:cNvPr id="11" name="Google Shape;1436;p42">
            <a:extLst>
              <a:ext uri="{FF2B5EF4-FFF2-40B4-BE49-F238E27FC236}">
                <a16:creationId xmlns:a16="http://schemas.microsoft.com/office/drawing/2014/main" id="{1730649B-7180-B9F0-F3A5-686C7B8C3804}"/>
              </a:ext>
            </a:extLst>
          </p:cNvPr>
          <p:cNvGrpSpPr/>
          <p:nvPr/>
        </p:nvGrpSpPr>
        <p:grpSpPr>
          <a:xfrm>
            <a:off x="7779684" y="4502067"/>
            <a:ext cx="102433" cy="102400"/>
            <a:chOff x="3104875" y="1099400"/>
            <a:chExt cx="76825" cy="76800"/>
          </a:xfrm>
        </p:grpSpPr>
        <p:sp>
          <p:nvSpPr>
            <p:cNvPr id="12" name="Google Shape;1437;p42">
              <a:extLst>
                <a:ext uri="{FF2B5EF4-FFF2-40B4-BE49-F238E27FC236}">
                  <a16:creationId xmlns:a16="http://schemas.microsoft.com/office/drawing/2014/main" id="{CC07BF57-1563-9DCE-C4D4-0A206E7393DA}"/>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 name="Google Shape;1438;p42">
              <a:extLst>
                <a:ext uri="{FF2B5EF4-FFF2-40B4-BE49-F238E27FC236}">
                  <a16:creationId xmlns:a16="http://schemas.microsoft.com/office/drawing/2014/main" id="{08E1CF95-EC5C-B4A7-8103-B280DEAC00A4}"/>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123265425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69"/>
        <p:cNvGrpSpPr/>
        <p:nvPr/>
      </p:nvGrpSpPr>
      <p:grpSpPr>
        <a:xfrm>
          <a:off x="0" y="0"/>
          <a:ext cx="0" cy="0"/>
          <a:chOff x="0" y="0"/>
          <a:chExt cx="0" cy="0"/>
        </a:xfrm>
      </p:grpSpPr>
      <p:sp>
        <p:nvSpPr>
          <p:cNvPr id="2970" name="Google Shape;2970;p45"/>
          <p:cNvSpPr txBox="1">
            <a:spLocks noGrp="1"/>
          </p:cNvSpPr>
          <p:nvPr>
            <p:ph type="title" idx="8"/>
          </p:nvPr>
        </p:nvSpPr>
        <p:spPr>
          <a:xfrm>
            <a:off x="960000" y="593367"/>
            <a:ext cx="10272000" cy="763600"/>
          </a:xfrm>
          <a:prstGeom prst="rect">
            <a:avLst/>
          </a:prstGeom>
        </p:spPr>
        <p:txBody>
          <a:bodyPr spcFirstLastPara="1" vert="horz" wrap="square" lIns="121900" tIns="121900" rIns="121900" bIns="121900" rtlCol="0" anchor="ctr" anchorCtr="0">
            <a:noAutofit/>
          </a:bodyPr>
          <a:lstStyle/>
          <a:p>
            <a:pPr algn="ctr"/>
            <a:r>
              <a:rPr lang="en-GB" altLang="zh-CN" dirty="0"/>
              <a:t>Chatbot </a:t>
            </a:r>
            <a:r>
              <a:rPr lang="en-GB" altLang="zh-CN" dirty="0">
                <a:solidFill>
                  <a:schemeClr val="accent1"/>
                </a:solidFill>
              </a:rPr>
              <a:t>Solution Customization Process</a:t>
            </a:r>
            <a:endParaRPr lang="zh-CN" altLang="en-US" dirty="0">
              <a:solidFill>
                <a:schemeClr val="accent1"/>
              </a:solidFill>
            </a:endParaRPr>
          </a:p>
        </p:txBody>
      </p:sp>
      <p:sp>
        <p:nvSpPr>
          <p:cNvPr id="2972" name="Google Shape;2972;p45"/>
          <p:cNvSpPr/>
          <p:nvPr/>
        </p:nvSpPr>
        <p:spPr>
          <a:xfrm rot="10800000">
            <a:off x="1120343" y="1290835"/>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aphicFrame>
        <p:nvGraphicFramePr>
          <p:cNvPr id="2974" name="TextBox 17">
            <a:extLst>
              <a:ext uri="{FF2B5EF4-FFF2-40B4-BE49-F238E27FC236}">
                <a16:creationId xmlns:a16="http://schemas.microsoft.com/office/drawing/2014/main" id="{2C6598BD-5558-0BEB-FE2A-7E5E6B04D53E}"/>
              </a:ext>
            </a:extLst>
          </p:cNvPr>
          <p:cNvGraphicFramePr/>
          <p:nvPr>
            <p:extLst>
              <p:ext uri="{D42A27DB-BD31-4B8C-83A1-F6EECF244321}">
                <p14:modId xmlns:p14="http://schemas.microsoft.com/office/powerpoint/2010/main" val="3731135485"/>
              </p:ext>
            </p:extLst>
          </p:nvPr>
        </p:nvGraphicFramePr>
        <p:xfrm>
          <a:off x="1333500" y="1771650"/>
          <a:ext cx="10013950" cy="3539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5563363" y="1282700"/>
            <a:ext cx="6637338" cy="429895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8"/>
          <p:cNvSpPr>
            <a:spLocks noChangeArrowheads="1"/>
          </p:cNvSpPr>
          <p:nvPr/>
        </p:nvSpPr>
        <p:spPr bwMode="auto">
          <a:xfrm>
            <a:off x="1094452" y="5087725"/>
            <a:ext cx="41084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ru-RU" sz="1400" b="0" i="0" u="none" strike="noStrike" kern="1200" cap="none" spc="0" normalizeH="0" baseline="0" noProof="0" dirty="0">
                <a:ln>
                  <a:noFill/>
                </a:ln>
                <a:solidFill>
                  <a:srgbClr val="231F20"/>
                </a:solidFill>
                <a:effectLst/>
                <a:uLnTx/>
                <a:uFillTx/>
                <a:latin typeface="Georgia" panose="02040502050405020303" pitchFamily="18" charset="0"/>
                <a:ea typeface="+mn-ea"/>
                <a:cs typeface="+mn-cs"/>
              </a:rPr>
              <a:t>Chief technology officer at </a:t>
            </a:r>
            <a:r>
              <a:rPr kumimoji="0" lang="en-US" altLang="ru-RU" sz="1400" b="0" i="0" u="none" strike="noStrike" kern="1200" cap="none" spc="0" normalizeH="0" baseline="0" noProof="0" dirty="0" err="1">
                <a:ln>
                  <a:noFill/>
                </a:ln>
                <a:solidFill>
                  <a:srgbClr val="231F20"/>
                </a:solidFill>
                <a:effectLst/>
                <a:uLnTx/>
                <a:uFillTx/>
                <a:latin typeface="Georgia" panose="02040502050405020303" pitchFamily="18" charset="0"/>
                <a:ea typeface="+mn-ea"/>
                <a:cs typeface="+mn-cs"/>
              </a:rPr>
              <a:t>Huicast</a:t>
            </a:r>
            <a:r>
              <a:rPr kumimoji="0" lang="en-US" altLang="ru-RU" sz="1400" b="0" i="0" u="none" strike="noStrike" kern="1200" cap="none" spc="0" normalizeH="0" baseline="0" noProof="0" dirty="0">
                <a:ln>
                  <a:noFill/>
                </a:ln>
                <a:solidFill>
                  <a:srgbClr val="231F20"/>
                </a:solidFill>
                <a:effectLst/>
                <a:uLnTx/>
                <a:uFillTx/>
                <a:latin typeface="Georgia" panose="02040502050405020303" pitchFamily="18" charset="0"/>
                <a:ea typeface="+mn-ea"/>
                <a:cs typeface="+mn-cs"/>
              </a:rPr>
              <a:t> Telecom Limited</a:t>
            </a:r>
            <a:endParaRPr kumimoji="0" lang="ru-RU" altLang="ru-RU" sz="1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endParaRPr>
          </a:p>
        </p:txBody>
      </p:sp>
      <p:sp>
        <p:nvSpPr>
          <p:cNvPr id="11" name="Rectangle 11"/>
          <p:cNvSpPr>
            <a:spLocks noChangeArrowheads="1"/>
          </p:cNvSpPr>
          <p:nvPr/>
        </p:nvSpPr>
        <p:spPr bwMode="auto">
          <a:xfrm>
            <a:off x="1861488" y="4524375"/>
            <a:ext cx="25744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000" b="0" i="0" u="none" strike="noStrike" kern="1200" cap="none" spc="0" normalizeH="0" baseline="0" noProof="0" dirty="0" err="1">
                <a:ln>
                  <a:noFill/>
                </a:ln>
                <a:solidFill>
                  <a:srgbClr val="231F20"/>
                </a:solidFill>
                <a:effectLst/>
                <a:uLnTx/>
                <a:uFillTx/>
                <a:latin typeface="Georgia" panose="02040502050405020303" pitchFamily="18" charset="0"/>
                <a:ea typeface="+mn-ea"/>
                <a:cs typeface="+mn-cs"/>
              </a:rPr>
              <a:t>Gaoxing</a:t>
            </a:r>
            <a:r>
              <a:rPr kumimoji="0" lang="en-US" altLang="zh-CN" sz="3000" b="0" i="0" u="none" strike="noStrike" kern="1200" cap="none" spc="0" normalizeH="0" baseline="0" noProof="0" dirty="0">
                <a:ln>
                  <a:noFill/>
                </a:ln>
                <a:solidFill>
                  <a:srgbClr val="231F20"/>
                </a:solidFill>
                <a:effectLst/>
                <a:uLnTx/>
                <a:uFillTx/>
                <a:latin typeface="Georgia" panose="02040502050405020303" pitchFamily="18" charset="0"/>
                <a:ea typeface="+mn-ea"/>
                <a:cs typeface="+mn-cs"/>
              </a:rPr>
              <a:t> Zhang</a:t>
            </a:r>
            <a:endParaRPr kumimoji="0" lang="ru-RU" altLang="ru-RU" sz="18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endParaRPr>
          </a:p>
        </p:txBody>
      </p:sp>
      <p:sp>
        <p:nvSpPr>
          <p:cNvPr id="65" name="Rectangle 65"/>
          <p:cNvSpPr>
            <a:spLocks noChangeArrowheads="1"/>
          </p:cNvSpPr>
          <p:nvPr/>
        </p:nvSpPr>
        <p:spPr bwMode="auto">
          <a:xfrm>
            <a:off x="6036432" y="1608291"/>
            <a:ext cx="591014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eorgia" panose="02040502050405020303" pitchFamily="18" charset="0"/>
                <a:ea typeface="+mn-ea"/>
                <a:cs typeface="+mn-cs"/>
              </a:rPr>
              <a:t>About me</a:t>
            </a:r>
            <a:endParaRPr kumimoji="0" lang="ru-RU" altLang="ru-RU"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eorgia" panose="02040502050405020303" pitchFamily="18" charset="0"/>
              <a:ea typeface="+mn-ea"/>
              <a:cs typeface="+mn-cs"/>
            </a:endParaRPr>
          </a:p>
        </p:txBody>
      </p:sp>
      <p:pic>
        <p:nvPicPr>
          <p:cNvPr id="3" name="Picture Placeholder 2">
            <a:extLst>
              <a:ext uri="{FF2B5EF4-FFF2-40B4-BE49-F238E27FC236}">
                <a16:creationId xmlns:a16="http://schemas.microsoft.com/office/drawing/2014/main" id="{E96A1318-67B7-4C79-BD73-40739556CA0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104" r="5104"/>
          <a:stretch/>
        </p:blipFill>
        <p:spPr/>
      </p:pic>
      <p:grpSp>
        <p:nvGrpSpPr>
          <p:cNvPr id="12" name="Group 11">
            <a:extLst>
              <a:ext uri="{FF2B5EF4-FFF2-40B4-BE49-F238E27FC236}">
                <a16:creationId xmlns:a16="http://schemas.microsoft.com/office/drawing/2014/main" id="{36086479-0A39-4D9E-975A-B5A9EF945CB8}"/>
              </a:ext>
            </a:extLst>
          </p:cNvPr>
          <p:cNvGrpSpPr/>
          <p:nvPr/>
        </p:nvGrpSpPr>
        <p:grpSpPr>
          <a:xfrm>
            <a:off x="1" y="0"/>
            <a:ext cx="530859" cy="531291"/>
            <a:chOff x="0" y="0"/>
            <a:chExt cx="571079" cy="487561"/>
          </a:xfrm>
        </p:grpSpPr>
        <p:sp>
          <p:nvSpPr>
            <p:cNvPr id="15" name="Rectangle 14">
              <a:extLst>
                <a:ext uri="{FF2B5EF4-FFF2-40B4-BE49-F238E27FC236}">
                  <a16:creationId xmlns:a16="http://schemas.microsoft.com/office/drawing/2014/main" id="{477F4118-4EBF-4BB2-8D7A-F9092E24C102}"/>
                </a:ext>
              </a:extLst>
            </p:cNvPr>
            <p:cNvSpPr/>
            <p:nvPr/>
          </p:nvSpPr>
          <p:spPr>
            <a:xfrm>
              <a:off x="0" y="0"/>
              <a:ext cx="429491" cy="37407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96CE2E9-FECD-4E79-B3FB-0A1324814C19}"/>
                </a:ext>
              </a:extLst>
            </p:cNvPr>
            <p:cNvSpPr/>
            <p:nvPr/>
          </p:nvSpPr>
          <p:spPr>
            <a:xfrm flipV="1">
              <a:off x="287902" y="240923"/>
              <a:ext cx="283177" cy="2466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5" name="Picture 4">
            <a:extLst>
              <a:ext uri="{FF2B5EF4-FFF2-40B4-BE49-F238E27FC236}">
                <a16:creationId xmlns:a16="http://schemas.microsoft.com/office/drawing/2014/main" id="{B4053F63-77F2-F564-9532-BE82AFD645D0}"/>
              </a:ext>
            </a:extLst>
          </p:cNvPr>
          <p:cNvPicPr>
            <a:picLocks noChangeAspect="1"/>
          </p:cNvPicPr>
          <p:nvPr/>
        </p:nvPicPr>
        <p:blipFill>
          <a:blip r:embed="rId3"/>
          <a:stretch>
            <a:fillRect/>
          </a:stretch>
        </p:blipFill>
        <p:spPr>
          <a:xfrm>
            <a:off x="5867489" y="2287602"/>
            <a:ext cx="6079088" cy="40560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046012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56"/>
        <p:cNvGrpSpPr/>
        <p:nvPr/>
      </p:nvGrpSpPr>
      <p:grpSpPr>
        <a:xfrm>
          <a:off x="0" y="0"/>
          <a:ext cx="0" cy="0"/>
          <a:chOff x="0" y="0"/>
          <a:chExt cx="0" cy="0"/>
        </a:xfrm>
      </p:grpSpPr>
      <p:sp>
        <p:nvSpPr>
          <p:cNvPr id="44" name="Google Shape;2280;p63">
            <a:extLst>
              <a:ext uri="{FF2B5EF4-FFF2-40B4-BE49-F238E27FC236}">
                <a16:creationId xmlns:a16="http://schemas.microsoft.com/office/drawing/2014/main" id="{E6EE4550-6A09-B2BE-466E-F248B0A43469}"/>
              </a:ext>
            </a:extLst>
          </p:cNvPr>
          <p:cNvSpPr/>
          <p:nvPr/>
        </p:nvSpPr>
        <p:spPr>
          <a:xfrm rot="5400000">
            <a:off x="5534049" y="3928200"/>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81;p63">
            <a:extLst>
              <a:ext uri="{FF2B5EF4-FFF2-40B4-BE49-F238E27FC236}">
                <a16:creationId xmlns:a16="http://schemas.microsoft.com/office/drawing/2014/main" id="{7EE00359-7919-D286-22A3-61E489B3A49F}"/>
              </a:ext>
            </a:extLst>
          </p:cNvPr>
          <p:cNvSpPr txBox="1">
            <a:spLocks noGrp="1"/>
          </p:cNvSpPr>
          <p:nvPr>
            <p:ph type="title"/>
          </p:nvPr>
        </p:nvSpPr>
        <p:spPr>
          <a:xfrm>
            <a:off x="3617938" y="1695850"/>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46" name="Google Shape;2282;p63">
            <a:extLst>
              <a:ext uri="{FF2B5EF4-FFF2-40B4-BE49-F238E27FC236}">
                <a16:creationId xmlns:a16="http://schemas.microsoft.com/office/drawing/2014/main" id="{91B81659-28D9-30E3-9340-D90FFAEBC2FA}"/>
              </a:ext>
            </a:extLst>
          </p:cNvPr>
          <p:cNvSpPr txBox="1">
            <a:spLocks noGrp="1"/>
          </p:cNvSpPr>
          <p:nvPr>
            <p:ph type="subTitle" idx="1"/>
          </p:nvPr>
        </p:nvSpPr>
        <p:spPr>
          <a:xfrm>
            <a:off x="3268608" y="2580751"/>
            <a:ext cx="5145100" cy="11606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2"/>
                </a:solidFill>
              </a:rPr>
              <a:t>DO YOU HAVE ANY QUESTIONS?</a:t>
            </a:r>
            <a:endParaRPr b="1" dirty="0">
              <a:solidFill>
                <a:schemeClr val="dk2"/>
              </a:solidFill>
            </a:endParaRPr>
          </a:p>
          <a:p>
            <a:pPr marL="0" lvl="0" indent="0" algn="ctr" rtl="0">
              <a:spcBef>
                <a:spcPts val="0"/>
              </a:spcBef>
              <a:spcAft>
                <a:spcPts val="0"/>
              </a:spcAft>
              <a:buNone/>
            </a:pPr>
            <a:r>
              <a:rPr lang="en-GB" dirty="0"/>
              <a:t>📧brandon@huicast.com</a:t>
            </a:r>
            <a:endParaRPr dirty="0"/>
          </a:p>
          <a:p>
            <a:r>
              <a:rPr lang="en-GB" dirty="0"/>
              <a:t>📱+86 191 5797 5247 (Mainland China)</a:t>
            </a:r>
          </a:p>
          <a:p>
            <a:r>
              <a:rPr lang="en-GB" dirty="0"/>
              <a:t>🌐+33 7 44 75 58 57 (International)</a:t>
            </a:r>
            <a:endParaRPr lang="en" dirty="0"/>
          </a:p>
        </p:txBody>
      </p:sp>
      <p:grpSp>
        <p:nvGrpSpPr>
          <p:cNvPr id="48" name="Google Shape;2284;p63">
            <a:extLst>
              <a:ext uri="{FF2B5EF4-FFF2-40B4-BE49-F238E27FC236}">
                <a16:creationId xmlns:a16="http://schemas.microsoft.com/office/drawing/2014/main" id="{2B42CDC6-4972-F060-85FC-9891CAF39672}"/>
              </a:ext>
            </a:extLst>
          </p:cNvPr>
          <p:cNvGrpSpPr/>
          <p:nvPr/>
        </p:nvGrpSpPr>
        <p:grpSpPr>
          <a:xfrm>
            <a:off x="5668878" y="4022363"/>
            <a:ext cx="346056" cy="345674"/>
            <a:chOff x="3303268" y="3817349"/>
            <a:chExt cx="346056" cy="345674"/>
          </a:xfrm>
        </p:grpSpPr>
        <p:sp>
          <p:nvSpPr>
            <p:cNvPr id="49" name="Google Shape;2285;p63">
              <a:extLst>
                <a:ext uri="{FF2B5EF4-FFF2-40B4-BE49-F238E27FC236}">
                  <a16:creationId xmlns:a16="http://schemas.microsoft.com/office/drawing/2014/main" id="{C18D959A-5408-3A7E-522A-88F79B941BFB}"/>
                </a:ext>
              </a:extLst>
            </p:cNvPr>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86;p63">
              <a:extLst>
                <a:ext uri="{FF2B5EF4-FFF2-40B4-BE49-F238E27FC236}">
                  <a16:creationId xmlns:a16="http://schemas.microsoft.com/office/drawing/2014/main" id="{C6EA19CA-9406-ED35-990F-C18E5128AD1B}"/>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87;p63">
              <a:extLst>
                <a:ext uri="{FF2B5EF4-FFF2-40B4-BE49-F238E27FC236}">
                  <a16:creationId xmlns:a16="http://schemas.microsoft.com/office/drawing/2014/main" id="{3AE4246A-BCD3-D390-79D7-8867D9D46985}"/>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88;p63">
              <a:extLst>
                <a:ext uri="{FF2B5EF4-FFF2-40B4-BE49-F238E27FC236}">
                  <a16:creationId xmlns:a16="http://schemas.microsoft.com/office/drawing/2014/main" id="{58FFEA35-AFB3-3229-D348-FF960371CCF4}"/>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2289;p63">
            <a:extLst>
              <a:ext uri="{FF2B5EF4-FFF2-40B4-BE49-F238E27FC236}">
                <a16:creationId xmlns:a16="http://schemas.microsoft.com/office/drawing/2014/main" id="{8E49C57F-F6E6-1356-5D5B-D01DB55CEC72}"/>
              </a:ext>
            </a:extLst>
          </p:cNvPr>
          <p:cNvSpPr/>
          <p:nvPr/>
        </p:nvSpPr>
        <p:spPr>
          <a:xfrm rot="5400000">
            <a:off x="4906612" y="3928200"/>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90;p63">
            <a:extLst>
              <a:ext uri="{FF2B5EF4-FFF2-40B4-BE49-F238E27FC236}">
                <a16:creationId xmlns:a16="http://schemas.microsoft.com/office/drawing/2014/main" id="{EFC3F462-933E-5BA9-2ACD-299BBE434810}"/>
              </a:ext>
            </a:extLst>
          </p:cNvPr>
          <p:cNvSpPr/>
          <p:nvPr/>
        </p:nvSpPr>
        <p:spPr>
          <a:xfrm>
            <a:off x="5041720" y="4022172"/>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91;p63">
            <a:extLst>
              <a:ext uri="{FF2B5EF4-FFF2-40B4-BE49-F238E27FC236}">
                <a16:creationId xmlns:a16="http://schemas.microsoft.com/office/drawing/2014/main" id="{8D6B54A7-6AE2-2489-5CA8-42D6EB339D84}"/>
              </a:ext>
            </a:extLst>
          </p:cNvPr>
          <p:cNvSpPr/>
          <p:nvPr/>
        </p:nvSpPr>
        <p:spPr>
          <a:xfrm rot="5400000">
            <a:off x="6161487" y="3928200"/>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2292;p63">
            <a:extLst>
              <a:ext uri="{FF2B5EF4-FFF2-40B4-BE49-F238E27FC236}">
                <a16:creationId xmlns:a16="http://schemas.microsoft.com/office/drawing/2014/main" id="{1B48DA53-024E-52BC-6632-16E9AD750AEB}"/>
              </a:ext>
            </a:extLst>
          </p:cNvPr>
          <p:cNvGrpSpPr/>
          <p:nvPr/>
        </p:nvGrpSpPr>
        <p:grpSpPr>
          <a:xfrm>
            <a:off x="6296419" y="4022363"/>
            <a:ext cx="346056" cy="345674"/>
            <a:chOff x="3752358" y="3817349"/>
            <a:chExt cx="346056" cy="345674"/>
          </a:xfrm>
        </p:grpSpPr>
        <p:sp>
          <p:nvSpPr>
            <p:cNvPr id="57" name="Google Shape;2293;p63">
              <a:extLst>
                <a:ext uri="{FF2B5EF4-FFF2-40B4-BE49-F238E27FC236}">
                  <a16:creationId xmlns:a16="http://schemas.microsoft.com/office/drawing/2014/main" id="{488E5FCC-60BC-1E8F-15DA-EEE45C39C791}"/>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94;p63">
              <a:extLst>
                <a:ext uri="{FF2B5EF4-FFF2-40B4-BE49-F238E27FC236}">
                  <a16:creationId xmlns:a16="http://schemas.microsoft.com/office/drawing/2014/main" id="{1D854222-63B9-9EB7-A0D2-CB4361FE7289}"/>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295;p63">
              <a:extLst>
                <a:ext uri="{FF2B5EF4-FFF2-40B4-BE49-F238E27FC236}">
                  <a16:creationId xmlns:a16="http://schemas.microsoft.com/office/drawing/2014/main" id="{7C695D54-A67B-E71C-CA8B-279DC3CC6349}"/>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296;p63">
              <a:extLst>
                <a:ext uri="{FF2B5EF4-FFF2-40B4-BE49-F238E27FC236}">
                  <a16:creationId xmlns:a16="http://schemas.microsoft.com/office/drawing/2014/main" id="{D27A9E29-B8D8-0601-17CA-54A313343A34}"/>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 name="Google Shape;2297;p63">
            <a:extLst>
              <a:ext uri="{FF2B5EF4-FFF2-40B4-BE49-F238E27FC236}">
                <a16:creationId xmlns:a16="http://schemas.microsoft.com/office/drawing/2014/main" id="{BDB47672-1217-FF1C-F7C9-647077234FB6}"/>
              </a:ext>
            </a:extLst>
          </p:cNvPr>
          <p:cNvPicPr preferRelativeResize="0"/>
          <p:nvPr/>
        </p:nvPicPr>
        <p:blipFill rotWithShape="1">
          <a:blip r:embed="rId3">
            <a:alphaModFix/>
          </a:blip>
          <a:srcRect l="24331" t="5721" r="23342" b="4591"/>
          <a:stretch/>
        </p:blipFill>
        <p:spPr>
          <a:xfrm rot="2268302">
            <a:off x="365414" y="3003615"/>
            <a:ext cx="2380385" cy="2382852"/>
          </a:xfrm>
          <a:prstGeom prst="rect">
            <a:avLst/>
          </a:prstGeom>
          <a:noFill/>
          <a:ln>
            <a:noFill/>
          </a:ln>
        </p:spPr>
      </p:pic>
      <p:pic>
        <p:nvPicPr>
          <p:cNvPr id="62" name="Google Shape;2298;p63">
            <a:extLst>
              <a:ext uri="{FF2B5EF4-FFF2-40B4-BE49-F238E27FC236}">
                <a16:creationId xmlns:a16="http://schemas.microsoft.com/office/drawing/2014/main" id="{40E41FE8-6474-BE1A-C12F-FF63EB75530C}"/>
              </a:ext>
            </a:extLst>
          </p:cNvPr>
          <p:cNvPicPr preferRelativeResize="0"/>
          <p:nvPr/>
        </p:nvPicPr>
        <p:blipFill rotWithShape="1">
          <a:blip r:embed="rId4">
            <a:alphaModFix/>
          </a:blip>
          <a:srcRect l="18647" t="7960" r="8852" b="8336"/>
          <a:stretch/>
        </p:blipFill>
        <p:spPr>
          <a:xfrm rot="-1406513">
            <a:off x="1167897" y="414600"/>
            <a:ext cx="2173372" cy="1190102"/>
          </a:xfrm>
          <a:prstGeom prst="rect">
            <a:avLst/>
          </a:prstGeom>
          <a:noFill/>
          <a:ln>
            <a:noFill/>
          </a:ln>
        </p:spPr>
      </p:pic>
      <p:pic>
        <p:nvPicPr>
          <p:cNvPr id="63" name="Google Shape;2299;p63">
            <a:extLst>
              <a:ext uri="{FF2B5EF4-FFF2-40B4-BE49-F238E27FC236}">
                <a16:creationId xmlns:a16="http://schemas.microsoft.com/office/drawing/2014/main" id="{9DDA1FB1-B9E6-1222-2E36-5C13D8D34039}"/>
              </a:ext>
            </a:extLst>
          </p:cNvPr>
          <p:cNvPicPr preferRelativeResize="0"/>
          <p:nvPr/>
        </p:nvPicPr>
        <p:blipFill rotWithShape="1">
          <a:blip r:embed="rId5">
            <a:alphaModFix/>
          </a:blip>
          <a:srcRect l="25537" t="7152" r="23467" b="5838"/>
          <a:stretch/>
        </p:blipFill>
        <p:spPr>
          <a:xfrm>
            <a:off x="9321800" y="3887250"/>
            <a:ext cx="2438449" cy="2433538"/>
          </a:xfrm>
          <a:prstGeom prst="rect">
            <a:avLst/>
          </a:prstGeom>
          <a:noFill/>
          <a:ln>
            <a:noFill/>
          </a:ln>
        </p:spPr>
      </p:pic>
      <p:pic>
        <p:nvPicPr>
          <p:cNvPr id="2240" name="Google Shape;2300;p63">
            <a:extLst>
              <a:ext uri="{FF2B5EF4-FFF2-40B4-BE49-F238E27FC236}">
                <a16:creationId xmlns:a16="http://schemas.microsoft.com/office/drawing/2014/main" id="{B5C8611E-B930-9D45-D485-19C25DBB4338}"/>
              </a:ext>
            </a:extLst>
          </p:cNvPr>
          <p:cNvPicPr preferRelativeResize="0"/>
          <p:nvPr/>
        </p:nvPicPr>
        <p:blipFill rotWithShape="1">
          <a:blip r:embed="rId6">
            <a:alphaModFix/>
          </a:blip>
          <a:srcRect l="15236" r="10474"/>
          <a:stretch/>
        </p:blipFill>
        <p:spPr>
          <a:xfrm rot="1220421">
            <a:off x="8438171" y="3917100"/>
            <a:ext cx="2041868" cy="1429643"/>
          </a:xfrm>
          <a:prstGeom prst="rect">
            <a:avLst/>
          </a:prstGeom>
          <a:noFill/>
          <a:ln>
            <a:noFill/>
          </a:ln>
        </p:spPr>
      </p:pic>
      <p:pic>
        <p:nvPicPr>
          <p:cNvPr id="2241" name="Google Shape;2301;p63">
            <a:extLst>
              <a:ext uri="{FF2B5EF4-FFF2-40B4-BE49-F238E27FC236}">
                <a16:creationId xmlns:a16="http://schemas.microsoft.com/office/drawing/2014/main" id="{12C77E24-EA68-6792-E849-F182B63007A5}"/>
              </a:ext>
            </a:extLst>
          </p:cNvPr>
          <p:cNvPicPr preferRelativeResize="0"/>
          <p:nvPr/>
        </p:nvPicPr>
        <p:blipFill rotWithShape="1">
          <a:blip r:embed="rId7">
            <a:alphaModFix/>
          </a:blip>
          <a:srcRect l="22009" r="18455"/>
          <a:stretch/>
        </p:blipFill>
        <p:spPr>
          <a:xfrm rot="-1592621">
            <a:off x="1900494" y="3149969"/>
            <a:ext cx="903663" cy="853812"/>
          </a:xfrm>
          <a:prstGeom prst="rect">
            <a:avLst/>
          </a:prstGeom>
          <a:noFill/>
          <a:ln>
            <a:noFill/>
          </a:ln>
        </p:spPr>
      </p:pic>
      <p:grpSp>
        <p:nvGrpSpPr>
          <p:cNvPr id="2242" name="Google Shape;2302;p63">
            <a:extLst>
              <a:ext uri="{FF2B5EF4-FFF2-40B4-BE49-F238E27FC236}">
                <a16:creationId xmlns:a16="http://schemas.microsoft.com/office/drawing/2014/main" id="{1A6103C1-AE87-9067-0F4F-C4D49791949C}"/>
              </a:ext>
            </a:extLst>
          </p:cNvPr>
          <p:cNvGrpSpPr/>
          <p:nvPr/>
        </p:nvGrpSpPr>
        <p:grpSpPr>
          <a:xfrm>
            <a:off x="8161975" y="1528850"/>
            <a:ext cx="76825" cy="76800"/>
            <a:chOff x="3104875" y="1099400"/>
            <a:chExt cx="76825" cy="76800"/>
          </a:xfrm>
        </p:grpSpPr>
        <p:sp>
          <p:nvSpPr>
            <p:cNvPr id="2243" name="Google Shape;2303;p63">
              <a:extLst>
                <a:ext uri="{FF2B5EF4-FFF2-40B4-BE49-F238E27FC236}">
                  <a16:creationId xmlns:a16="http://schemas.microsoft.com/office/drawing/2014/main" id="{9DE2539D-FE12-166D-FD88-2BA2A87404CB}"/>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304;p63">
              <a:extLst>
                <a:ext uri="{FF2B5EF4-FFF2-40B4-BE49-F238E27FC236}">
                  <a16:creationId xmlns:a16="http://schemas.microsoft.com/office/drawing/2014/main" id="{1E67219A-3FCC-2504-3D8C-6F140DA3D02F}"/>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5" name="Google Shape;2305;p63">
            <a:extLst>
              <a:ext uri="{FF2B5EF4-FFF2-40B4-BE49-F238E27FC236}">
                <a16:creationId xmlns:a16="http://schemas.microsoft.com/office/drawing/2014/main" id="{C4C1C5E8-08C2-6316-5E73-3E4C9391F65B}"/>
              </a:ext>
            </a:extLst>
          </p:cNvPr>
          <p:cNvGrpSpPr/>
          <p:nvPr/>
        </p:nvGrpSpPr>
        <p:grpSpPr>
          <a:xfrm rot="1891135">
            <a:off x="2669937" y="5014268"/>
            <a:ext cx="76828" cy="76803"/>
            <a:chOff x="3104875" y="1099400"/>
            <a:chExt cx="76825" cy="76800"/>
          </a:xfrm>
        </p:grpSpPr>
        <p:sp>
          <p:nvSpPr>
            <p:cNvPr id="2246" name="Google Shape;2306;p63">
              <a:extLst>
                <a:ext uri="{FF2B5EF4-FFF2-40B4-BE49-F238E27FC236}">
                  <a16:creationId xmlns:a16="http://schemas.microsoft.com/office/drawing/2014/main" id="{A63662CC-B2A8-EDE1-96BA-16D8969A86A3}"/>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307;p63">
              <a:extLst>
                <a:ext uri="{FF2B5EF4-FFF2-40B4-BE49-F238E27FC236}">
                  <a16:creationId xmlns:a16="http://schemas.microsoft.com/office/drawing/2014/main" id="{F1197869-86BB-2DE4-26C4-F45834318F84}"/>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308;p63">
            <a:extLst>
              <a:ext uri="{FF2B5EF4-FFF2-40B4-BE49-F238E27FC236}">
                <a16:creationId xmlns:a16="http://schemas.microsoft.com/office/drawing/2014/main" id="{F11B8AC5-4995-060E-A109-C1BCEFF10B13}"/>
              </a:ext>
            </a:extLst>
          </p:cNvPr>
          <p:cNvGrpSpPr/>
          <p:nvPr/>
        </p:nvGrpSpPr>
        <p:grpSpPr>
          <a:xfrm>
            <a:off x="3411475" y="2839913"/>
            <a:ext cx="76825" cy="76800"/>
            <a:chOff x="3104875" y="1099400"/>
            <a:chExt cx="76825" cy="76800"/>
          </a:xfrm>
        </p:grpSpPr>
        <p:sp>
          <p:nvSpPr>
            <p:cNvPr id="2249" name="Google Shape;2309;p63">
              <a:extLst>
                <a:ext uri="{FF2B5EF4-FFF2-40B4-BE49-F238E27FC236}">
                  <a16:creationId xmlns:a16="http://schemas.microsoft.com/office/drawing/2014/main" id="{495125E1-ABDF-A3A4-198F-2FE386D39080}"/>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310;p63">
              <a:extLst>
                <a:ext uri="{FF2B5EF4-FFF2-40B4-BE49-F238E27FC236}">
                  <a16:creationId xmlns:a16="http://schemas.microsoft.com/office/drawing/2014/main" id="{F402CE54-F211-E3D3-4F2C-A7912FC67D21}"/>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79"/>
        <p:cNvGrpSpPr/>
        <p:nvPr/>
      </p:nvGrpSpPr>
      <p:grpSpPr>
        <a:xfrm>
          <a:off x="0" y="0"/>
          <a:ext cx="0" cy="0"/>
          <a:chOff x="0" y="0"/>
          <a:chExt cx="0" cy="0"/>
        </a:xfrm>
      </p:grpSpPr>
      <p:grpSp>
        <p:nvGrpSpPr>
          <p:cNvPr id="2580" name="Google Shape;2580;p40"/>
          <p:cNvGrpSpPr/>
          <p:nvPr/>
        </p:nvGrpSpPr>
        <p:grpSpPr>
          <a:xfrm>
            <a:off x="-300359" y="-11"/>
            <a:ext cx="2678648" cy="2152453"/>
            <a:chOff x="476652" y="408539"/>
            <a:chExt cx="1616500" cy="1298954"/>
          </a:xfrm>
        </p:grpSpPr>
        <p:sp>
          <p:nvSpPr>
            <p:cNvPr id="2581" name="Google Shape;2581;p40"/>
            <p:cNvSpPr/>
            <p:nvPr/>
          </p:nvSpPr>
          <p:spPr>
            <a:xfrm>
              <a:off x="589305" y="573896"/>
              <a:ext cx="983789" cy="684265"/>
            </a:xfrm>
            <a:custGeom>
              <a:avLst/>
              <a:gdLst/>
              <a:ahLst/>
              <a:cxnLst/>
              <a:rect l="l" t="t" r="r" b="b"/>
              <a:pathLst>
                <a:path w="22269" h="15489" fill="none" extrusionOk="0">
                  <a:moveTo>
                    <a:pt x="0" y="1"/>
                  </a:moveTo>
                  <a:lnTo>
                    <a:pt x="10226" y="10226"/>
                  </a:lnTo>
                  <a:lnTo>
                    <a:pt x="17034" y="10226"/>
                  </a:lnTo>
                  <a:lnTo>
                    <a:pt x="22269" y="15489"/>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2" name="Google Shape;2582;p40"/>
            <p:cNvSpPr/>
            <p:nvPr/>
          </p:nvSpPr>
          <p:spPr>
            <a:xfrm>
              <a:off x="532978" y="627837"/>
              <a:ext cx="1140796" cy="1037729"/>
            </a:xfrm>
            <a:custGeom>
              <a:avLst/>
              <a:gdLst/>
              <a:ahLst/>
              <a:cxnLst/>
              <a:rect l="l" t="t" r="r" b="b"/>
              <a:pathLst>
                <a:path w="25823" h="23490" fill="none" extrusionOk="0">
                  <a:moveTo>
                    <a:pt x="0" y="0"/>
                  </a:moveTo>
                  <a:lnTo>
                    <a:pt x="14078" y="14078"/>
                  </a:lnTo>
                  <a:lnTo>
                    <a:pt x="16383" y="14078"/>
                  </a:lnTo>
                  <a:lnTo>
                    <a:pt x="25822" y="2349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3" name="Google Shape;2583;p40"/>
            <p:cNvSpPr/>
            <p:nvPr/>
          </p:nvSpPr>
          <p:spPr>
            <a:xfrm>
              <a:off x="656410" y="506790"/>
              <a:ext cx="311584" cy="310391"/>
            </a:xfrm>
            <a:custGeom>
              <a:avLst/>
              <a:gdLst/>
              <a:ahLst/>
              <a:cxnLst/>
              <a:rect l="l" t="t" r="r" b="b"/>
              <a:pathLst>
                <a:path w="7053" h="7026" fill="none" extrusionOk="0">
                  <a:moveTo>
                    <a:pt x="0" y="1"/>
                  </a:moveTo>
                  <a:lnTo>
                    <a:pt x="7052" y="7026"/>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4" name="Google Shape;2584;p40"/>
            <p:cNvSpPr/>
            <p:nvPr/>
          </p:nvSpPr>
          <p:spPr>
            <a:xfrm>
              <a:off x="476652" y="686549"/>
              <a:ext cx="751371" cy="752564"/>
            </a:xfrm>
            <a:custGeom>
              <a:avLst/>
              <a:gdLst/>
              <a:ahLst/>
              <a:cxnLst/>
              <a:rect l="l" t="t" r="r" b="b"/>
              <a:pathLst>
                <a:path w="17008" h="17035" fill="none" extrusionOk="0">
                  <a:moveTo>
                    <a:pt x="1" y="0"/>
                  </a:moveTo>
                  <a:lnTo>
                    <a:pt x="17007" y="17034"/>
                  </a:lnTo>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5" name="Google Shape;2585;p40"/>
            <p:cNvSpPr/>
            <p:nvPr/>
          </p:nvSpPr>
          <p:spPr>
            <a:xfrm>
              <a:off x="715122" y="408539"/>
              <a:ext cx="367910" cy="492535"/>
            </a:xfrm>
            <a:custGeom>
              <a:avLst/>
              <a:gdLst/>
              <a:ahLst/>
              <a:cxnLst/>
              <a:rect l="l" t="t" r="r" b="b"/>
              <a:pathLst>
                <a:path w="8328" h="11149" fill="none" extrusionOk="0">
                  <a:moveTo>
                    <a:pt x="0" y="1"/>
                  </a:moveTo>
                  <a:lnTo>
                    <a:pt x="8327" y="8382"/>
                  </a:lnTo>
                  <a:lnTo>
                    <a:pt x="8327" y="11149"/>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6" name="Google Shape;2586;p40"/>
            <p:cNvSpPr/>
            <p:nvPr/>
          </p:nvSpPr>
          <p:spPr>
            <a:xfrm>
              <a:off x="1184818" y="1138309"/>
              <a:ext cx="492535" cy="357131"/>
            </a:xfrm>
            <a:custGeom>
              <a:avLst/>
              <a:gdLst/>
              <a:ahLst/>
              <a:cxnLst/>
              <a:rect l="l" t="t" r="r" b="b"/>
              <a:pathLst>
                <a:path w="11149" h="8084" fill="none" extrusionOk="0">
                  <a:moveTo>
                    <a:pt x="11149" y="8083"/>
                  </a:moveTo>
                  <a:lnTo>
                    <a:pt x="3066" y="0"/>
                  </a:lnTo>
                  <a:lnTo>
                    <a:pt x="1" y="0"/>
                  </a:lnTo>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7" name="Google Shape;2587;p40"/>
            <p:cNvSpPr/>
            <p:nvPr/>
          </p:nvSpPr>
          <p:spPr>
            <a:xfrm>
              <a:off x="1221971" y="1431870"/>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45"/>
                    <a:pt x="245" y="0"/>
                    <a:pt x="543" y="0"/>
                  </a:cubicBezTo>
                  <a:cubicBezTo>
                    <a:pt x="842" y="0"/>
                    <a:pt x="1086" y="245"/>
                    <a:pt x="1086" y="543"/>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8" name="Google Shape;2588;p40"/>
            <p:cNvSpPr/>
            <p:nvPr/>
          </p:nvSpPr>
          <p:spPr>
            <a:xfrm>
              <a:off x="1666530" y="1659517"/>
              <a:ext cx="47977" cy="47977"/>
            </a:xfrm>
            <a:custGeom>
              <a:avLst/>
              <a:gdLst/>
              <a:ahLst/>
              <a:cxnLst/>
              <a:rect l="l" t="t" r="r" b="b"/>
              <a:pathLst>
                <a:path w="1086" h="1086" extrusionOk="0">
                  <a:moveTo>
                    <a:pt x="543" y="1"/>
                  </a:moveTo>
                  <a:cubicBezTo>
                    <a:pt x="245" y="1"/>
                    <a:pt x="1" y="245"/>
                    <a:pt x="1" y="543"/>
                  </a:cubicBezTo>
                  <a:cubicBezTo>
                    <a:pt x="1" y="842"/>
                    <a:pt x="245" y="1086"/>
                    <a:pt x="543" y="1086"/>
                  </a:cubicBezTo>
                  <a:cubicBezTo>
                    <a:pt x="869" y="1086"/>
                    <a:pt x="1086" y="842"/>
                    <a:pt x="1086" y="543"/>
                  </a:cubicBezTo>
                  <a:cubicBezTo>
                    <a:pt x="1086" y="245"/>
                    <a:pt x="869"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9" name="Google Shape;2589;p40"/>
            <p:cNvSpPr/>
            <p:nvPr/>
          </p:nvSpPr>
          <p:spPr>
            <a:xfrm>
              <a:off x="1671345" y="1489389"/>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17"/>
                    <a:pt x="244" y="0"/>
                    <a:pt x="543" y="0"/>
                  </a:cubicBezTo>
                  <a:cubicBezTo>
                    <a:pt x="841" y="0"/>
                    <a:pt x="1085" y="217"/>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0" name="Google Shape;2590;p40"/>
            <p:cNvSpPr/>
            <p:nvPr/>
          </p:nvSpPr>
          <p:spPr>
            <a:xfrm>
              <a:off x="1563508" y="1249725"/>
              <a:ext cx="47933" cy="47977"/>
            </a:xfrm>
            <a:custGeom>
              <a:avLst/>
              <a:gdLst/>
              <a:ahLst/>
              <a:cxnLst/>
              <a:rect l="l" t="t" r="r" b="b"/>
              <a:pathLst>
                <a:path w="1085" h="1086" fill="none" extrusionOk="0">
                  <a:moveTo>
                    <a:pt x="1085" y="543"/>
                  </a:moveTo>
                  <a:cubicBezTo>
                    <a:pt x="1085" y="841"/>
                    <a:pt x="841" y="1086"/>
                    <a:pt x="542" y="1086"/>
                  </a:cubicBezTo>
                  <a:cubicBezTo>
                    <a:pt x="244" y="1086"/>
                    <a:pt x="0" y="841"/>
                    <a:pt x="0" y="543"/>
                  </a:cubicBezTo>
                  <a:cubicBezTo>
                    <a:pt x="0" y="218"/>
                    <a:pt x="244" y="1"/>
                    <a:pt x="542" y="1"/>
                  </a:cubicBezTo>
                  <a:cubicBezTo>
                    <a:pt x="841" y="1"/>
                    <a:pt x="1085" y="218"/>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1" name="Google Shape;2591;p40"/>
            <p:cNvSpPr/>
            <p:nvPr/>
          </p:nvSpPr>
          <p:spPr>
            <a:xfrm>
              <a:off x="1130921" y="564310"/>
              <a:ext cx="47977" cy="47977"/>
            </a:xfrm>
            <a:custGeom>
              <a:avLst/>
              <a:gdLst/>
              <a:ahLst/>
              <a:cxnLst/>
              <a:rect l="l" t="t" r="r" b="b"/>
              <a:pathLst>
                <a:path w="1086" h="1086" fill="none" extrusionOk="0">
                  <a:moveTo>
                    <a:pt x="1085" y="543"/>
                  </a:moveTo>
                  <a:cubicBezTo>
                    <a:pt x="1085" y="842"/>
                    <a:pt x="841" y="1086"/>
                    <a:pt x="543" y="1086"/>
                  </a:cubicBezTo>
                  <a:cubicBezTo>
                    <a:pt x="244" y="1086"/>
                    <a:pt x="0" y="842"/>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2" name="Google Shape;2592;p40"/>
            <p:cNvSpPr/>
            <p:nvPr/>
          </p:nvSpPr>
          <p:spPr>
            <a:xfrm>
              <a:off x="1521539" y="956165"/>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17"/>
                    <a:pt x="245" y="0"/>
                    <a:pt x="543" y="0"/>
                  </a:cubicBezTo>
                  <a:cubicBezTo>
                    <a:pt x="842" y="0"/>
                    <a:pt x="1086" y="217"/>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3" name="Google Shape;2593;p40"/>
            <p:cNvSpPr/>
            <p:nvPr/>
          </p:nvSpPr>
          <p:spPr>
            <a:xfrm>
              <a:off x="1839087" y="814753"/>
              <a:ext cx="47977" cy="47977"/>
            </a:xfrm>
            <a:custGeom>
              <a:avLst/>
              <a:gdLst/>
              <a:ahLst/>
              <a:cxnLst/>
              <a:rect l="l" t="t" r="r" b="b"/>
              <a:pathLst>
                <a:path w="1086" h="1086" fill="none" extrusionOk="0">
                  <a:moveTo>
                    <a:pt x="1085" y="543"/>
                  </a:moveTo>
                  <a:cubicBezTo>
                    <a:pt x="1085" y="842"/>
                    <a:pt x="841" y="1086"/>
                    <a:pt x="543" y="1086"/>
                  </a:cubicBezTo>
                  <a:cubicBezTo>
                    <a:pt x="245" y="1086"/>
                    <a:pt x="0" y="842"/>
                    <a:pt x="0" y="543"/>
                  </a:cubicBezTo>
                  <a:cubicBezTo>
                    <a:pt x="0" y="245"/>
                    <a:pt x="245" y="1"/>
                    <a:pt x="543" y="1"/>
                  </a:cubicBezTo>
                  <a:cubicBezTo>
                    <a:pt x="841" y="1"/>
                    <a:pt x="1085" y="245"/>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4" name="Google Shape;2594;p40"/>
            <p:cNvSpPr/>
            <p:nvPr/>
          </p:nvSpPr>
          <p:spPr>
            <a:xfrm>
              <a:off x="1738451" y="877087"/>
              <a:ext cx="47977" cy="47977"/>
            </a:xfrm>
            <a:custGeom>
              <a:avLst/>
              <a:gdLst/>
              <a:ahLst/>
              <a:cxnLst/>
              <a:rect l="l" t="t" r="r" b="b"/>
              <a:pathLst>
                <a:path w="1086" h="1086" fill="none" extrusionOk="0">
                  <a:moveTo>
                    <a:pt x="1085" y="543"/>
                  </a:moveTo>
                  <a:cubicBezTo>
                    <a:pt x="1085" y="868"/>
                    <a:pt x="868" y="1085"/>
                    <a:pt x="543" y="1085"/>
                  </a:cubicBezTo>
                  <a:cubicBezTo>
                    <a:pt x="244" y="1085"/>
                    <a:pt x="0" y="868"/>
                    <a:pt x="0" y="543"/>
                  </a:cubicBezTo>
                  <a:cubicBezTo>
                    <a:pt x="0" y="244"/>
                    <a:pt x="244" y="0"/>
                    <a:pt x="543" y="0"/>
                  </a:cubicBezTo>
                  <a:cubicBezTo>
                    <a:pt x="868"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5" name="Google Shape;2595;p40"/>
            <p:cNvSpPr/>
            <p:nvPr/>
          </p:nvSpPr>
          <p:spPr>
            <a:xfrm>
              <a:off x="1563508" y="702144"/>
              <a:ext cx="47933" cy="47977"/>
            </a:xfrm>
            <a:custGeom>
              <a:avLst/>
              <a:gdLst/>
              <a:ahLst/>
              <a:cxnLst/>
              <a:rect l="l" t="t" r="r" b="b"/>
              <a:pathLst>
                <a:path w="1085" h="1086" fill="none" extrusionOk="0">
                  <a:moveTo>
                    <a:pt x="1085" y="543"/>
                  </a:moveTo>
                  <a:cubicBezTo>
                    <a:pt x="1085" y="841"/>
                    <a:pt x="841" y="1085"/>
                    <a:pt x="542" y="1085"/>
                  </a:cubicBezTo>
                  <a:cubicBezTo>
                    <a:pt x="244" y="1085"/>
                    <a:pt x="0" y="841"/>
                    <a:pt x="0" y="543"/>
                  </a:cubicBezTo>
                  <a:cubicBezTo>
                    <a:pt x="0" y="244"/>
                    <a:pt x="244" y="0"/>
                    <a:pt x="542"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6" name="Google Shape;2596;p40"/>
            <p:cNvSpPr/>
            <p:nvPr/>
          </p:nvSpPr>
          <p:spPr>
            <a:xfrm>
              <a:off x="1575480" y="1011299"/>
              <a:ext cx="53941" cy="52748"/>
            </a:xfrm>
            <a:custGeom>
              <a:avLst/>
              <a:gdLst/>
              <a:ahLst/>
              <a:cxnLst/>
              <a:rect l="l" t="t" r="r" b="b"/>
              <a:pathLst>
                <a:path w="1221" h="1194" fill="none" extrusionOk="0">
                  <a:moveTo>
                    <a:pt x="1004" y="190"/>
                  </a:moveTo>
                  <a:cubicBezTo>
                    <a:pt x="787" y="0"/>
                    <a:pt x="407" y="0"/>
                    <a:pt x="217" y="190"/>
                  </a:cubicBezTo>
                  <a:cubicBezTo>
                    <a:pt x="0" y="407"/>
                    <a:pt x="0" y="787"/>
                    <a:pt x="217" y="976"/>
                  </a:cubicBezTo>
                  <a:cubicBezTo>
                    <a:pt x="407" y="1193"/>
                    <a:pt x="787" y="1193"/>
                    <a:pt x="1004" y="976"/>
                  </a:cubicBezTo>
                  <a:cubicBezTo>
                    <a:pt x="1221" y="732"/>
                    <a:pt x="1221" y="407"/>
                    <a:pt x="1004" y="190"/>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7" name="Google Shape;2597;p40"/>
            <p:cNvSpPr/>
            <p:nvPr/>
          </p:nvSpPr>
          <p:spPr>
            <a:xfrm>
              <a:off x="1256739" y="557153"/>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4"/>
                    <a:pt x="244"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8" name="Google Shape;2598;p40"/>
            <p:cNvSpPr/>
            <p:nvPr/>
          </p:nvSpPr>
          <p:spPr>
            <a:xfrm>
              <a:off x="1413702" y="702144"/>
              <a:ext cx="47977" cy="47977"/>
            </a:xfrm>
            <a:custGeom>
              <a:avLst/>
              <a:gdLst/>
              <a:ahLst/>
              <a:cxnLst/>
              <a:rect l="l" t="t" r="r" b="b"/>
              <a:pathLst>
                <a:path w="1086" h="1086" fill="none" extrusionOk="0">
                  <a:moveTo>
                    <a:pt x="1085" y="543"/>
                  </a:moveTo>
                  <a:cubicBezTo>
                    <a:pt x="1085" y="841"/>
                    <a:pt x="841" y="1085"/>
                    <a:pt x="543" y="1085"/>
                  </a:cubicBezTo>
                  <a:cubicBezTo>
                    <a:pt x="245" y="1085"/>
                    <a:pt x="1" y="841"/>
                    <a:pt x="1" y="543"/>
                  </a:cubicBezTo>
                  <a:cubicBezTo>
                    <a:pt x="1"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9" name="Google Shape;2599;p40"/>
            <p:cNvSpPr/>
            <p:nvPr/>
          </p:nvSpPr>
          <p:spPr>
            <a:xfrm>
              <a:off x="1468835" y="770442"/>
              <a:ext cx="47977" cy="47977"/>
            </a:xfrm>
            <a:custGeom>
              <a:avLst/>
              <a:gdLst/>
              <a:ahLst/>
              <a:cxnLst/>
              <a:rect l="l" t="t" r="r" b="b"/>
              <a:pathLst>
                <a:path w="1086" h="1086" fill="none" extrusionOk="0">
                  <a:moveTo>
                    <a:pt x="1085" y="543"/>
                  </a:moveTo>
                  <a:cubicBezTo>
                    <a:pt x="1085" y="841"/>
                    <a:pt x="868" y="1085"/>
                    <a:pt x="543" y="1085"/>
                  </a:cubicBezTo>
                  <a:cubicBezTo>
                    <a:pt x="244" y="1085"/>
                    <a:pt x="0" y="841"/>
                    <a:pt x="0" y="543"/>
                  </a:cubicBezTo>
                  <a:cubicBezTo>
                    <a:pt x="0" y="217"/>
                    <a:pt x="244" y="0"/>
                    <a:pt x="543" y="0"/>
                  </a:cubicBezTo>
                  <a:cubicBezTo>
                    <a:pt x="868" y="0"/>
                    <a:pt x="1085" y="217"/>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0" name="Google Shape;2600;p40"/>
            <p:cNvSpPr/>
            <p:nvPr/>
          </p:nvSpPr>
          <p:spPr>
            <a:xfrm>
              <a:off x="1944539" y="664990"/>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1" name="Google Shape;2601;p40"/>
            <p:cNvSpPr/>
            <p:nvPr/>
          </p:nvSpPr>
          <p:spPr>
            <a:xfrm>
              <a:off x="1876240" y="971716"/>
              <a:ext cx="47977" cy="47977"/>
            </a:xfrm>
            <a:custGeom>
              <a:avLst/>
              <a:gdLst/>
              <a:ahLst/>
              <a:cxnLst/>
              <a:rect l="l" t="t" r="r" b="b"/>
              <a:pathLst>
                <a:path w="1086" h="1086" fill="none" extrusionOk="0">
                  <a:moveTo>
                    <a:pt x="1085" y="543"/>
                  </a:moveTo>
                  <a:cubicBezTo>
                    <a:pt x="1085" y="842"/>
                    <a:pt x="868" y="1086"/>
                    <a:pt x="543" y="1086"/>
                  </a:cubicBezTo>
                  <a:cubicBezTo>
                    <a:pt x="244" y="1086"/>
                    <a:pt x="0" y="842"/>
                    <a:pt x="0" y="543"/>
                  </a:cubicBezTo>
                  <a:cubicBezTo>
                    <a:pt x="0" y="245"/>
                    <a:pt x="244" y="1"/>
                    <a:pt x="543" y="1"/>
                  </a:cubicBezTo>
                  <a:cubicBezTo>
                    <a:pt x="868"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2" name="Google Shape;2602;p40"/>
            <p:cNvSpPr/>
            <p:nvPr/>
          </p:nvSpPr>
          <p:spPr>
            <a:xfrm>
              <a:off x="1763588" y="1107120"/>
              <a:ext cx="49170" cy="47977"/>
            </a:xfrm>
            <a:custGeom>
              <a:avLst/>
              <a:gdLst/>
              <a:ahLst/>
              <a:cxnLst/>
              <a:rect l="l" t="t" r="r" b="b"/>
              <a:pathLst>
                <a:path w="1113" h="1086" fill="none" extrusionOk="0">
                  <a:moveTo>
                    <a:pt x="543" y="1"/>
                  </a:moveTo>
                  <a:cubicBezTo>
                    <a:pt x="218" y="1"/>
                    <a:pt x="1" y="245"/>
                    <a:pt x="1" y="543"/>
                  </a:cubicBezTo>
                  <a:cubicBezTo>
                    <a:pt x="1" y="842"/>
                    <a:pt x="218" y="1086"/>
                    <a:pt x="543" y="1086"/>
                  </a:cubicBezTo>
                  <a:cubicBezTo>
                    <a:pt x="842" y="1086"/>
                    <a:pt x="1086" y="842"/>
                    <a:pt x="1086" y="543"/>
                  </a:cubicBezTo>
                  <a:cubicBezTo>
                    <a:pt x="1113" y="245"/>
                    <a:pt x="842"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3" name="Google Shape;2603;p40"/>
            <p:cNvSpPr/>
            <p:nvPr/>
          </p:nvSpPr>
          <p:spPr>
            <a:xfrm>
              <a:off x="959557" y="809981"/>
              <a:ext cx="47977" cy="47977"/>
            </a:xfrm>
            <a:custGeom>
              <a:avLst/>
              <a:gdLst/>
              <a:ahLst/>
              <a:cxnLst/>
              <a:rect l="l" t="t" r="r" b="b"/>
              <a:pathLst>
                <a:path w="1086" h="1086" fill="none" extrusionOk="0">
                  <a:moveTo>
                    <a:pt x="1086" y="543"/>
                  </a:moveTo>
                  <a:cubicBezTo>
                    <a:pt x="1086" y="841"/>
                    <a:pt x="869" y="1085"/>
                    <a:pt x="543" y="1085"/>
                  </a:cubicBezTo>
                  <a:cubicBezTo>
                    <a:pt x="245" y="1085"/>
                    <a:pt x="1" y="841"/>
                    <a:pt x="1" y="543"/>
                  </a:cubicBezTo>
                  <a:cubicBezTo>
                    <a:pt x="1" y="244"/>
                    <a:pt x="245" y="0"/>
                    <a:pt x="543" y="0"/>
                  </a:cubicBezTo>
                  <a:cubicBezTo>
                    <a:pt x="869"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4" name="Google Shape;2604;p40"/>
            <p:cNvSpPr/>
            <p:nvPr/>
          </p:nvSpPr>
          <p:spPr>
            <a:xfrm>
              <a:off x="1135692" y="1114321"/>
              <a:ext cx="49170" cy="47977"/>
            </a:xfrm>
            <a:custGeom>
              <a:avLst/>
              <a:gdLst/>
              <a:ahLst/>
              <a:cxnLst/>
              <a:rect l="l" t="t" r="r" b="b"/>
              <a:pathLst>
                <a:path w="1113" h="1086" fill="none" extrusionOk="0">
                  <a:moveTo>
                    <a:pt x="570" y="1086"/>
                  </a:moveTo>
                  <a:cubicBezTo>
                    <a:pt x="869" y="1086"/>
                    <a:pt x="1113" y="841"/>
                    <a:pt x="1113" y="543"/>
                  </a:cubicBezTo>
                  <a:cubicBezTo>
                    <a:pt x="1113" y="245"/>
                    <a:pt x="869" y="1"/>
                    <a:pt x="570" y="1"/>
                  </a:cubicBezTo>
                  <a:cubicBezTo>
                    <a:pt x="272" y="1"/>
                    <a:pt x="28" y="245"/>
                    <a:pt x="28" y="543"/>
                  </a:cubicBezTo>
                  <a:cubicBezTo>
                    <a:pt x="1" y="841"/>
                    <a:pt x="272" y="1086"/>
                    <a:pt x="570" y="1086"/>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5" name="Google Shape;2605;p40"/>
            <p:cNvSpPr/>
            <p:nvPr/>
          </p:nvSpPr>
          <p:spPr>
            <a:xfrm>
              <a:off x="1148901" y="718887"/>
              <a:ext cx="47977" cy="47977"/>
            </a:xfrm>
            <a:custGeom>
              <a:avLst/>
              <a:gdLst/>
              <a:ahLst/>
              <a:cxnLst/>
              <a:rect l="l" t="t" r="r" b="b"/>
              <a:pathLst>
                <a:path w="1086" h="1086" fill="none" extrusionOk="0">
                  <a:moveTo>
                    <a:pt x="543" y="1086"/>
                  </a:moveTo>
                  <a:cubicBezTo>
                    <a:pt x="841" y="1086"/>
                    <a:pt x="1085" y="842"/>
                    <a:pt x="1085" y="543"/>
                  </a:cubicBezTo>
                  <a:cubicBezTo>
                    <a:pt x="1085" y="245"/>
                    <a:pt x="841" y="1"/>
                    <a:pt x="543" y="1"/>
                  </a:cubicBezTo>
                  <a:cubicBezTo>
                    <a:pt x="244" y="1"/>
                    <a:pt x="0" y="245"/>
                    <a:pt x="0" y="543"/>
                  </a:cubicBezTo>
                  <a:cubicBezTo>
                    <a:pt x="0" y="842"/>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6" name="Google Shape;2606;p40"/>
            <p:cNvSpPr/>
            <p:nvPr/>
          </p:nvSpPr>
          <p:spPr>
            <a:xfrm>
              <a:off x="1065008" y="635038"/>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7" name="Google Shape;2607;p40"/>
            <p:cNvSpPr/>
            <p:nvPr/>
          </p:nvSpPr>
          <p:spPr>
            <a:xfrm>
              <a:off x="1304671" y="456472"/>
              <a:ext cx="47977" cy="47977"/>
            </a:xfrm>
            <a:custGeom>
              <a:avLst/>
              <a:gdLst/>
              <a:ahLst/>
              <a:cxnLst/>
              <a:rect l="l" t="t" r="r" b="b"/>
              <a:pathLst>
                <a:path w="1086" h="1086" fill="none" extrusionOk="0">
                  <a:moveTo>
                    <a:pt x="543" y="1086"/>
                  </a:moveTo>
                  <a:cubicBezTo>
                    <a:pt x="841" y="1086"/>
                    <a:pt x="1085" y="869"/>
                    <a:pt x="1085" y="543"/>
                  </a:cubicBezTo>
                  <a:cubicBezTo>
                    <a:pt x="1085" y="245"/>
                    <a:pt x="841" y="1"/>
                    <a:pt x="543" y="1"/>
                  </a:cubicBezTo>
                  <a:cubicBezTo>
                    <a:pt x="244" y="1"/>
                    <a:pt x="0" y="245"/>
                    <a:pt x="0" y="543"/>
                  </a:cubicBezTo>
                  <a:cubicBezTo>
                    <a:pt x="0" y="869"/>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8" name="Google Shape;2608;p40"/>
            <p:cNvSpPr/>
            <p:nvPr/>
          </p:nvSpPr>
          <p:spPr>
            <a:xfrm>
              <a:off x="1426866" y="449271"/>
              <a:ext cx="47977" cy="47977"/>
            </a:xfrm>
            <a:custGeom>
              <a:avLst/>
              <a:gdLst/>
              <a:ahLst/>
              <a:cxnLst/>
              <a:rect l="l" t="t" r="r" b="b"/>
              <a:pathLst>
                <a:path w="1086" h="1086" fill="none" extrusionOk="0">
                  <a:moveTo>
                    <a:pt x="1086" y="543"/>
                  </a:moveTo>
                  <a:cubicBezTo>
                    <a:pt x="1086" y="842"/>
                    <a:pt x="869" y="1086"/>
                    <a:pt x="543" y="1086"/>
                  </a:cubicBezTo>
                  <a:cubicBezTo>
                    <a:pt x="245" y="1086"/>
                    <a:pt x="1" y="842"/>
                    <a:pt x="1" y="543"/>
                  </a:cubicBezTo>
                  <a:cubicBezTo>
                    <a:pt x="1" y="245"/>
                    <a:pt x="245" y="1"/>
                    <a:pt x="543" y="1"/>
                  </a:cubicBezTo>
                  <a:cubicBezTo>
                    <a:pt x="869"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9" name="Google Shape;2609;p40"/>
            <p:cNvSpPr/>
            <p:nvPr/>
          </p:nvSpPr>
          <p:spPr>
            <a:xfrm>
              <a:off x="2042790" y="591877"/>
              <a:ext cx="50362" cy="47977"/>
            </a:xfrm>
            <a:custGeom>
              <a:avLst/>
              <a:gdLst/>
              <a:ahLst/>
              <a:cxnLst/>
              <a:rect l="l" t="t" r="r" b="b"/>
              <a:pathLst>
                <a:path w="1140" h="1086" fill="none" extrusionOk="0">
                  <a:moveTo>
                    <a:pt x="597" y="1086"/>
                  </a:moveTo>
                  <a:cubicBezTo>
                    <a:pt x="896" y="1086"/>
                    <a:pt x="1140" y="842"/>
                    <a:pt x="1140" y="543"/>
                  </a:cubicBezTo>
                  <a:cubicBezTo>
                    <a:pt x="1140" y="218"/>
                    <a:pt x="896" y="1"/>
                    <a:pt x="597" y="1"/>
                  </a:cubicBezTo>
                  <a:cubicBezTo>
                    <a:pt x="272" y="1"/>
                    <a:pt x="55" y="218"/>
                    <a:pt x="55" y="543"/>
                  </a:cubicBezTo>
                  <a:cubicBezTo>
                    <a:pt x="1" y="842"/>
                    <a:pt x="272" y="1086"/>
                    <a:pt x="597"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0" name="Google Shape;2610;p40"/>
            <p:cNvSpPr/>
            <p:nvPr/>
          </p:nvSpPr>
          <p:spPr>
            <a:xfrm>
              <a:off x="1057807" y="903417"/>
              <a:ext cx="49170" cy="47977"/>
            </a:xfrm>
            <a:custGeom>
              <a:avLst/>
              <a:gdLst/>
              <a:ahLst/>
              <a:cxnLst/>
              <a:rect l="l" t="t" r="r" b="b"/>
              <a:pathLst>
                <a:path w="1113" h="1086" fill="none" extrusionOk="0">
                  <a:moveTo>
                    <a:pt x="570" y="1086"/>
                  </a:moveTo>
                  <a:cubicBezTo>
                    <a:pt x="869" y="1086"/>
                    <a:pt x="1113" y="842"/>
                    <a:pt x="1113" y="543"/>
                  </a:cubicBezTo>
                  <a:cubicBezTo>
                    <a:pt x="1113" y="245"/>
                    <a:pt x="869" y="1"/>
                    <a:pt x="570" y="1"/>
                  </a:cubicBezTo>
                  <a:cubicBezTo>
                    <a:pt x="272" y="1"/>
                    <a:pt x="28" y="218"/>
                    <a:pt x="28" y="543"/>
                  </a:cubicBezTo>
                  <a:cubicBezTo>
                    <a:pt x="1" y="842"/>
                    <a:pt x="272" y="1086"/>
                    <a:pt x="570"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1" name="Google Shape;2611;p40"/>
            <p:cNvSpPr/>
            <p:nvPr/>
          </p:nvSpPr>
          <p:spPr>
            <a:xfrm>
              <a:off x="1172846" y="766820"/>
              <a:ext cx="487764" cy="473362"/>
            </a:xfrm>
            <a:custGeom>
              <a:avLst/>
              <a:gdLst/>
              <a:ahLst/>
              <a:cxnLst/>
              <a:rect l="l" t="t" r="r" b="b"/>
              <a:pathLst>
                <a:path w="11041" h="10715" fill="none" extrusionOk="0">
                  <a:moveTo>
                    <a:pt x="11040" y="10715"/>
                  </a:moveTo>
                  <a:lnTo>
                    <a:pt x="4178" y="3798"/>
                  </a:lnTo>
                  <a:lnTo>
                    <a:pt x="1" y="3798"/>
                  </a:lnTo>
                  <a:lnTo>
                    <a:pt x="1" y="1"/>
                  </a:lnTo>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2" name="Google Shape;2612;p40"/>
            <p:cNvSpPr/>
            <p:nvPr/>
          </p:nvSpPr>
          <p:spPr>
            <a:xfrm>
              <a:off x="911624" y="480461"/>
              <a:ext cx="393091" cy="160585"/>
            </a:xfrm>
            <a:custGeom>
              <a:avLst/>
              <a:gdLst/>
              <a:ahLst/>
              <a:cxnLst/>
              <a:rect l="l" t="t" r="r" b="b"/>
              <a:pathLst>
                <a:path w="8898" h="3635" fill="none" extrusionOk="0">
                  <a:moveTo>
                    <a:pt x="3635" y="3635"/>
                  </a:moveTo>
                  <a:lnTo>
                    <a:pt x="1" y="0"/>
                  </a:lnTo>
                  <a:lnTo>
                    <a:pt x="8897" y="0"/>
                  </a:lnTo>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3" name="Google Shape;2613;p40"/>
            <p:cNvSpPr/>
            <p:nvPr/>
          </p:nvSpPr>
          <p:spPr>
            <a:xfrm>
              <a:off x="1477229" y="473260"/>
              <a:ext cx="565605" cy="142649"/>
            </a:xfrm>
            <a:custGeom>
              <a:avLst/>
              <a:gdLst/>
              <a:ahLst/>
              <a:cxnLst/>
              <a:rect l="l" t="t" r="r" b="b"/>
              <a:pathLst>
                <a:path w="12803" h="3229" fill="none" extrusionOk="0">
                  <a:moveTo>
                    <a:pt x="0" y="0"/>
                  </a:moveTo>
                  <a:lnTo>
                    <a:pt x="4937" y="0"/>
                  </a:lnTo>
                  <a:lnTo>
                    <a:pt x="8137" y="3228"/>
                  </a:lnTo>
                  <a:lnTo>
                    <a:pt x="12803" y="3228"/>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4" name="Google Shape;2614;p40"/>
            <p:cNvSpPr/>
            <p:nvPr/>
          </p:nvSpPr>
          <p:spPr>
            <a:xfrm>
              <a:off x="1170460" y="608664"/>
              <a:ext cx="357131" cy="354745"/>
            </a:xfrm>
            <a:custGeom>
              <a:avLst/>
              <a:gdLst/>
              <a:ahLst/>
              <a:cxnLst/>
              <a:rect l="l" t="t" r="r" b="b"/>
              <a:pathLst>
                <a:path w="8084" h="8030" fill="none" extrusionOk="0">
                  <a:moveTo>
                    <a:pt x="0" y="0"/>
                  </a:moveTo>
                  <a:lnTo>
                    <a:pt x="2794" y="2794"/>
                  </a:lnTo>
                  <a:lnTo>
                    <a:pt x="2794" y="4964"/>
                  </a:lnTo>
                  <a:lnTo>
                    <a:pt x="5073" y="4964"/>
                  </a:lnTo>
                  <a:lnTo>
                    <a:pt x="8083" y="8029"/>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5" name="Google Shape;2615;p40"/>
            <p:cNvSpPr/>
            <p:nvPr/>
          </p:nvSpPr>
          <p:spPr>
            <a:xfrm>
              <a:off x="1297470" y="541558"/>
              <a:ext cx="645919" cy="147420"/>
            </a:xfrm>
            <a:custGeom>
              <a:avLst/>
              <a:gdLst/>
              <a:ahLst/>
              <a:cxnLst/>
              <a:rect l="l" t="t" r="r" b="b"/>
              <a:pathLst>
                <a:path w="14621" h="3337" fill="none" extrusionOk="0">
                  <a:moveTo>
                    <a:pt x="1" y="1275"/>
                  </a:moveTo>
                  <a:lnTo>
                    <a:pt x="1953" y="3228"/>
                  </a:lnTo>
                  <a:lnTo>
                    <a:pt x="5154" y="0"/>
                  </a:lnTo>
                  <a:lnTo>
                    <a:pt x="8029" y="0"/>
                  </a:lnTo>
                  <a:lnTo>
                    <a:pt x="11311" y="3337"/>
                  </a:lnTo>
                  <a:lnTo>
                    <a:pt x="14620" y="3337"/>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6" name="Google Shape;2616;p40"/>
            <p:cNvSpPr/>
            <p:nvPr/>
          </p:nvSpPr>
          <p:spPr>
            <a:xfrm>
              <a:off x="1455626" y="629030"/>
              <a:ext cx="391899" cy="195353"/>
            </a:xfrm>
            <a:custGeom>
              <a:avLst/>
              <a:gdLst/>
              <a:ahLst/>
              <a:cxnLst/>
              <a:rect l="l" t="t" r="r" b="b"/>
              <a:pathLst>
                <a:path w="8871" h="4422" fill="none" extrusionOk="0">
                  <a:moveTo>
                    <a:pt x="1" y="1845"/>
                  </a:moveTo>
                  <a:lnTo>
                    <a:pt x="1845" y="1"/>
                  </a:lnTo>
                  <a:lnTo>
                    <a:pt x="4449" y="1"/>
                  </a:lnTo>
                  <a:lnTo>
                    <a:pt x="8870" y="4422"/>
                  </a:lnTo>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7" name="Google Shape;2617;p40"/>
            <p:cNvSpPr/>
            <p:nvPr/>
          </p:nvSpPr>
          <p:spPr>
            <a:xfrm>
              <a:off x="1509567" y="809981"/>
              <a:ext cx="370296" cy="184574"/>
            </a:xfrm>
            <a:custGeom>
              <a:avLst/>
              <a:gdLst/>
              <a:ahLst/>
              <a:cxnLst/>
              <a:rect l="l" t="t" r="r" b="b"/>
              <a:pathLst>
                <a:path w="8382" h="4178" fill="none" extrusionOk="0">
                  <a:moveTo>
                    <a:pt x="0" y="0"/>
                  </a:moveTo>
                  <a:lnTo>
                    <a:pt x="4178" y="4177"/>
                  </a:lnTo>
                  <a:lnTo>
                    <a:pt x="8382" y="4177"/>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8" name="Google Shape;2618;p40"/>
            <p:cNvSpPr/>
            <p:nvPr/>
          </p:nvSpPr>
          <p:spPr>
            <a:xfrm>
              <a:off x="1604239" y="741683"/>
              <a:ext cx="142605" cy="143842"/>
            </a:xfrm>
            <a:custGeom>
              <a:avLst/>
              <a:gdLst/>
              <a:ahLst/>
              <a:cxnLst/>
              <a:rect l="l" t="t" r="r" b="b"/>
              <a:pathLst>
                <a:path w="3228" h="3256" fill="none" extrusionOk="0">
                  <a:moveTo>
                    <a:pt x="0" y="0"/>
                  </a:moveTo>
                  <a:lnTo>
                    <a:pt x="3228" y="3255"/>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9" name="Google Shape;2619;p40"/>
            <p:cNvSpPr/>
            <p:nvPr/>
          </p:nvSpPr>
          <p:spPr>
            <a:xfrm>
              <a:off x="1616211" y="1054416"/>
              <a:ext cx="148613" cy="77929"/>
            </a:xfrm>
            <a:custGeom>
              <a:avLst/>
              <a:gdLst/>
              <a:ahLst/>
              <a:cxnLst/>
              <a:rect l="l" t="t" r="r" b="b"/>
              <a:pathLst>
                <a:path w="3364" h="1764" fill="none" extrusionOk="0">
                  <a:moveTo>
                    <a:pt x="0" y="0"/>
                  </a:moveTo>
                  <a:lnTo>
                    <a:pt x="1764" y="1764"/>
                  </a:lnTo>
                  <a:lnTo>
                    <a:pt x="3364" y="1764"/>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620" name="Google Shape;2620;p40"/>
          <p:cNvGrpSpPr/>
          <p:nvPr/>
        </p:nvGrpSpPr>
        <p:grpSpPr>
          <a:xfrm rot="10800000">
            <a:off x="9797041" y="4705556"/>
            <a:ext cx="2678648" cy="2152453"/>
            <a:chOff x="476652" y="408539"/>
            <a:chExt cx="1616500" cy="1298954"/>
          </a:xfrm>
        </p:grpSpPr>
        <p:sp>
          <p:nvSpPr>
            <p:cNvPr id="2621" name="Google Shape;2621;p40"/>
            <p:cNvSpPr/>
            <p:nvPr/>
          </p:nvSpPr>
          <p:spPr>
            <a:xfrm>
              <a:off x="589305" y="573896"/>
              <a:ext cx="983789" cy="684265"/>
            </a:xfrm>
            <a:custGeom>
              <a:avLst/>
              <a:gdLst/>
              <a:ahLst/>
              <a:cxnLst/>
              <a:rect l="l" t="t" r="r" b="b"/>
              <a:pathLst>
                <a:path w="22269" h="15489" fill="none" extrusionOk="0">
                  <a:moveTo>
                    <a:pt x="0" y="1"/>
                  </a:moveTo>
                  <a:lnTo>
                    <a:pt x="10226" y="10226"/>
                  </a:lnTo>
                  <a:lnTo>
                    <a:pt x="17034" y="10226"/>
                  </a:lnTo>
                  <a:lnTo>
                    <a:pt x="22269" y="15489"/>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2" name="Google Shape;2622;p40"/>
            <p:cNvSpPr/>
            <p:nvPr/>
          </p:nvSpPr>
          <p:spPr>
            <a:xfrm>
              <a:off x="532978" y="627837"/>
              <a:ext cx="1140796" cy="1037729"/>
            </a:xfrm>
            <a:custGeom>
              <a:avLst/>
              <a:gdLst/>
              <a:ahLst/>
              <a:cxnLst/>
              <a:rect l="l" t="t" r="r" b="b"/>
              <a:pathLst>
                <a:path w="25823" h="23490" fill="none" extrusionOk="0">
                  <a:moveTo>
                    <a:pt x="0" y="0"/>
                  </a:moveTo>
                  <a:lnTo>
                    <a:pt x="14078" y="14078"/>
                  </a:lnTo>
                  <a:lnTo>
                    <a:pt x="16383" y="14078"/>
                  </a:lnTo>
                  <a:lnTo>
                    <a:pt x="25822" y="2349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3" name="Google Shape;2623;p40"/>
            <p:cNvSpPr/>
            <p:nvPr/>
          </p:nvSpPr>
          <p:spPr>
            <a:xfrm>
              <a:off x="656410" y="506790"/>
              <a:ext cx="311584" cy="310391"/>
            </a:xfrm>
            <a:custGeom>
              <a:avLst/>
              <a:gdLst/>
              <a:ahLst/>
              <a:cxnLst/>
              <a:rect l="l" t="t" r="r" b="b"/>
              <a:pathLst>
                <a:path w="7053" h="7026" fill="none" extrusionOk="0">
                  <a:moveTo>
                    <a:pt x="0" y="1"/>
                  </a:moveTo>
                  <a:lnTo>
                    <a:pt x="7052" y="7026"/>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4" name="Google Shape;2624;p40"/>
            <p:cNvSpPr/>
            <p:nvPr/>
          </p:nvSpPr>
          <p:spPr>
            <a:xfrm>
              <a:off x="476652" y="686549"/>
              <a:ext cx="751371" cy="752564"/>
            </a:xfrm>
            <a:custGeom>
              <a:avLst/>
              <a:gdLst/>
              <a:ahLst/>
              <a:cxnLst/>
              <a:rect l="l" t="t" r="r" b="b"/>
              <a:pathLst>
                <a:path w="17008" h="17035" fill="none" extrusionOk="0">
                  <a:moveTo>
                    <a:pt x="1" y="0"/>
                  </a:moveTo>
                  <a:lnTo>
                    <a:pt x="17007" y="17034"/>
                  </a:lnTo>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5" name="Google Shape;2625;p40"/>
            <p:cNvSpPr/>
            <p:nvPr/>
          </p:nvSpPr>
          <p:spPr>
            <a:xfrm>
              <a:off x="715122" y="408539"/>
              <a:ext cx="367910" cy="492535"/>
            </a:xfrm>
            <a:custGeom>
              <a:avLst/>
              <a:gdLst/>
              <a:ahLst/>
              <a:cxnLst/>
              <a:rect l="l" t="t" r="r" b="b"/>
              <a:pathLst>
                <a:path w="8328" h="11149" fill="none" extrusionOk="0">
                  <a:moveTo>
                    <a:pt x="0" y="1"/>
                  </a:moveTo>
                  <a:lnTo>
                    <a:pt x="8327" y="8382"/>
                  </a:lnTo>
                  <a:lnTo>
                    <a:pt x="8327" y="11149"/>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6" name="Google Shape;2626;p40"/>
            <p:cNvSpPr/>
            <p:nvPr/>
          </p:nvSpPr>
          <p:spPr>
            <a:xfrm>
              <a:off x="1184818" y="1138309"/>
              <a:ext cx="492535" cy="357131"/>
            </a:xfrm>
            <a:custGeom>
              <a:avLst/>
              <a:gdLst/>
              <a:ahLst/>
              <a:cxnLst/>
              <a:rect l="l" t="t" r="r" b="b"/>
              <a:pathLst>
                <a:path w="11149" h="8084" fill="none" extrusionOk="0">
                  <a:moveTo>
                    <a:pt x="11149" y="8083"/>
                  </a:moveTo>
                  <a:lnTo>
                    <a:pt x="3066" y="0"/>
                  </a:lnTo>
                  <a:lnTo>
                    <a:pt x="1" y="0"/>
                  </a:lnTo>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7" name="Google Shape;2627;p40"/>
            <p:cNvSpPr/>
            <p:nvPr/>
          </p:nvSpPr>
          <p:spPr>
            <a:xfrm>
              <a:off x="1221971" y="1431870"/>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45"/>
                    <a:pt x="245" y="0"/>
                    <a:pt x="543" y="0"/>
                  </a:cubicBezTo>
                  <a:cubicBezTo>
                    <a:pt x="842" y="0"/>
                    <a:pt x="1086" y="245"/>
                    <a:pt x="1086" y="543"/>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8" name="Google Shape;2628;p40"/>
            <p:cNvSpPr/>
            <p:nvPr/>
          </p:nvSpPr>
          <p:spPr>
            <a:xfrm>
              <a:off x="1666530" y="1659517"/>
              <a:ext cx="47977" cy="47977"/>
            </a:xfrm>
            <a:custGeom>
              <a:avLst/>
              <a:gdLst/>
              <a:ahLst/>
              <a:cxnLst/>
              <a:rect l="l" t="t" r="r" b="b"/>
              <a:pathLst>
                <a:path w="1086" h="1086" extrusionOk="0">
                  <a:moveTo>
                    <a:pt x="543" y="1"/>
                  </a:moveTo>
                  <a:cubicBezTo>
                    <a:pt x="245" y="1"/>
                    <a:pt x="1" y="245"/>
                    <a:pt x="1" y="543"/>
                  </a:cubicBezTo>
                  <a:cubicBezTo>
                    <a:pt x="1" y="842"/>
                    <a:pt x="245" y="1086"/>
                    <a:pt x="543" y="1086"/>
                  </a:cubicBezTo>
                  <a:cubicBezTo>
                    <a:pt x="869" y="1086"/>
                    <a:pt x="1086" y="842"/>
                    <a:pt x="1086" y="543"/>
                  </a:cubicBezTo>
                  <a:cubicBezTo>
                    <a:pt x="1086" y="245"/>
                    <a:pt x="869"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9" name="Google Shape;2629;p40"/>
            <p:cNvSpPr/>
            <p:nvPr/>
          </p:nvSpPr>
          <p:spPr>
            <a:xfrm>
              <a:off x="1671345" y="1489389"/>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17"/>
                    <a:pt x="244" y="0"/>
                    <a:pt x="543" y="0"/>
                  </a:cubicBezTo>
                  <a:cubicBezTo>
                    <a:pt x="841" y="0"/>
                    <a:pt x="1085" y="217"/>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0" name="Google Shape;2630;p40"/>
            <p:cNvSpPr/>
            <p:nvPr/>
          </p:nvSpPr>
          <p:spPr>
            <a:xfrm>
              <a:off x="1563508" y="1249725"/>
              <a:ext cx="47933" cy="47977"/>
            </a:xfrm>
            <a:custGeom>
              <a:avLst/>
              <a:gdLst/>
              <a:ahLst/>
              <a:cxnLst/>
              <a:rect l="l" t="t" r="r" b="b"/>
              <a:pathLst>
                <a:path w="1085" h="1086" fill="none" extrusionOk="0">
                  <a:moveTo>
                    <a:pt x="1085" y="543"/>
                  </a:moveTo>
                  <a:cubicBezTo>
                    <a:pt x="1085" y="841"/>
                    <a:pt x="841" y="1086"/>
                    <a:pt x="542" y="1086"/>
                  </a:cubicBezTo>
                  <a:cubicBezTo>
                    <a:pt x="244" y="1086"/>
                    <a:pt x="0" y="841"/>
                    <a:pt x="0" y="543"/>
                  </a:cubicBezTo>
                  <a:cubicBezTo>
                    <a:pt x="0" y="218"/>
                    <a:pt x="244" y="1"/>
                    <a:pt x="542" y="1"/>
                  </a:cubicBezTo>
                  <a:cubicBezTo>
                    <a:pt x="841" y="1"/>
                    <a:pt x="1085" y="218"/>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1" name="Google Shape;2631;p40"/>
            <p:cNvSpPr/>
            <p:nvPr/>
          </p:nvSpPr>
          <p:spPr>
            <a:xfrm>
              <a:off x="1130921" y="564310"/>
              <a:ext cx="47977" cy="47977"/>
            </a:xfrm>
            <a:custGeom>
              <a:avLst/>
              <a:gdLst/>
              <a:ahLst/>
              <a:cxnLst/>
              <a:rect l="l" t="t" r="r" b="b"/>
              <a:pathLst>
                <a:path w="1086" h="1086" fill="none" extrusionOk="0">
                  <a:moveTo>
                    <a:pt x="1085" y="543"/>
                  </a:moveTo>
                  <a:cubicBezTo>
                    <a:pt x="1085" y="842"/>
                    <a:pt x="841" y="1086"/>
                    <a:pt x="543" y="1086"/>
                  </a:cubicBezTo>
                  <a:cubicBezTo>
                    <a:pt x="244" y="1086"/>
                    <a:pt x="0" y="842"/>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2" name="Google Shape;2632;p40"/>
            <p:cNvSpPr/>
            <p:nvPr/>
          </p:nvSpPr>
          <p:spPr>
            <a:xfrm>
              <a:off x="1521539" y="956165"/>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17"/>
                    <a:pt x="245" y="0"/>
                    <a:pt x="543" y="0"/>
                  </a:cubicBezTo>
                  <a:cubicBezTo>
                    <a:pt x="842" y="0"/>
                    <a:pt x="1086" y="217"/>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3" name="Google Shape;2633;p40"/>
            <p:cNvSpPr/>
            <p:nvPr/>
          </p:nvSpPr>
          <p:spPr>
            <a:xfrm>
              <a:off x="1839087" y="814753"/>
              <a:ext cx="47977" cy="47977"/>
            </a:xfrm>
            <a:custGeom>
              <a:avLst/>
              <a:gdLst/>
              <a:ahLst/>
              <a:cxnLst/>
              <a:rect l="l" t="t" r="r" b="b"/>
              <a:pathLst>
                <a:path w="1086" h="1086" fill="none" extrusionOk="0">
                  <a:moveTo>
                    <a:pt x="1085" y="543"/>
                  </a:moveTo>
                  <a:cubicBezTo>
                    <a:pt x="1085" y="842"/>
                    <a:pt x="841" y="1086"/>
                    <a:pt x="543" y="1086"/>
                  </a:cubicBezTo>
                  <a:cubicBezTo>
                    <a:pt x="245" y="1086"/>
                    <a:pt x="0" y="842"/>
                    <a:pt x="0" y="543"/>
                  </a:cubicBezTo>
                  <a:cubicBezTo>
                    <a:pt x="0" y="245"/>
                    <a:pt x="245" y="1"/>
                    <a:pt x="543" y="1"/>
                  </a:cubicBezTo>
                  <a:cubicBezTo>
                    <a:pt x="841" y="1"/>
                    <a:pt x="1085" y="245"/>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4" name="Google Shape;2634;p40"/>
            <p:cNvSpPr/>
            <p:nvPr/>
          </p:nvSpPr>
          <p:spPr>
            <a:xfrm>
              <a:off x="1738451" y="877087"/>
              <a:ext cx="47977" cy="47977"/>
            </a:xfrm>
            <a:custGeom>
              <a:avLst/>
              <a:gdLst/>
              <a:ahLst/>
              <a:cxnLst/>
              <a:rect l="l" t="t" r="r" b="b"/>
              <a:pathLst>
                <a:path w="1086" h="1086" fill="none" extrusionOk="0">
                  <a:moveTo>
                    <a:pt x="1085" y="543"/>
                  </a:moveTo>
                  <a:cubicBezTo>
                    <a:pt x="1085" y="868"/>
                    <a:pt x="868" y="1085"/>
                    <a:pt x="543" y="1085"/>
                  </a:cubicBezTo>
                  <a:cubicBezTo>
                    <a:pt x="244" y="1085"/>
                    <a:pt x="0" y="868"/>
                    <a:pt x="0" y="543"/>
                  </a:cubicBezTo>
                  <a:cubicBezTo>
                    <a:pt x="0" y="244"/>
                    <a:pt x="244" y="0"/>
                    <a:pt x="543" y="0"/>
                  </a:cubicBezTo>
                  <a:cubicBezTo>
                    <a:pt x="868"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5" name="Google Shape;2635;p40"/>
            <p:cNvSpPr/>
            <p:nvPr/>
          </p:nvSpPr>
          <p:spPr>
            <a:xfrm>
              <a:off x="1563508" y="702144"/>
              <a:ext cx="47933" cy="47977"/>
            </a:xfrm>
            <a:custGeom>
              <a:avLst/>
              <a:gdLst/>
              <a:ahLst/>
              <a:cxnLst/>
              <a:rect l="l" t="t" r="r" b="b"/>
              <a:pathLst>
                <a:path w="1085" h="1086" fill="none" extrusionOk="0">
                  <a:moveTo>
                    <a:pt x="1085" y="543"/>
                  </a:moveTo>
                  <a:cubicBezTo>
                    <a:pt x="1085" y="841"/>
                    <a:pt x="841" y="1085"/>
                    <a:pt x="542" y="1085"/>
                  </a:cubicBezTo>
                  <a:cubicBezTo>
                    <a:pt x="244" y="1085"/>
                    <a:pt x="0" y="841"/>
                    <a:pt x="0" y="543"/>
                  </a:cubicBezTo>
                  <a:cubicBezTo>
                    <a:pt x="0" y="244"/>
                    <a:pt x="244" y="0"/>
                    <a:pt x="542"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6" name="Google Shape;2636;p40"/>
            <p:cNvSpPr/>
            <p:nvPr/>
          </p:nvSpPr>
          <p:spPr>
            <a:xfrm>
              <a:off x="1575480" y="1011299"/>
              <a:ext cx="53941" cy="52748"/>
            </a:xfrm>
            <a:custGeom>
              <a:avLst/>
              <a:gdLst/>
              <a:ahLst/>
              <a:cxnLst/>
              <a:rect l="l" t="t" r="r" b="b"/>
              <a:pathLst>
                <a:path w="1221" h="1194" fill="none" extrusionOk="0">
                  <a:moveTo>
                    <a:pt x="1004" y="190"/>
                  </a:moveTo>
                  <a:cubicBezTo>
                    <a:pt x="787" y="0"/>
                    <a:pt x="407" y="0"/>
                    <a:pt x="217" y="190"/>
                  </a:cubicBezTo>
                  <a:cubicBezTo>
                    <a:pt x="0" y="407"/>
                    <a:pt x="0" y="787"/>
                    <a:pt x="217" y="976"/>
                  </a:cubicBezTo>
                  <a:cubicBezTo>
                    <a:pt x="407" y="1193"/>
                    <a:pt x="787" y="1193"/>
                    <a:pt x="1004" y="976"/>
                  </a:cubicBezTo>
                  <a:cubicBezTo>
                    <a:pt x="1221" y="732"/>
                    <a:pt x="1221" y="407"/>
                    <a:pt x="1004" y="190"/>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7" name="Google Shape;2637;p40"/>
            <p:cNvSpPr/>
            <p:nvPr/>
          </p:nvSpPr>
          <p:spPr>
            <a:xfrm>
              <a:off x="1256739" y="557153"/>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4"/>
                    <a:pt x="244"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8" name="Google Shape;2638;p40"/>
            <p:cNvSpPr/>
            <p:nvPr/>
          </p:nvSpPr>
          <p:spPr>
            <a:xfrm>
              <a:off x="1413702" y="702144"/>
              <a:ext cx="47977" cy="47977"/>
            </a:xfrm>
            <a:custGeom>
              <a:avLst/>
              <a:gdLst/>
              <a:ahLst/>
              <a:cxnLst/>
              <a:rect l="l" t="t" r="r" b="b"/>
              <a:pathLst>
                <a:path w="1086" h="1086" fill="none" extrusionOk="0">
                  <a:moveTo>
                    <a:pt x="1085" y="543"/>
                  </a:moveTo>
                  <a:cubicBezTo>
                    <a:pt x="1085" y="841"/>
                    <a:pt x="841" y="1085"/>
                    <a:pt x="543" y="1085"/>
                  </a:cubicBezTo>
                  <a:cubicBezTo>
                    <a:pt x="245" y="1085"/>
                    <a:pt x="1" y="841"/>
                    <a:pt x="1" y="543"/>
                  </a:cubicBezTo>
                  <a:cubicBezTo>
                    <a:pt x="1"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9" name="Google Shape;2639;p40"/>
            <p:cNvSpPr/>
            <p:nvPr/>
          </p:nvSpPr>
          <p:spPr>
            <a:xfrm>
              <a:off x="1468835" y="770442"/>
              <a:ext cx="47977" cy="47977"/>
            </a:xfrm>
            <a:custGeom>
              <a:avLst/>
              <a:gdLst/>
              <a:ahLst/>
              <a:cxnLst/>
              <a:rect l="l" t="t" r="r" b="b"/>
              <a:pathLst>
                <a:path w="1086" h="1086" fill="none" extrusionOk="0">
                  <a:moveTo>
                    <a:pt x="1085" y="543"/>
                  </a:moveTo>
                  <a:cubicBezTo>
                    <a:pt x="1085" y="841"/>
                    <a:pt x="868" y="1085"/>
                    <a:pt x="543" y="1085"/>
                  </a:cubicBezTo>
                  <a:cubicBezTo>
                    <a:pt x="244" y="1085"/>
                    <a:pt x="0" y="841"/>
                    <a:pt x="0" y="543"/>
                  </a:cubicBezTo>
                  <a:cubicBezTo>
                    <a:pt x="0" y="217"/>
                    <a:pt x="244" y="0"/>
                    <a:pt x="543" y="0"/>
                  </a:cubicBezTo>
                  <a:cubicBezTo>
                    <a:pt x="868" y="0"/>
                    <a:pt x="1085" y="217"/>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0" name="Google Shape;2640;p40"/>
            <p:cNvSpPr/>
            <p:nvPr/>
          </p:nvSpPr>
          <p:spPr>
            <a:xfrm>
              <a:off x="1944539" y="664990"/>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1" name="Google Shape;2641;p40"/>
            <p:cNvSpPr/>
            <p:nvPr/>
          </p:nvSpPr>
          <p:spPr>
            <a:xfrm>
              <a:off x="1876240" y="971716"/>
              <a:ext cx="47977" cy="47977"/>
            </a:xfrm>
            <a:custGeom>
              <a:avLst/>
              <a:gdLst/>
              <a:ahLst/>
              <a:cxnLst/>
              <a:rect l="l" t="t" r="r" b="b"/>
              <a:pathLst>
                <a:path w="1086" h="1086" fill="none" extrusionOk="0">
                  <a:moveTo>
                    <a:pt x="1085" y="543"/>
                  </a:moveTo>
                  <a:cubicBezTo>
                    <a:pt x="1085" y="842"/>
                    <a:pt x="868" y="1086"/>
                    <a:pt x="543" y="1086"/>
                  </a:cubicBezTo>
                  <a:cubicBezTo>
                    <a:pt x="244" y="1086"/>
                    <a:pt x="0" y="842"/>
                    <a:pt x="0" y="543"/>
                  </a:cubicBezTo>
                  <a:cubicBezTo>
                    <a:pt x="0" y="245"/>
                    <a:pt x="244" y="1"/>
                    <a:pt x="543" y="1"/>
                  </a:cubicBezTo>
                  <a:cubicBezTo>
                    <a:pt x="868"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2" name="Google Shape;2642;p40"/>
            <p:cNvSpPr/>
            <p:nvPr/>
          </p:nvSpPr>
          <p:spPr>
            <a:xfrm>
              <a:off x="1763588" y="1107120"/>
              <a:ext cx="49170" cy="47977"/>
            </a:xfrm>
            <a:custGeom>
              <a:avLst/>
              <a:gdLst/>
              <a:ahLst/>
              <a:cxnLst/>
              <a:rect l="l" t="t" r="r" b="b"/>
              <a:pathLst>
                <a:path w="1113" h="1086" fill="none" extrusionOk="0">
                  <a:moveTo>
                    <a:pt x="543" y="1"/>
                  </a:moveTo>
                  <a:cubicBezTo>
                    <a:pt x="218" y="1"/>
                    <a:pt x="1" y="245"/>
                    <a:pt x="1" y="543"/>
                  </a:cubicBezTo>
                  <a:cubicBezTo>
                    <a:pt x="1" y="842"/>
                    <a:pt x="218" y="1086"/>
                    <a:pt x="543" y="1086"/>
                  </a:cubicBezTo>
                  <a:cubicBezTo>
                    <a:pt x="842" y="1086"/>
                    <a:pt x="1086" y="842"/>
                    <a:pt x="1086" y="543"/>
                  </a:cubicBezTo>
                  <a:cubicBezTo>
                    <a:pt x="1113" y="245"/>
                    <a:pt x="842"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3" name="Google Shape;2643;p40"/>
            <p:cNvSpPr/>
            <p:nvPr/>
          </p:nvSpPr>
          <p:spPr>
            <a:xfrm>
              <a:off x="959557" y="809981"/>
              <a:ext cx="47977" cy="47977"/>
            </a:xfrm>
            <a:custGeom>
              <a:avLst/>
              <a:gdLst/>
              <a:ahLst/>
              <a:cxnLst/>
              <a:rect l="l" t="t" r="r" b="b"/>
              <a:pathLst>
                <a:path w="1086" h="1086" fill="none" extrusionOk="0">
                  <a:moveTo>
                    <a:pt x="1086" y="543"/>
                  </a:moveTo>
                  <a:cubicBezTo>
                    <a:pt x="1086" y="841"/>
                    <a:pt x="869" y="1085"/>
                    <a:pt x="543" y="1085"/>
                  </a:cubicBezTo>
                  <a:cubicBezTo>
                    <a:pt x="245" y="1085"/>
                    <a:pt x="1" y="841"/>
                    <a:pt x="1" y="543"/>
                  </a:cubicBezTo>
                  <a:cubicBezTo>
                    <a:pt x="1" y="244"/>
                    <a:pt x="245" y="0"/>
                    <a:pt x="543" y="0"/>
                  </a:cubicBezTo>
                  <a:cubicBezTo>
                    <a:pt x="869"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4" name="Google Shape;2644;p40"/>
            <p:cNvSpPr/>
            <p:nvPr/>
          </p:nvSpPr>
          <p:spPr>
            <a:xfrm>
              <a:off x="1135692" y="1114321"/>
              <a:ext cx="49170" cy="47977"/>
            </a:xfrm>
            <a:custGeom>
              <a:avLst/>
              <a:gdLst/>
              <a:ahLst/>
              <a:cxnLst/>
              <a:rect l="l" t="t" r="r" b="b"/>
              <a:pathLst>
                <a:path w="1113" h="1086" fill="none" extrusionOk="0">
                  <a:moveTo>
                    <a:pt x="570" y="1086"/>
                  </a:moveTo>
                  <a:cubicBezTo>
                    <a:pt x="869" y="1086"/>
                    <a:pt x="1113" y="841"/>
                    <a:pt x="1113" y="543"/>
                  </a:cubicBezTo>
                  <a:cubicBezTo>
                    <a:pt x="1113" y="245"/>
                    <a:pt x="869" y="1"/>
                    <a:pt x="570" y="1"/>
                  </a:cubicBezTo>
                  <a:cubicBezTo>
                    <a:pt x="272" y="1"/>
                    <a:pt x="28" y="245"/>
                    <a:pt x="28" y="543"/>
                  </a:cubicBezTo>
                  <a:cubicBezTo>
                    <a:pt x="1" y="841"/>
                    <a:pt x="272" y="1086"/>
                    <a:pt x="570" y="1086"/>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5" name="Google Shape;2645;p40"/>
            <p:cNvSpPr/>
            <p:nvPr/>
          </p:nvSpPr>
          <p:spPr>
            <a:xfrm>
              <a:off x="1148901" y="718887"/>
              <a:ext cx="47977" cy="47977"/>
            </a:xfrm>
            <a:custGeom>
              <a:avLst/>
              <a:gdLst/>
              <a:ahLst/>
              <a:cxnLst/>
              <a:rect l="l" t="t" r="r" b="b"/>
              <a:pathLst>
                <a:path w="1086" h="1086" fill="none" extrusionOk="0">
                  <a:moveTo>
                    <a:pt x="543" y="1086"/>
                  </a:moveTo>
                  <a:cubicBezTo>
                    <a:pt x="841" y="1086"/>
                    <a:pt x="1085" y="842"/>
                    <a:pt x="1085" y="543"/>
                  </a:cubicBezTo>
                  <a:cubicBezTo>
                    <a:pt x="1085" y="245"/>
                    <a:pt x="841" y="1"/>
                    <a:pt x="543" y="1"/>
                  </a:cubicBezTo>
                  <a:cubicBezTo>
                    <a:pt x="244" y="1"/>
                    <a:pt x="0" y="245"/>
                    <a:pt x="0" y="543"/>
                  </a:cubicBezTo>
                  <a:cubicBezTo>
                    <a:pt x="0" y="842"/>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6" name="Google Shape;2646;p40"/>
            <p:cNvSpPr/>
            <p:nvPr/>
          </p:nvSpPr>
          <p:spPr>
            <a:xfrm>
              <a:off x="1065008" y="635038"/>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7" name="Google Shape;2647;p40"/>
            <p:cNvSpPr/>
            <p:nvPr/>
          </p:nvSpPr>
          <p:spPr>
            <a:xfrm>
              <a:off x="1304671" y="456472"/>
              <a:ext cx="47977" cy="47977"/>
            </a:xfrm>
            <a:custGeom>
              <a:avLst/>
              <a:gdLst/>
              <a:ahLst/>
              <a:cxnLst/>
              <a:rect l="l" t="t" r="r" b="b"/>
              <a:pathLst>
                <a:path w="1086" h="1086" fill="none" extrusionOk="0">
                  <a:moveTo>
                    <a:pt x="543" y="1086"/>
                  </a:moveTo>
                  <a:cubicBezTo>
                    <a:pt x="841" y="1086"/>
                    <a:pt x="1085" y="869"/>
                    <a:pt x="1085" y="543"/>
                  </a:cubicBezTo>
                  <a:cubicBezTo>
                    <a:pt x="1085" y="245"/>
                    <a:pt x="841" y="1"/>
                    <a:pt x="543" y="1"/>
                  </a:cubicBezTo>
                  <a:cubicBezTo>
                    <a:pt x="244" y="1"/>
                    <a:pt x="0" y="245"/>
                    <a:pt x="0" y="543"/>
                  </a:cubicBezTo>
                  <a:cubicBezTo>
                    <a:pt x="0" y="869"/>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8" name="Google Shape;2648;p40"/>
            <p:cNvSpPr/>
            <p:nvPr/>
          </p:nvSpPr>
          <p:spPr>
            <a:xfrm>
              <a:off x="1426866" y="449271"/>
              <a:ext cx="47977" cy="47977"/>
            </a:xfrm>
            <a:custGeom>
              <a:avLst/>
              <a:gdLst/>
              <a:ahLst/>
              <a:cxnLst/>
              <a:rect l="l" t="t" r="r" b="b"/>
              <a:pathLst>
                <a:path w="1086" h="1086" fill="none" extrusionOk="0">
                  <a:moveTo>
                    <a:pt x="1086" y="543"/>
                  </a:moveTo>
                  <a:cubicBezTo>
                    <a:pt x="1086" y="842"/>
                    <a:pt x="869" y="1086"/>
                    <a:pt x="543" y="1086"/>
                  </a:cubicBezTo>
                  <a:cubicBezTo>
                    <a:pt x="245" y="1086"/>
                    <a:pt x="1" y="842"/>
                    <a:pt x="1" y="543"/>
                  </a:cubicBezTo>
                  <a:cubicBezTo>
                    <a:pt x="1" y="245"/>
                    <a:pt x="245" y="1"/>
                    <a:pt x="543" y="1"/>
                  </a:cubicBezTo>
                  <a:cubicBezTo>
                    <a:pt x="869"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9" name="Google Shape;2649;p40"/>
            <p:cNvSpPr/>
            <p:nvPr/>
          </p:nvSpPr>
          <p:spPr>
            <a:xfrm>
              <a:off x="2042790" y="591877"/>
              <a:ext cx="50362" cy="47977"/>
            </a:xfrm>
            <a:custGeom>
              <a:avLst/>
              <a:gdLst/>
              <a:ahLst/>
              <a:cxnLst/>
              <a:rect l="l" t="t" r="r" b="b"/>
              <a:pathLst>
                <a:path w="1140" h="1086" fill="none" extrusionOk="0">
                  <a:moveTo>
                    <a:pt x="597" y="1086"/>
                  </a:moveTo>
                  <a:cubicBezTo>
                    <a:pt x="896" y="1086"/>
                    <a:pt x="1140" y="842"/>
                    <a:pt x="1140" y="543"/>
                  </a:cubicBezTo>
                  <a:cubicBezTo>
                    <a:pt x="1140" y="218"/>
                    <a:pt x="896" y="1"/>
                    <a:pt x="597" y="1"/>
                  </a:cubicBezTo>
                  <a:cubicBezTo>
                    <a:pt x="272" y="1"/>
                    <a:pt x="55" y="218"/>
                    <a:pt x="55" y="543"/>
                  </a:cubicBezTo>
                  <a:cubicBezTo>
                    <a:pt x="1" y="842"/>
                    <a:pt x="272" y="1086"/>
                    <a:pt x="597"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0" name="Google Shape;2650;p40"/>
            <p:cNvSpPr/>
            <p:nvPr/>
          </p:nvSpPr>
          <p:spPr>
            <a:xfrm>
              <a:off x="1057807" y="903417"/>
              <a:ext cx="49170" cy="47977"/>
            </a:xfrm>
            <a:custGeom>
              <a:avLst/>
              <a:gdLst/>
              <a:ahLst/>
              <a:cxnLst/>
              <a:rect l="l" t="t" r="r" b="b"/>
              <a:pathLst>
                <a:path w="1113" h="1086" fill="none" extrusionOk="0">
                  <a:moveTo>
                    <a:pt x="570" y="1086"/>
                  </a:moveTo>
                  <a:cubicBezTo>
                    <a:pt x="869" y="1086"/>
                    <a:pt x="1113" y="842"/>
                    <a:pt x="1113" y="543"/>
                  </a:cubicBezTo>
                  <a:cubicBezTo>
                    <a:pt x="1113" y="245"/>
                    <a:pt x="869" y="1"/>
                    <a:pt x="570" y="1"/>
                  </a:cubicBezTo>
                  <a:cubicBezTo>
                    <a:pt x="272" y="1"/>
                    <a:pt x="28" y="218"/>
                    <a:pt x="28" y="543"/>
                  </a:cubicBezTo>
                  <a:cubicBezTo>
                    <a:pt x="1" y="842"/>
                    <a:pt x="272" y="1086"/>
                    <a:pt x="570"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1" name="Google Shape;2651;p40"/>
            <p:cNvSpPr/>
            <p:nvPr/>
          </p:nvSpPr>
          <p:spPr>
            <a:xfrm>
              <a:off x="1172846" y="766820"/>
              <a:ext cx="487764" cy="473362"/>
            </a:xfrm>
            <a:custGeom>
              <a:avLst/>
              <a:gdLst/>
              <a:ahLst/>
              <a:cxnLst/>
              <a:rect l="l" t="t" r="r" b="b"/>
              <a:pathLst>
                <a:path w="11041" h="10715" fill="none" extrusionOk="0">
                  <a:moveTo>
                    <a:pt x="11040" y="10715"/>
                  </a:moveTo>
                  <a:lnTo>
                    <a:pt x="4178" y="3798"/>
                  </a:lnTo>
                  <a:lnTo>
                    <a:pt x="1" y="3798"/>
                  </a:lnTo>
                  <a:lnTo>
                    <a:pt x="1" y="1"/>
                  </a:lnTo>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2" name="Google Shape;2652;p40"/>
            <p:cNvSpPr/>
            <p:nvPr/>
          </p:nvSpPr>
          <p:spPr>
            <a:xfrm>
              <a:off x="911624" y="480461"/>
              <a:ext cx="393091" cy="160585"/>
            </a:xfrm>
            <a:custGeom>
              <a:avLst/>
              <a:gdLst/>
              <a:ahLst/>
              <a:cxnLst/>
              <a:rect l="l" t="t" r="r" b="b"/>
              <a:pathLst>
                <a:path w="8898" h="3635" fill="none" extrusionOk="0">
                  <a:moveTo>
                    <a:pt x="3635" y="3635"/>
                  </a:moveTo>
                  <a:lnTo>
                    <a:pt x="1" y="0"/>
                  </a:lnTo>
                  <a:lnTo>
                    <a:pt x="8897" y="0"/>
                  </a:lnTo>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3" name="Google Shape;2653;p40"/>
            <p:cNvSpPr/>
            <p:nvPr/>
          </p:nvSpPr>
          <p:spPr>
            <a:xfrm>
              <a:off x="1477229" y="473260"/>
              <a:ext cx="565605" cy="142649"/>
            </a:xfrm>
            <a:custGeom>
              <a:avLst/>
              <a:gdLst/>
              <a:ahLst/>
              <a:cxnLst/>
              <a:rect l="l" t="t" r="r" b="b"/>
              <a:pathLst>
                <a:path w="12803" h="3229" fill="none" extrusionOk="0">
                  <a:moveTo>
                    <a:pt x="0" y="0"/>
                  </a:moveTo>
                  <a:lnTo>
                    <a:pt x="4937" y="0"/>
                  </a:lnTo>
                  <a:lnTo>
                    <a:pt x="8137" y="3228"/>
                  </a:lnTo>
                  <a:lnTo>
                    <a:pt x="12803" y="3228"/>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4" name="Google Shape;2654;p40"/>
            <p:cNvSpPr/>
            <p:nvPr/>
          </p:nvSpPr>
          <p:spPr>
            <a:xfrm>
              <a:off x="1170460" y="608664"/>
              <a:ext cx="357131" cy="354745"/>
            </a:xfrm>
            <a:custGeom>
              <a:avLst/>
              <a:gdLst/>
              <a:ahLst/>
              <a:cxnLst/>
              <a:rect l="l" t="t" r="r" b="b"/>
              <a:pathLst>
                <a:path w="8084" h="8030" fill="none" extrusionOk="0">
                  <a:moveTo>
                    <a:pt x="0" y="0"/>
                  </a:moveTo>
                  <a:lnTo>
                    <a:pt x="2794" y="2794"/>
                  </a:lnTo>
                  <a:lnTo>
                    <a:pt x="2794" y="4964"/>
                  </a:lnTo>
                  <a:lnTo>
                    <a:pt x="5073" y="4964"/>
                  </a:lnTo>
                  <a:lnTo>
                    <a:pt x="8083" y="8029"/>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5" name="Google Shape;2655;p40"/>
            <p:cNvSpPr/>
            <p:nvPr/>
          </p:nvSpPr>
          <p:spPr>
            <a:xfrm>
              <a:off x="1297470" y="541558"/>
              <a:ext cx="645919" cy="147420"/>
            </a:xfrm>
            <a:custGeom>
              <a:avLst/>
              <a:gdLst/>
              <a:ahLst/>
              <a:cxnLst/>
              <a:rect l="l" t="t" r="r" b="b"/>
              <a:pathLst>
                <a:path w="14621" h="3337" fill="none" extrusionOk="0">
                  <a:moveTo>
                    <a:pt x="1" y="1275"/>
                  </a:moveTo>
                  <a:lnTo>
                    <a:pt x="1953" y="3228"/>
                  </a:lnTo>
                  <a:lnTo>
                    <a:pt x="5154" y="0"/>
                  </a:lnTo>
                  <a:lnTo>
                    <a:pt x="8029" y="0"/>
                  </a:lnTo>
                  <a:lnTo>
                    <a:pt x="11311" y="3337"/>
                  </a:lnTo>
                  <a:lnTo>
                    <a:pt x="14620" y="3337"/>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6" name="Google Shape;2656;p40"/>
            <p:cNvSpPr/>
            <p:nvPr/>
          </p:nvSpPr>
          <p:spPr>
            <a:xfrm>
              <a:off x="1455626" y="629030"/>
              <a:ext cx="391899" cy="195353"/>
            </a:xfrm>
            <a:custGeom>
              <a:avLst/>
              <a:gdLst/>
              <a:ahLst/>
              <a:cxnLst/>
              <a:rect l="l" t="t" r="r" b="b"/>
              <a:pathLst>
                <a:path w="8871" h="4422" fill="none" extrusionOk="0">
                  <a:moveTo>
                    <a:pt x="1" y="1845"/>
                  </a:moveTo>
                  <a:lnTo>
                    <a:pt x="1845" y="1"/>
                  </a:lnTo>
                  <a:lnTo>
                    <a:pt x="4449" y="1"/>
                  </a:lnTo>
                  <a:lnTo>
                    <a:pt x="8870" y="4422"/>
                  </a:lnTo>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7" name="Google Shape;2657;p40"/>
            <p:cNvSpPr/>
            <p:nvPr/>
          </p:nvSpPr>
          <p:spPr>
            <a:xfrm>
              <a:off x="1509567" y="809981"/>
              <a:ext cx="370296" cy="184574"/>
            </a:xfrm>
            <a:custGeom>
              <a:avLst/>
              <a:gdLst/>
              <a:ahLst/>
              <a:cxnLst/>
              <a:rect l="l" t="t" r="r" b="b"/>
              <a:pathLst>
                <a:path w="8382" h="4178" fill="none" extrusionOk="0">
                  <a:moveTo>
                    <a:pt x="0" y="0"/>
                  </a:moveTo>
                  <a:lnTo>
                    <a:pt x="4178" y="4177"/>
                  </a:lnTo>
                  <a:lnTo>
                    <a:pt x="8382" y="4177"/>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8" name="Google Shape;2658;p40"/>
            <p:cNvSpPr/>
            <p:nvPr/>
          </p:nvSpPr>
          <p:spPr>
            <a:xfrm>
              <a:off x="1604239" y="741683"/>
              <a:ext cx="142605" cy="143842"/>
            </a:xfrm>
            <a:custGeom>
              <a:avLst/>
              <a:gdLst/>
              <a:ahLst/>
              <a:cxnLst/>
              <a:rect l="l" t="t" r="r" b="b"/>
              <a:pathLst>
                <a:path w="3228" h="3256" fill="none" extrusionOk="0">
                  <a:moveTo>
                    <a:pt x="0" y="0"/>
                  </a:moveTo>
                  <a:lnTo>
                    <a:pt x="3228" y="3255"/>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9" name="Google Shape;2659;p40"/>
            <p:cNvSpPr/>
            <p:nvPr/>
          </p:nvSpPr>
          <p:spPr>
            <a:xfrm>
              <a:off x="1616211" y="1054416"/>
              <a:ext cx="148613" cy="77929"/>
            </a:xfrm>
            <a:custGeom>
              <a:avLst/>
              <a:gdLst/>
              <a:ahLst/>
              <a:cxnLst/>
              <a:rect l="l" t="t" r="r" b="b"/>
              <a:pathLst>
                <a:path w="3364" h="1764" fill="none" extrusionOk="0">
                  <a:moveTo>
                    <a:pt x="0" y="0"/>
                  </a:moveTo>
                  <a:lnTo>
                    <a:pt x="1764" y="1764"/>
                  </a:lnTo>
                  <a:lnTo>
                    <a:pt x="3364" y="1764"/>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660" name="Google Shape;2660;p40"/>
          <p:cNvSpPr/>
          <p:nvPr/>
        </p:nvSpPr>
        <p:spPr>
          <a:xfrm flipH="1">
            <a:off x="10050168" y="1225099"/>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61" name="Google Shape;2661;p40"/>
          <p:cNvSpPr/>
          <p:nvPr/>
        </p:nvSpPr>
        <p:spPr>
          <a:xfrm flipH="1">
            <a:off x="2682676" y="494412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62" name="Google Shape;2662;p40"/>
          <p:cNvSpPr/>
          <p:nvPr/>
        </p:nvSpPr>
        <p:spPr>
          <a:xfrm flipH="1">
            <a:off x="1540235" y="4244899"/>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63" name="Google Shape;2663;p40"/>
          <p:cNvSpPr/>
          <p:nvPr/>
        </p:nvSpPr>
        <p:spPr>
          <a:xfrm flipH="1">
            <a:off x="9380220" y="4193662"/>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53045CC6-87F2-73C3-A6AC-BCE07C2FE80C}"/>
              </a:ext>
            </a:extLst>
          </p:cNvPr>
          <p:cNvSpPr txBox="1"/>
          <p:nvPr/>
        </p:nvSpPr>
        <p:spPr>
          <a:xfrm>
            <a:off x="597438" y="3966890"/>
            <a:ext cx="7979353" cy="1477328"/>
          </a:xfrm>
          <a:prstGeom prst="rect">
            <a:avLst/>
          </a:prstGeom>
          <a:noFill/>
        </p:spPr>
        <p:txBody>
          <a:bodyPr wrap="square" rtlCol="0">
            <a:spAutoFit/>
          </a:bodyPr>
          <a:lstStyle/>
          <a:p>
            <a:r>
              <a:rPr lang="en-GB" altLang="zh-CN" dirty="0"/>
              <a:t>MANRS (Mutually Agreed Norms for Routing Security) is a global initiative aimed at improving internet routing security through a set of best practices.</a:t>
            </a:r>
          </a:p>
          <a:p>
            <a:endParaRPr lang="en-GB" altLang="zh-CN" dirty="0"/>
          </a:p>
          <a:p>
            <a:r>
              <a:rPr lang="en-GB" altLang="zh-CN" dirty="0"/>
              <a:t>Members of MANRS include globally recognised technology companies and internet service providers, such as industry giants Huawei and Amazon.</a:t>
            </a:r>
          </a:p>
        </p:txBody>
      </p:sp>
      <p:pic>
        <p:nvPicPr>
          <p:cNvPr id="1044" name="Picture 20">
            <a:extLst>
              <a:ext uri="{FF2B5EF4-FFF2-40B4-BE49-F238E27FC236}">
                <a16:creationId xmlns:a16="http://schemas.microsoft.com/office/drawing/2014/main" id="{8E192A4B-BC97-A319-A50F-8A8EE3DC4C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8608" y="1241765"/>
            <a:ext cx="7656088" cy="18910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Google Shape;2398;p35">
            <a:extLst>
              <a:ext uri="{FF2B5EF4-FFF2-40B4-BE49-F238E27FC236}">
                <a16:creationId xmlns:a16="http://schemas.microsoft.com/office/drawing/2014/main" id="{2FD1A7A4-0285-6533-D68A-146266A30C16}"/>
              </a:ext>
            </a:extLst>
          </p:cNvPr>
          <p:cNvSpPr txBox="1">
            <a:spLocks noGrp="1"/>
          </p:cNvSpPr>
          <p:nvPr>
            <p:ph type="title"/>
          </p:nvPr>
        </p:nvSpPr>
        <p:spPr>
          <a:xfrm>
            <a:off x="3139440" y="219026"/>
            <a:ext cx="4605166" cy="749315"/>
          </a:xfrm>
          <a:prstGeom prst="rect">
            <a:avLst/>
          </a:prstGeom>
        </p:spPr>
        <p:txBody>
          <a:bodyPr spcFirstLastPara="1" wrap="square" lIns="121900" tIns="121900" rIns="121900" bIns="121900" anchor="b" anchorCtr="0">
            <a:noAutofit/>
          </a:bodyPr>
          <a:lstStyle/>
          <a:p>
            <a:r>
              <a:rPr lang="en-GB" altLang="zh-CN" dirty="0"/>
              <a:t>About MANRS and RIPE</a:t>
            </a:r>
            <a:endParaRPr dirty="0">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79"/>
        <p:cNvGrpSpPr/>
        <p:nvPr/>
      </p:nvGrpSpPr>
      <p:grpSpPr>
        <a:xfrm>
          <a:off x="0" y="0"/>
          <a:ext cx="0" cy="0"/>
          <a:chOff x="0" y="0"/>
          <a:chExt cx="0" cy="0"/>
        </a:xfrm>
      </p:grpSpPr>
      <p:grpSp>
        <p:nvGrpSpPr>
          <p:cNvPr id="2580" name="Google Shape;2580;p40"/>
          <p:cNvGrpSpPr/>
          <p:nvPr/>
        </p:nvGrpSpPr>
        <p:grpSpPr>
          <a:xfrm>
            <a:off x="-300359" y="-11"/>
            <a:ext cx="2678648" cy="2152453"/>
            <a:chOff x="476652" y="408539"/>
            <a:chExt cx="1616500" cy="1298954"/>
          </a:xfrm>
        </p:grpSpPr>
        <p:sp>
          <p:nvSpPr>
            <p:cNvPr id="2581" name="Google Shape;2581;p40"/>
            <p:cNvSpPr/>
            <p:nvPr/>
          </p:nvSpPr>
          <p:spPr>
            <a:xfrm>
              <a:off x="589305" y="573896"/>
              <a:ext cx="983789" cy="684265"/>
            </a:xfrm>
            <a:custGeom>
              <a:avLst/>
              <a:gdLst/>
              <a:ahLst/>
              <a:cxnLst/>
              <a:rect l="l" t="t" r="r" b="b"/>
              <a:pathLst>
                <a:path w="22269" h="15489" fill="none" extrusionOk="0">
                  <a:moveTo>
                    <a:pt x="0" y="1"/>
                  </a:moveTo>
                  <a:lnTo>
                    <a:pt x="10226" y="10226"/>
                  </a:lnTo>
                  <a:lnTo>
                    <a:pt x="17034" y="10226"/>
                  </a:lnTo>
                  <a:lnTo>
                    <a:pt x="22269" y="15489"/>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2" name="Google Shape;2582;p40"/>
            <p:cNvSpPr/>
            <p:nvPr/>
          </p:nvSpPr>
          <p:spPr>
            <a:xfrm>
              <a:off x="532978" y="627837"/>
              <a:ext cx="1140796" cy="1037729"/>
            </a:xfrm>
            <a:custGeom>
              <a:avLst/>
              <a:gdLst/>
              <a:ahLst/>
              <a:cxnLst/>
              <a:rect l="l" t="t" r="r" b="b"/>
              <a:pathLst>
                <a:path w="25823" h="23490" fill="none" extrusionOk="0">
                  <a:moveTo>
                    <a:pt x="0" y="0"/>
                  </a:moveTo>
                  <a:lnTo>
                    <a:pt x="14078" y="14078"/>
                  </a:lnTo>
                  <a:lnTo>
                    <a:pt x="16383" y="14078"/>
                  </a:lnTo>
                  <a:lnTo>
                    <a:pt x="25822" y="2349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3" name="Google Shape;2583;p40"/>
            <p:cNvSpPr/>
            <p:nvPr/>
          </p:nvSpPr>
          <p:spPr>
            <a:xfrm>
              <a:off x="656410" y="506790"/>
              <a:ext cx="311584" cy="310391"/>
            </a:xfrm>
            <a:custGeom>
              <a:avLst/>
              <a:gdLst/>
              <a:ahLst/>
              <a:cxnLst/>
              <a:rect l="l" t="t" r="r" b="b"/>
              <a:pathLst>
                <a:path w="7053" h="7026" fill="none" extrusionOk="0">
                  <a:moveTo>
                    <a:pt x="0" y="1"/>
                  </a:moveTo>
                  <a:lnTo>
                    <a:pt x="7052" y="7026"/>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4" name="Google Shape;2584;p40"/>
            <p:cNvSpPr/>
            <p:nvPr/>
          </p:nvSpPr>
          <p:spPr>
            <a:xfrm>
              <a:off x="476652" y="686549"/>
              <a:ext cx="751371" cy="752564"/>
            </a:xfrm>
            <a:custGeom>
              <a:avLst/>
              <a:gdLst/>
              <a:ahLst/>
              <a:cxnLst/>
              <a:rect l="l" t="t" r="r" b="b"/>
              <a:pathLst>
                <a:path w="17008" h="17035" fill="none" extrusionOk="0">
                  <a:moveTo>
                    <a:pt x="1" y="0"/>
                  </a:moveTo>
                  <a:lnTo>
                    <a:pt x="17007" y="17034"/>
                  </a:lnTo>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5" name="Google Shape;2585;p40"/>
            <p:cNvSpPr/>
            <p:nvPr/>
          </p:nvSpPr>
          <p:spPr>
            <a:xfrm>
              <a:off x="715122" y="408539"/>
              <a:ext cx="367910" cy="492535"/>
            </a:xfrm>
            <a:custGeom>
              <a:avLst/>
              <a:gdLst/>
              <a:ahLst/>
              <a:cxnLst/>
              <a:rect l="l" t="t" r="r" b="b"/>
              <a:pathLst>
                <a:path w="8328" h="11149" fill="none" extrusionOk="0">
                  <a:moveTo>
                    <a:pt x="0" y="1"/>
                  </a:moveTo>
                  <a:lnTo>
                    <a:pt x="8327" y="8382"/>
                  </a:lnTo>
                  <a:lnTo>
                    <a:pt x="8327" y="11149"/>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6" name="Google Shape;2586;p40"/>
            <p:cNvSpPr/>
            <p:nvPr/>
          </p:nvSpPr>
          <p:spPr>
            <a:xfrm>
              <a:off x="1184818" y="1138309"/>
              <a:ext cx="492535" cy="357131"/>
            </a:xfrm>
            <a:custGeom>
              <a:avLst/>
              <a:gdLst/>
              <a:ahLst/>
              <a:cxnLst/>
              <a:rect l="l" t="t" r="r" b="b"/>
              <a:pathLst>
                <a:path w="11149" h="8084" fill="none" extrusionOk="0">
                  <a:moveTo>
                    <a:pt x="11149" y="8083"/>
                  </a:moveTo>
                  <a:lnTo>
                    <a:pt x="3066" y="0"/>
                  </a:lnTo>
                  <a:lnTo>
                    <a:pt x="1" y="0"/>
                  </a:lnTo>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7" name="Google Shape;2587;p40"/>
            <p:cNvSpPr/>
            <p:nvPr/>
          </p:nvSpPr>
          <p:spPr>
            <a:xfrm>
              <a:off x="1221971" y="1431870"/>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45"/>
                    <a:pt x="245" y="0"/>
                    <a:pt x="543" y="0"/>
                  </a:cubicBezTo>
                  <a:cubicBezTo>
                    <a:pt x="842" y="0"/>
                    <a:pt x="1086" y="245"/>
                    <a:pt x="1086" y="543"/>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8" name="Google Shape;2588;p40"/>
            <p:cNvSpPr/>
            <p:nvPr/>
          </p:nvSpPr>
          <p:spPr>
            <a:xfrm>
              <a:off x="1666530" y="1659517"/>
              <a:ext cx="47977" cy="47977"/>
            </a:xfrm>
            <a:custGeom>
              <a:avLst/>
              <a:gdLst/>
              <a:ahLst/>
              <a:cxnLst/>
              <a:rect l="l" t="t" r="r" b="b"/>
              <a:pathLst>
                <a:path w="1086" h="1086" extrusionOk="0">
                  <a:moveTo>
                    <a:pt x="543" y="1"/>
                  </a:moveTo>
                  <a:cubicBezTo>
                    <a:pt x="245" y="1"/>
                    <a:pt x="1" y="245"/>
                    <a:pt x="1" y="543"/>
                  </a:cubicBezTo>
                  <a:cubicBezTo>
                    <a:pt x="1" y="842"/>
                    <a:pt x="245" y="1086"/>
                    <a:pt x="543" y="1086"/>
                  </a:cubicBezTo>
                  <a:cubicBezTo>
                    <a:pt x="869" y="1086"/>
                    <a:pt x="1086" y="842"/>
                    <a:pt x="1086" y="543"/>
                  </a:cubicBezTo>
                  <a:cubicBezTo>
                    <a:pt x="1086" y="245"/>
                    <a:pt x="869"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9" name="Google Shape;2589;p40"/>
            <p:cNvSpPr/>
            <p:nvPr/>
          </p:nvSpPr>
          <p:spPr>
            <a:xfrm>
              <a:off x="1671345" y="1489389"/>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17"/>
                    <a:pt x="244" y="0"/>
                    <a:pt x="543" y="0"/>
                  </a:cubicBezTo>
                  <a:cubicBezTo>
                    <a:pt x="841" y="0"/>
                    <a:pt x="1085" y="217"/>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0" name="Google Shape;2590;p40"/>
            <p:cNvSpPr/>
            <p:nvPr/>
          </p:nvSpPr>
          <p:spPr>
            <a:xfrm>
              <a:off x="1563508" y="1249725"/>
              <a:ext cx="47933" cy="47977"/>
            </a:xfrm>
            <a:custGeom>
              <a:avLst/>
              <a:gdLst/>
              <a:ahLst/>
              <a:cxnLst/>
              <a:rect l="l" t="t" r="r" b="b"/>
              <a:pathLst>
                <a:path w="1085" h="1086" fill="none" extrusionOk="0">
                  <a:moveTo>
                    <a:pt x="1085" y="543"/>
                  </a:moveTo>
                  <a:cubicBezTo>
                    <a:pt x="1085" y="841"/>
                    <a:pt x="841" y="1086"/>
                    <a:pt x="542" y="1086"/>
                  </a:cubicBezTo>
                  <a:cubicBezTo>
                    <a:pt x="244" y="1086"/>
                    <a:pt x="0" y="841"/>
                    <a:pt x="0" y="543"/>
                  </a:cubicBezTo>
                  <a:cubicBezTo>
                    <a:pt x="0" y="218"/>
                    <a:pt x="244" y="1"/>
                    <a:pt x="542" y="1"/>
                  </a:cubicBezTo>
                  <a:cubicBezTo>
                    <a:pt x="841" y="1"/>
                    <a:pt x="1085" y="218"/>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1" name="Google Shape;2591;p40"/>
            <p:cNvSpPr/>
            <p:nvPr/>
          </p:nvSpPr>
          <p:spPr>
            <a:xfrm>
              <a:off x="1130921" y="564310"/>
              <a:ext cx="47977" cy="47977"/>
            </a:xfrm>
            <a:custGeom>
              <a:avLst/>
              <a:gdLst/>
              <a:ahLst/>
              <a:cxnLst/>
              <a:rect l="l" t="t" r="r" b="b"/>
              <a:pathLst>
                <a:path w="1086" h="1086" fill="none" extrusionOk="0">
                  <a:moveTo>
                    <a:pt x="1085" y="543"/>
                  </a:moveTo>
                  <a:cubicBezTo>
                    <a:pt x="1085" y="842"/>
                    <a:pt x="841" y="1086"/>
                    <a:pt x="543" y="1086"/>
                  </a:cubicBezTo>
                  <a:cubicBezTo>
                    <a:pt x="244" y="1086"/>
                    <a:pt x="0" y="842"/>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2" name="Google Shape;2592;p40"/>
            <p:cNvSpPr/>
            <p:nvPr/>
          </p:nvSpPr>
          <p:spPr>
            <a:xfrm>
              <a:off x="1521539" y="956165"/>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17"/>
                    <a:pt x="245" y="0"/>
                    <a:pt x="543" y="0"/>
                  </a:cubicBezTo>
                  <a:cubicBezTo>
                    <a:pt x="842" y="0"/>
                    <a:pt x="1086" y="217"/>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3" name="Google Shape;2593;p40"/>
            <p:cNvSpPr/>
            <p:nvPr/>
          </p:nvSpPr>
          <p:spPr>
            <a:xfrm>
              <a:off x="1839087" y="814753"/>
              <a:ext cx="47977" cy="47977"/>
            </a:xfrm>
            <a:custGeom>
              <a:avLst/>
              <a:gdLst/>
              <a:ahLst/>
              <a:cxnLst/>
              <a:rect l="l" t="t" r="r" b="b"/>
              <a:pathLst>
                <a:path w="1086" h="1086" fill="none" extrusionOk="0">
                  <a:moveTo>
                    <a:pt x="1085" y="543"/>
                  </a:moveTo>
                  <a:cubicBezTo>
                    <a:pt x="1085" y="842"/>
                    <a:pt x="841" y="1086"/>
                    <a:pt x="543" y="1086"/>
                  </a:cubicBezTo>
                  <a:cubicBezTo>
                    <a:pt x="245" y="1086"/>
                    <a:pt x="0" y="842"/>
                    <a:pt x="0" y="543"/>
                  </a:cubicBezTo>
                  <a:cubicBezTo>
                    <a:pt x="0" y="245"/>
                    <a:pt x="245" y="1"/>
                    <a:pt x="543" y="1"/>
                  </a:cubicBezTo>
                  <a:cubicBezTo>
                    <a:pt x="841" y="1"/>
                    <a:pt x="1085" y="245"/>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4" name="Google Shape;2594;p40"/>
            <p:cNvSpPr/>
            <p:nvPr/>
          </p:nvSpPr>
          <p:spPr>
            <a:xfrm>
              <a:off x="1738451" y="877087"/>
              <a:ext cx="47977" cy="47977"/>
            </a:xfrm>
            <a:custGeom>
              <a:avLst/>
              <a:gdLst/>
              <a:ahLst/>
              <a:cxnLst/>
              <a:rect l="l" t="t" r="r" b="b"/>
              <a:pathLst>
                <a:path w="1086" h="1086" fill="none" extrusionOk="0">
                  <a:moveTo>
                    <a:pt x="1085" y="543"/>
                  </a:moveTo>
                  <a:cubicBezTo>
                    <a:pt x="1085" y="868"/>
                    <a:pt x="868" y="1085"/>
                    <a:pt x="543" y="1085"/>
                  </a:cubicBezTo>
                  <a:cubicBezTo>
                    <a:pt x="244" y="1085"/>
                    <a:pt x="0" y="868"/>
                    <a:pt x="0" y="543"/>
                  </a:cubicBezTo>
                  <a:cubicBezTo>
                    <a:pt x="0" y="244"/>
                    <a:pt x="244" y="0"/>
                    <a:pt x="543" y="0"/>
                  </a:cubicBezTo>
                  <a:cubicBezTo>
                    <a:pt x="868"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5" name="Google Shape;2595;p40"/>
            <p:cNvSpPr/>
            <p:nvPr/>
          </p:nvSpPr>
          <p:spPr>
            <a:xfrm>
              <a:off x="1563508" y="702144"/>
              <a:ext cx="47933" cy="47977"/>
            </a:xfrm>
            <a:custGeom>
              <a:avLst/>
              <a:gdLst/>
              <a:ahLst/>
              <a:cxnLst/>
              <a:rect l="l" t="t" r="r" b="b"/>
              <a:pathLst>
                <a:path w="1085" h="1086" fill="none" extrusionOk="0">
                  <a:moveTo>
                    <a:pt x="1085" y="543"/>
                  </a:moveTo>
                  <a:cubicBezTo>
                    <a:pt x="1085" y="841"/>
                    <a:pt x="841" y="1085"/>
                    <a:pt x="542" y="1085"/>
                  </a:cubicBezTo>
                  <a:cubicBezTo>
                    <a:pt x="244" y="1085"/>
                    <a:pt x="0" y="841"/>
                    <a:pt x="0" y="543"/>
                  </a:cubicBezTo>
                  <a:cubicBezTo>
                    <a:pt x="0" y="244"/>
                    <a:pt x="244" y="0"/>
                    <a:pt x="542"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6" name="Google Shape;2596;p40"/>
            <p:cNvSpPr/>
            <p:nvPr/>
          </p:nvSpPr>
          <p:spPr>
            <a:xfrm>
              <a:off x="1575480" y="1011299"/>
              <a:ext cx="53941" cy="52748"/>
            </a:xfrm>
            <a:custGeom>
              <a:avLst/>
              <a:gdLst/>
              <a:ahLst/>
              <a:cxnLst/>
              <a:rect l="l" t="t" r="r" b="b"/>
              <a:pathLst>
                <a:path w="1221" h="1194" fill="none" extrusionOk="0">
                  <a:moveTo>
                    <a:pt x="1004" y="190"/>
                  </a:moveTo>
                  <a:cubicBezTo>
                    <a:pt x="787" y="0"/>
                    <a:pt x="407" y="0"/>
                    <a:pt x="217" y="190"/>
                  </a:cubicBezTo>
                  <a:cubicBezTo>
                    <a:pt x="0" y="407"/>
                    <a:pt x="0" y="787"/>
                    <a:pt x="217" y="976"/>
                  </a:cubicBezTo>
                  <a:cubicBezTo>
                    <a:pt x="407" y="1193"/>
                    <a:pt x="787" y="1193"/>
                    <a:pt x="1004" y="976"/>
                  </a:cubicBezTo>
                  <a:cubicBezTo>
                    <a:pt x="1221" y="732"/>
                    <a:pt x="1221" y="407"/>
                    <a:pt x="1004" y="190"/>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7" name="Google Shape;2597;p40"/>
            <p:cNvSpPr/>
            <p:nvPr/>
          </p:nvSpPr>
          <p:spPr>
            <a:xfrm>
              <a:off x="1256739" y="557153"/>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4"/>
                    <a:pt x="244"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8" name="Google Shape;2598;p40"/>
            <p:cNvSpPr/>
            <p:nvPr/>
          </p:nvSpPr>
          <p:spPr>
            <a:xfrm>
              <a:off x="1413702" y="702144"/>
              <a:ext cx="47977" cy="47977"/>
            </a:xfrm>
            <a:custGeom>
              <a:avLst/>
              <a:gdLst/>
              <a:ahLst/>
              <a:cxnLst/>
              <a:rect l="l" t="t" r="r" b="b"/>
              <a:pathLst>
                <a:path w="1086" h="1086" fill="none" extrusionOk="0">
                  <a:moveTo>
                    <a:pt x="1085" y="543"/>
                  </a:moveTo>
                  <a:cubicBezTo>
                    <a:pt x="1085" y="841"/>
                    <a:pt x="841" y="1085"/>
                    <a:pt x="543" y="1085"/>
                  </a:cubicBezTo>
                  <a:cubicBezTo>
                    <a:pt x="245" y="1085"/>
                    <a:pt x="1" y="841"/>
                    <a:pt x="1" y="543"/>
                  </a:cubicBezTo>
                  <a:cubicBezTo>
                    <a:pt x="1"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9" name="Google Shape;2599;p40"/>
            <p:cNvSpPr/>
            <p:nvPr/>
          </p:nvSpPr>
          <p:spPr>
            <a:xfrm>
              <a:off x="1468835" y="770442"/>
              <a:ext cx="47977" cy="47977"/>
            </a:xfrm>
            <a:custGeom>
              <a:avLst/>
              <a:gdLst/>
              <a:ahLst/>
              <a:cxnLst/>
              <a:rect l="l" t="t" r="r" b="b"/>
              <a:pathLst>
                <a:path w="1086" h="1086" fill="none" extrusionOk="0">
                  <a:moveTo>
                    <a:pt x="1085" y="543"/>
                  </a:moveTo>
                  <a:cubicBezTo>
                    <a:pt x="1085" y="841"/>
                    <a:pt x="868" y="1085"/>
                    <a:pt x="543" y="1085"/>
                  </a:cubicBezTo>
                  <a:cubicBezTo>
                    <a:pt x="244" y="1085"/>
                    <a:pt x="0" y="841"/>
                    <a:pt x="0" y="543"/>
                  </a:cubicBezTo>
                  <a:cubicBezTo>
                    <a:pt x="0" y="217"/>
                    <a:pt x="244" y="0"/>
                    <a:pt x="543" y="0"/>
                  </a:cubicBezTo>
                  <a:cubicBezTo>
                    <a:pt x="868" y="0"/>
                    <a:pt x="1085" y="217"/>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0" name="Google Shape;2600;p40"/>
            <p:cNvSpPr/>
            <p:nvPr/>
          </p:nvSpPr>
          <p:spPr>
            <a:xfrm>
              <a:off x="1944539" y="664990"/>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1" name="Google Shape;2601;p40"/>
            <p:cNvSpPr/>
            <p:nvPr/>
          </p:nvSpPr>
          <p:spPr>
            <a:xfrm>
              <a:off x="1876240" y="971716"/>
              <a:ext cx="47977" cy="47977"/>
            </a:xfrm>
            <a:custGeom>
              <a:avLst/>
              <a:gdLst/>
              <a:ahLst/>
              <a:cxnLst/>
              <a:rect l="l" t="t" r="r" b="b"/>
              <a:pathLst>
                <a:path w="1086" h="1086" fill="none" extrusionOk="0">
                  <a:moveTo>
                    <a:pt x="1085" y="543"/>
                  </a:moveTo>
                  <a:cubicBezTo>
                    <a:pt x="1085" y="842"/>
                    <a:pt x="868" y="1086"/>
                    <a:pt x="543" y="1086"/>
                  </a:cubicBezTo>
                  <a:cubicBezTo>
                    <a:pt x="244" y="1086"/>
                    <a:pt x="0" y="842"/>
                    <a:pt x="0" y="543"/>
                  </a:cubicBezTo>
                  <a:cubicBezTo>
                    <a:pt x="0" y="245"/>
                    <a:pt x="244" y="1"/>
                    <a:pt x="543" y="1"/>
                  </a:cubicBezTo>
                  <a:cubicBezTo>
                    <a:pt x="868"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2" name="Google Shape;2602;p40"/>
            <p:cNvSpPr/>
            <p:nvPr/>
          </p:nvSpPr>
          <p:spPr>
            <a:xfrm>
              <a:off x="1763588" y="1107120"/>
              <a:ext cx="49170" cy="47977"/>
            </a:xfrm>
            <a:custGeom>
              <a:avLst/>
              <a:gdLst/>
              <a:ahLst/>
              <a:cxnLst/>
              <a:rect l="l" t="t" r="r" b="b"/>
              <a:pathLst>
                <a:path w="1113" h="1086" fill="none" extrusionOk="0">
                  <a:moveTo>
                    <a:pt x="543" y="1"/>
                  </a:moveTo>
                  <a:cubicBezTo>
                    <a:pt x="218" y="1"/>
                    <a:pt x="1" y="245"/>
                    <a:pt x="1" y="543"/>
                  </a:cubicBezTo>
                  <a:cubicBezTo>
                    <a:pt x="1" y="842"/>
                    <a:pt x="218" y="1086"/>
                    <a:pt x="543" y="1086"/>
                  </a:cubicBezTo>
                  <a:cubicBezTo>
                    <a:pt x="842" y="1086"/>
                    <a:pt x="1086" y="842"/>
                    <a:pt x="1086" y="543"/>
                  </a:cubicBezTo>
                  <a:cubicBezTo>
                    <a:pt x="1113" y="245"/>
                    <a:pt x="842"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3" name="Google Shape;2603;p40"/>
            <p:cNvSpPr/>
            <p:nvPr/>
          </p:nvSpPr>
          <p:spPr>
            <a:xfrm>
              <a:off x="959557" y="809981"/>
              <a:ext cx="47977" cy="47977"/>
            </a:xfrm>
            <a:custGeom>
              <a:avLst/>
              <a:gdLst/>
              <a:ahLst/>
              <a:cxnLst/>
              <a:rect l="l" t="t" r="r" b="b"/>
              <a:pathLst>
                <a:path w="1086" h="1086" fill="none" extrusionOk="0">
                  <a:moveTo>
                    <a:pt x="1086" y="543"/>
                  </a:moveTo>
                  <a:cubicBezTo>
                    <a:pt x="1086" y="841"/>
                    <a:pt x="869" y="1085"/>
                    <a:pt x="543" y="1085"/>
                  </a:cubicBezTo>
                  <a:cubicBezTo>
                    <a:pt x="245" y="1085"/>
                    <a:pt x="1" y="841"/>
                    <a:pt x="1" y="543"/>
                  </a:cubicBezTo>
                  <a:cubicBezTo>
                    <a:pt x="1" y="244"/>
                    <a:pt x="245" y="0"/>
                    <a:pt x="543" y="0"/>
                  </a:cubicBezTo>
                  <a:cubicBezTo>
                    <a:pt x="869"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4" name="Google Shape;2604;p40"/>
            <p:cNvSpPr/>
            <p:nvPr/>
          </p:nvSpPr>
          <p:spPr>
            <a:xfrm>
              <a:off x="1135692" y="1114321"/>
              <a:ext cx="49170" cy="47977"/>
            </a:xfrm>
            <a:custGeom>
              <a:avLst/>
              <a:gdLst/>
              <a:ahLst/>
              <a:cxnLst/>
              <a:rect l="l" t="t" r="r" b="b"/>
              <a:pathLst>
                <a:path w="1113" h="1086" fill="none" extrusionOk="0">
                  <a:moveTo>
                    <a:pt x="570" y="1086"/>
                  </a:moveTo>
                  <a:cubicBezTo>
                    <a:pt x="869" y="1086"/>
                    <a:pt x="1113" y="841"/>
                    <a:pt x="1113" y="543"/>
                  </a:cubicBezTo>
                  <a:cubicBezTo>
                    <a:pt x="1113" y="245"/>
                    <a:pt x="869" y="1"/>
                    <a:pt x="570" y="1"/>
                  </a:cubicBezTo>
                  <a:cubicBezTo>
                    <a:pt x="272" y="1"/>
                    <a:pt x="28" y="245"/>
                    <a:pt x="28" y="543"/>
                  </a:cubicBezTo>
                  <a:cubicBezTo>
                    <a:pt x="1" y="841"/>
                    <a:pt x="272" y="1086"/>
                    <a:pt x="570" y="1086"/>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5" name="Google Shape;2605;p40"/>
            <p:cNvSpPr/>
            <p:nvPr/>
          </p:nvSpPr>
          <p:spPr>
            <a:xfrm>
              <a:off x="1148901" y="718887"/>
              <a:ext cx="47977" cy="47977"/>
            </a:xfrm>
            <a:custGeom>
              <a:avLst/>
              <a:gdLst/>
              <a:ahLst/>
              <a:cxnLst/>
              <a:rect l="l" t="t" r="r" b="b"/>
              <a:pathLst>
                <a:path w="1086" h="1086" fill="none" extrusionOk="0">
                  <a:moveTo>
                    <a:pt x="543" y="1086"/>
                  </a:moveTo>
                  <a:cubicBezTo>
                    <a:pt x="841" y="1086"/>
                    <a:pt x="1085" y="842"/>
                    <a:pt x="1085" y="543"/>
                  </a:cubicBezTo>
                  <a:cubicBezTo>
                    <a:pt x="1085" y="245"/>
                    <a:pt x="841" y="1"/>
                    <a:pt x="543" y="1"/>
                  </a:cubicBezTo>
                  <a:cubicBezTo>
                    <a:pt x="244" y="1"/>
                    <a:pt x="0" y="245"/>
                    <a:pt x="0" y="543"/>
                  </a:cubicBezTo>
                  <a:cubicBezTo>
                    <a:pt x="0" y="842"/>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6" name="Google Shape;2606;p40"/>
            <p:cNvSpPr/>
            <p:nvPr/>
          </p:nvSpPr>
          <p:spPr>
            <a:xfrm>
              <a:off x="1065008" y="635038"/>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7" name="Google Shape;2607;p40"/>
            <p:cNvSpPr/>
            <p:nvPr/>
          </p:nvSpPr>
          <p:spPr>
            <a:xfrm>
              <a:off x="1304671" y="456472"/>
              <a:ext cx="47977" cy="47977"/>
            </a:xfrm>
            <a:custGeom>
              <a:avLst/>
              <a:gdLst/>
              <a:ahLst/>
              <a:cxnLst/>
              <a:rect l="l" t="t" r="r" b="b"/>
              <a:pathLst>
                <a:path w="1086" h="1086" fill="none" extrusionOk="0">
                  <a:moveTo>
                    <a:pt x="543" y="1086"/>
                  </a:moveTo>
                  <a:cubicBezTo>
                    <a:pt x="841" y="1086"/>
                    <a:pt x="1085" y="869"/>
                    <a:pt x="1085" y="543"/>
                  </a:cubicBezTo>
                  <a:cubicBezTo>
                    <a:pt x="1085" y="245"/>
                    <a:pt x="841" y="1"/>
                    <a:pt x="543" y="1"/>
                  </a:cubicBezTo>
                  <a:cubicBezTo>
                    <a:pt x="244" y="1"/>
                    <a:pt x="0" y="245"/>
                    <a:pt x="0" y="543"/>
                  </a:cubicBezTo>
                  <a:cubicBezTo>
                    <a:pt x="0" y="869"/>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8" name="Google Shape;2608;p40"/>
            <p:cNvSpPr/>
            <p:nvPr/>
          </p:nvSpPr>
          <p:spPr>
            <a:xfrm>
              <a:off x="1426866" y="449271"/>
              <a:ext cx="47977" cy="47977"/>
            </a:xfrm>
            <a:custGeom>
              <a:avLst/>
              <a:gdLst/>
              <a:ahLst/>
              <a:cxnLst/>
              <a:rect l="l" t="t" r="r" b="b"/>
              <a:pathLst>
                <a:path w="1086" h="1086" fill="none" extrusionOk="0">
                  <a:moveTo>
                    <a:pt x="1086" y="543"/>
                  </a:moveTo>
                  <a:cubicBezTo>
                    <a:pt x="1086" y="842"/>
                    <a:pt x="869" y="1086"/>
                    <a:pt x="543" y="1086"/>
                  </a:cubicBezTo>
                  <a:cubicBezTo>
                    <a:pt x="245" y="1086"/>
                    <a:pt x="1" y="842"/>
                    <a:pt x="1" y="543"/>
                  </a:cubicBezTo>
                  <a:cubicBezTo>
                    <a:pt x="1" y="245"/>
                    <a:pt x="245" y="1"/>
                    <a:pt x="543" y="1"/>
                  </a:cubicBezTo>
                  <a:cubicBezTo>
                    <a:pt x="869"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9" name="Google Shape;2609;p40"/>
            <p:cNvSpPr/>
            <p:nvPr/>
          </p:nvSpPr>
          <p:spPr>
            <a:xfrm>
              <a:off x="2042790" y="591877"/>
              <a:ext cx="50362" cy="47977"/>
            </a:xfrm>
            <a:custGeom>
              <a:avLst/>
              <a:gdLst/>
              <a:ahLst/>
              <a:cxnLst/>
              <a:rect l="l" t="t" r="r" b="b"/>
              <a:pathLst>
                <a:path w="1140" h="1086" fill="none" extrusionOk="0">
                  <a:moveTo>
                    <a:pt x="597" y="1086"/>
                  </a:moveTo>
                  <a:cubicBezTo>
                    <a:pt x="896" y="1086"/>
                    <a:pt x="1140" y="842"/>
                    <a:pt x="1140" y="543"/>
                  </a:cubicBezTo>
                  <a:cubicBezTo>
                    <a:pt x="1140" y="218"/>
                    <a:pt x="896" y="1"/>
                    <a:pt x="597" y="1"/>
                  </a:cubicBezTo>
                  <a:cubicBezTo>
                    <a:pt x="272" y="1"/>
                    <a:pt x="55" y="218"/>
                    <a:pt x="55" y="543"/>
                  </a:cubicBezTo>
                  <a:cubicBezTo>
                    <a:pt x="1" y="842"/>
                    <a:pt x="272" y="1086"/>
                    <a:pt x="597"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0" name="Google Shape;2610;p40"/>
            <p:cNvSpPr/>
            <p:nvPr/>
          </p:nvSpPr>
          <p:spPr>
            <a:xfrm>
              <a:off x="1057807" y="903417"/>
              <a:ext cx="49170" cy="47977"/>
            </a:xfrm>
            <a:custGeom>
              <a:avLst/>
              <a:gdLst/>
              <a:ahLst/>
              <a:cxnLst/>
              <a:rect l="l" t="t" r="r" b="b"/>
              <a:pathLst>
                <a:path w="1113" h="1086" fill="none" extrusionOk="0">
                  <a:moveTo>
                    <a:pt x="570" y="1086"/>
                  </a:moveTo>
                  <a:cubicBezTo>
                    <a:pt x="869" y="1086"/>
                    <a:pt x="1113" y="842"/>
                    <a:pt x="1113" y="543"/>
                  </a:cubicBezTo>
                  <a:cubicBezTo>
                    <a:pt x="1113" y="245"/>
                    <a:pt x="869" y="1"/>
                    <a:pt x="570" y="1"/>
                  </a:cubicBezTo>
                  <a:cubicBezTo>
                    <a:pt x="272" y="1"/>
                    <a:pt x="28" y="218"/>
                    <a:pt x="28" y="543"/>
                  </a:cubicBezTo>
                  <a:cubicBezTo>
                    <a:pt x="1" y="842"/>
                    <a:pt x="272" y="1086"/>
                    <a:pt x="570"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1" name="Google Shape;2611;p40"/>
            <p:cNvSpPr/>
            <p:nvPr/>
          </p:nvSpPr>
          <p:spPr>
            <a:xfrm>
              <a:off x="1172846" y="766820"/>
              <a:ext cx="487764" cy="473362"/>
            </a:xfrm>
            <a:custGeom>
              <a:avLst/>
              <a:gdLst/>
              <a:ahLst/>
              <a:cxnLst/>
              <a:rect l="l" t="t" r="r" b="b"/>
              <a:pathLst>
                <a:path w="11041" h="10715" fill="none" extrusionOk="0">
                  <a:moveTo>
                    <a:pt x="11040" y="10715"/>
                  </a:moveTo>
                  <a:lnTo>
                    <a:pt x="4178" y="3798"/>
                  </a:lnTo>
                  <a:lnTo>
                    <a:pt x="1" y="3798"/>
                  </a:lnTo>
                  <a:lnTo>
                    <a:pt x="1" y="1"/>
                  </a:lnTo>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2" name="Google Shape;2612;p40"/>
            <p:cNvSpPr/>
            <p:nvPr/>
          </p:nvSpPr>
          <p:spPr>
            <a:xfrm>
              <a:off x="911624" y="480461"/>
              <a:ext cx="393091" cy="160585"/>
            </a:xfrm>
            <a:custGeom>
              <a:avLst/>
              <a:gdLst/>
              <a:ahLst/>
              <a:cxnLst/>
              <a:rect l="l" t="t" r="r" b="b"/>
              <a:pathLst>
                <a:path w="8898" h="3635" fill="none" extrusionOk="0">
                  <a:moveTo>
                    <a:pt x="3635" y="3635"/>
                  </a:moveTo>
                  <a:lnTo>
                    <a:pt x="1" y="0"/>
                  </a:lnTo>
                  <a:lnTo>
                    <a:pt x="8897" y="0"/>
                  </a:lnTo>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3" name="Google Shape;2613;p40"/>
            <p:cNvSpPr/>
            <p:nvPr/>
          </p:nvSpPr>
          <p:spPr>
            <a:xfrm>
              <a:off x="1477229" y="473260"/>
              <a:ext cx="565605" cy="142649"/>
            </a:xfrm>
            <a:custGeom>
              <a:avLst/>
              <a:gdLst/>
              <a:ahLst/>
              <a:cxnLst/>
              <a:rect l="l" t="t" r="r" b="b"/>
              <a:pathLst>
                <a:path w="12803" h="3229" fill="none" extrusionOk="0">
                  <a:moveTo>
                    <a:pt x="0" y="0"/>
                  </a:moveTo>
                  <a:lnTo>
                    <a:pt x="4937" y="0"/>
                  </a:lnTo>
                  <a:lnTo>
                    <a:pt x="8137" y="3228"/>
                  </a:lnTo>
                  <a:lnTo>
                    <a:pt x="12803" y="3228"/>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4" name="Google Shape;2614;p40"/>
            <p:cNvSpPr/>
            <p:nvPr/>
          </p:nvSpPr>
          <p:spPr>
            <a:xfrm>
              <a:off x="1170460" y="608664"/>
              <a:ext cx="357131" cy="354745"/>
            </a:xfrm>
            <a:custGeom>
              <a:avLst/>
              <a:gdLst/>
              <a:ahLst/>
              <a:cxnLst/>
              <a:rect l="l" t="t" r="r" b="b"/>
              <a:pathLst>
                <a:path w="8084" h="8030" fill="none" extrusionOk="0">
                  <a:moveTo>
                    <a:pt x="0" y="0"/>
                  </a:moveTo>
                  <a:lnTo>
                    <a:pt x="2794" y="2794"/>
                  </a:lnTo>
                  <a:lnTo>
                    <a:pt x="2794" y="4964"/>
                  </a:lnTo>
                  <a:lnTo>
                    <a:pt x="5073" y="4964"/>
                  </a:lnTo>
                  <a:lnTo>
                    <a:pt x="8083" y="8029"/>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5" name="Google Shape;2615;p40"/>
            <p:cNvSpPr/>
            <p:nvPr/>
          </p:nvSpPr>
          <p:spPr>
            <a:xfrm>
              <a:off x="1297470" y="541558"/>
              <a:ext cx="645919" cy="147420"/>
            </a:xfrm>
            <a:custGeom>
              <a:avLst/>
              <a:gdLst/>
              <a:ahLst/>
              <a:cxnLst/>
              <a:rect l="l" t="t" r="r" b="b"/>
              <a:pathLst>
                <a:path w="14621" h="3337" fill="none" extrusionOk="0">
                  <a:moveTo>
                    <a:pt x="1" y="1275"/>
                  </a:moveTo>
                  <a:lnTo>
                    <a:pt x="1953" y="3228"/>
                  </a:lnTo>
                  <a:lnTo>
                    <a:pt x="5154" y="0"/>
                  </a:lnTo>
                  <a:lnTo>
                    <a:pt x="8029" y="0"/>
                  </a:lnTo>
                  <a:lnTo>
                    <a:pt x="11311" y="3337"/>
                  </a:lnTo>
                  <a:lnTo>
                    <a:pt x="14620" y="3337"/>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6" name="Google Shape;2616;p40"/>
            <p:cNvSpPr/>
            <p:nvPr/>
          </p:nvSpPr>
          <p:spPr>
            <a:xfrm>
              <a:off x="1455626" y="629030"/>
              <a:ext cx="391899" cy="195353"/>
            </a:xfrm>
            <a:custGeom>
              <a:avLst/>
              <a:gdLst/>
              <a:ahLst/>
              <a:cxnLst/>
              <a:rect l="l" t="t" r="r" b="b"/>
              <a:pathLst>
                <a:path w="8871" h="4422" fill="none" extrusionOk="0">
                  <a:moveTo>
                    <a:pt x="1" y="1845"/>
                  </a:moveTo>
                  <a:lnTo>
                    <a:pt x="1845" y="1"/>
                  </a:lnTo>
                  <a:lnTo>
                    <a:pt x="4449" y="1"/>
                  </a:lnTo>
                  <a:lnTo>
                    <a:pt x="8870" y="4422"/>
                  </a:lnTo>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7" name="Google Shape;2617;p40"/>
            <p:cNvSpPr/>
            <p:nvPr/>
          </p:nvSpPr>
          <p:spPr>
            <a:xfrm>
              <a:off x="1509567" y="809981"/>
              <a:ext cx="370296" cy="184574"/>
            </a:xfrm>
            <a:custGeom>
              <a:avLst/>
              <a:gdLst/>
              <a:ahLst/>
              <a:cxnLst/>
              <a:rect l="l" t="t" r="r" b="b"/>
              <a:pathLst>
                <a:path w="8382" h="4178" fill="none" extrusionOk="0">
                  <a:moveTo>
                    <a:pt x="0" y="0"/>
                  </a:moveTo>
                  <a:lnTo>
                    <a:pt x="4178" y="4177"/>
                  </a:lnTo>
                  <a:lnTo>
                    <a:pt x="8382" y="4177"/>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8" name="Google Shape;2618;p40"/>
            <p:cNvSpPr/>
            <p:nvPr/>
          </p:nvSpPr>
          <p:spPr>
            <a:xfrm>
              <a:off x="1604239" y="741683"/>
              <a:ext cx="142605" cy="143842"/>
            </a:xfrm>
            <a:custGeom>
              <a:avLst/>
              <a:gdLst/>
              <a:ahLst/>
              <a:cxnLst/>
              <a:rect l="l" t="t" r="r" b="b"/>
              <a:pathLst>
                <a:path w="3228" h="3256" fill="none" extrusionOk="0">
                  <a:moveTo>
                    <a:pt x="0" y="0"/>
                  </a:moveTo>
                  <a:lnTo>
                    <a:pt x="3228" y="3255"/>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9" name="Google Shape;2619;p40"/>
            <p:cNvSpPr/>
            <p:nvPr/>
          </p:nvSpPr>
          <p:spPr>
            <a:xfrm>
              <a:off x="1616211" y="1054416"/>
              <a:ext cx="148613" cy="77929"/>
            </a:xfrm>
            <a:custGeom>
              <a:avLst/>
              <a:gdLst/>
              <a:ahLst/>
              <a:cxnLst/>
              <a:rect l="l" t="t" r="r" b="b"/>
              <a:pathLst>
                <a:path w="3364" h="1764" fill="none" extrusionOk="0">
                  <a:moveTo>
                    <a:pt x="0" y="0"/>
                  </a:moveTo>
                  <a:lnTo>
                    <a:pt x="1764" y="1764"/>
                  </a:lnTo>
                  <a:lnTo>
                    <a:pt x="3364" y="1764"/>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620" name="Google Shape;2620;p40"/>
          <p:cNvGrpSpPr/>
          <p:nvPr/>
        </p:nvGrpSpPr>
        <p:grpSpPr>
          <a:xfrm rot="10800000">
            <a:off x="9797041" y="4705556"/>
            <a:ext cx="2678648" cy="2152453"/>
            <a:chOff x="476652" y="408539"/>
            <a:chExt cx="1616500" cy="1298954"/>
          </a:xfrm>
        </p:grpSpPr>
        <p:sp>
          <p:nvSpPr>
            <p:cNvPr id="2621" name="Google Shape;2621;p40"/>
            <p:cNvSpPr/>
            <p:nvPr/>
          </p:nvSpPr>
          <p:spPr>
            <a:xfrm>
              <a:off x="589305" y="573896"/>
              <a:ext cx="983789" cy="684265"/>
            </a:xfrm>
            <a:custGeom>
              <a:avLst/>
              <a:gdLst/>
              <a:ahLst/>
              <a:cxnLst/>
              <a:rect l="l" t="t" r="r" b="b"/>
              <a:pathLst>
                <a:path w="22269" h="15489" fill="none" extrusionOk="0">
                  <a:moveTo>
                    <a:pt x="0" y="1"/>
                  </a:moveTo>
                  <a:lnTo>
                    <a:pt x="10226" y="10226"/>
                  </a:lnTo>
                  <a:lnTo>
                    <a:pt x="17034" y="10226"/>
                  </a:lnTo>
                  <a:lnTo>
                    <a:pt x="22269" y="15489"/>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2" name="Google Shape;2622;p40"/>
            <p:cNvSpPr/>
            <p:nvPr/>
          </p:nvSpPr>
          <p:spPr>
            <a:xfrm>
              <a:off x="532978" y="627837"/>
              <a:ext cx="1140796" cy="1037729"/>
            </a:xfrm>
            <a:custGeom>
              <a:avLst/>
              <a:gdLst/>
              <a:ahLst/>
              <a:cxnLst/>
              <a:rect l="l" t="t" r="r" b="b"/>
              <a:pathLst>
                <a:path w="25823" h="23490" fill="none" extrusionOk="0">
                  <a:moveTo>
                    <a:pt x="0" y="0"/>
                  </a:moveTo>
                  <a:lnTo>
                    <a:pt x="14078" y="14078"/>
                  </a:lnTo>
                  <a:lnTo>
                    <a:pt x="16383" y="14078"/>
                  </a:lnTo>
                  <a:lnTo>
                    <a:pt x="25822" y="23490"/>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3" name="Google Shape;2623;p40"/>
            <p:cNvSpPr/>
            <p:nvPr/>
          </p:nvSpPr>
          <p:spPr>
            <a:xfrm>
              <a:off x="656410" y="506790"/>
              <a:ext cx="311584" cy="310391"/>
            </a:xfrm>
            <a:custGeom>
              <a:avLst/>
              <a:gdLst/>
              <a:ahLst/>
              <a:cxnLst/>
              <a:rect l="l" t="t" r="r" b="b"/>
              <a:pathLst>
                <a:path w="7053" h="7026" fill="none" extrusionOk="0">
                  <a:moveTo>
                    <a:pt x="0" y="1"/>
                  </a:moveTo>
                  <a:lnTo>
                    <a:pt x="7052" y="7026"/>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4" name="Google Shape;2624;p40"/>
            <p:cNvSpPr/>
            <p:nvPr/>
          </p:nvSpPr>
          <p:spPr>
            <a:xfrm>
              <a:off x="476652" y="686549"/>
              <a:ext cx="751371" cy="752564"/>
            </a:xfrm>
            <a:custGeom>
              <a:avLst/>
              <a:gdLst/>
              <a:ahLst/>
              <a:cxnLst/>
              <a:rect l="l" t="t" r="r" b="b"/>
              <a:pathLst>
                <a:path w="17008" h="17035" fill="none" extrusionOk="0">
                  <a:moveTo>
                    <a:pt x="1" y="0"/>
                  </a:moveTo>
                  <a:lnTo>
                    <a:pt x="17007" y="17034"/>
                  </a:lnTo>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5" name="Google Shape;2625;p40"/>
            <p:cNvSpPr/>
            <p:nvPr/>
          </p:nvSpPr>
          <p:spPr>
            <a:xfrm>
              <a:off x="715122" y="408539"/>
              <a:ext cx="367910" cy="492535"/>
            </a:xfrm>
            <a:custGeom>
              <a:avLst/>
              <a:gdLst/>
              <a:ahLst/>
              <a:cxnLst/>
              <a:rect l="l" t="t" r="r" b="b"/>
              <a:pathLst>
                <a:path w="8328" h="11149" fill="none" extrusionOk="0">
                  <a:moveTo>
                    <a:pt x="0" y="1"/>
                  </a:moveTo>
                  <a:lnTo>
                    <a:pt x="8327" y="8382"/>
                  </a:lnTo>
                  <a:lnTo>
                    <a:pt x="8327" y="11149"/>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6" name="Google Shape;2626;p40"/>
            <p:cNvSpPr/>
            <p:nvPr/>
          </p:nvSpPr>
          <p:spPr>
            <a:xfrm>
              <a:off x="1184818" y="1138309"/>
              <a:ext cx="492535" cy="357131"/>
            </a:xfrm>
            <a:custGeom>
              <a:avLst/>
              <a:gdLst/>
              <a:ahLst/>
              <a:cxnLst/>
              <a:rect l="l" t="t" r="r" b="b"/>
              <a:pathLst>
                <a:path w="11149" h="8084" fill="none" extrusionOk="0">
                  <a:moveTo>
                    <a:pt x="11149" y="8083"/>
                  </a:moveTo>
                  <a:lnTo>
                    <a:pt x="3066" y="0"/>
                  </a:lnTo>
                  <a:lnTo>
                    <a:pt x="1" y="0"/>
                  </a:lnTo>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7" name="Google Shape;2627;p40"/>
            <p:cNvSpPr/>
            <p:nvPr/>
          </p:nvSpPr>
          <p:spPr>
            <a:xfrm>
              <a:off x="1221971" y="1431870"/>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45"/>
                    <a:pt x="245" y="0"/>
                    <a:pt x="543" y="0"/>
                  </a:cubicBezTo>
                  <a:cubicBezTo>
                    <a:pt x="842" y="0"/>
                    <a:pt x="1086" y="245"/>
                    <a:pt x="1086" y="543"/>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8" name="Google Shape;2628;p40"/>
            <p:cNvSpPr/>
            <p:nvPr/>
          </p:nvSpPr>
          <p:spPr>
            <a:xfrm>
              <a:off x="1666530" y="1659517"/>
              <a:ext cx="47977" cy="47977"/>
            </a:xfrm>
            <a:custGeom>
              <a:avLst/>
              <a:gdLst/>
              <a:ahLst/>
              <a:cxnLst/>
              <a:rect l="l" t="t" r="r" b="b"/>
              <a:pathLst>
                <a:path w="1086" h="1086" extrusionOk="0">
                  <a:moveTo>
                    <a:pt x="543" y="1"/>
                  </a:moveTo>
                  <a:cubicBezTo>
                    <a:pt x="245" y="1"/>
                    <a:pt x="1" y="245"/>
                    <a:pt x="1" y="543"/>
                  </a:cubicBezTo>
                  <a:cubicBezTo>
                    <a:pt x="1" y="842"/>
                    <a:pt x="245" y="1086"/>
                    <a:pt x="543" y="1086"/>
                  </a:cubicBezTo>
                  <a:cubicBezTo>
                    <a:pt x="869" y="1086"/>
                    <a:pt x="1086" y="842"/>
                    <a:pt x="1086" y="543"/>
                  </a:cubicBezTo>
                  <a:cubicBezTo>
                    <a:pt x="1086" y="245"/>
                    <a:pt x="869"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9" name="Google Shape;2629;p40"/>
            <p:cNvSpPr/>
            <p:nvPr/>
          </p:nvSpPr>
          <p:spPr>
            <a:xfrm>
              <a:off x="1671345" y="1489389"/>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17"/>
                    <a:pt x="244" y="0"/>
                    <a:pt x="543" y="0"/>
                  </a:cubicBezTo>
                  <a:cubicBezTo>
                    <a:pt x="841" y="0"/>
                    <a:pt x="1085" y="217"/>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0" name="Google Shape;2630;p40"/>
            <p:cNvSpPr/>
            <p:nvPr/>
          </p:nvSpPr>
          <p:spPr>
            <a:xfrm>
              <a:off x="1563508" y="1249725"/>
              <a:ext cx="47933" cy="47977"/>
            </a:xfrm>
            <a:custGeom>
              <a:avLst/>
              <a:gdLst/>
              <a:ahLst/>
              <a:cxnLst/>
              <a:rect l="l" t="t" r="r" b="b"/>
              <a:pathLst>
                <a:path w="1085" h="1086" fill="none" extrusionOk="0">
                  <a:moveTo>
                    <a:pt x="1085" y="543"/>
                  </a:moveTo>
                  <a:cubicBezTo>
                    <a:pt x="1085" y="841"/>
                    <a:pt x="841" y="1086"/>
                    <a:pt x="542" y="1086"/>
                  </a:cubicBezTo>
                  <a:cubicBezTo>
                    <a:pt x="244" y="1086"/>
                    <a:pt x="0" y="841"/>
                    <a:pt x="0" y="543"/>
                  </a:cubicBezTo>
                  <a:cubicBezTo>
                    <a:pt x="0" y="218"/>
                    <a:pt x="244" y="1"/>
                    <a:pt x="542" y="1"/>
                  </a:cubicBezTo>
                  <a:cubicBezTo>
                    <a:pt x="841" y="1"/>
                    <a:pt x="1085" y="218"/>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1" name="Google Shape;2631;p40"/>
            <p:cNvSpPr/>
            <p:nvPr/>
          </p:nvSpPr>
          <p:spPr>
            <a:xfrm>
              <a:off x="1130921" y="564310"/>
              <a:ext cx="47977" cy="47977"/>
            </a:xfrm>
            <a:custGeom>
              <a:avLst/>
              <a:gdLst/>
              <a:ahLst/>
              <a:cxnLst/>
              <a:rect l="l" t="t" r="r" b="b"/>
              <a:pathLst>
                <a:path w="1086" h="1086" fill="none" extrusionOk="0">
                  <a:moveTo>
                    <a:pt x="1085" y="543"/>
                  </a:moveTo>
                  <a:cubicBezTo>
                    <a:pt x="1085" y="842"/>
                    <a:pt x="841" y="1086"/>
                    <a:pt x="543" y="1086"/>
                  </a:cubicBezTo>
                  <a:cubicBezTo>
                    <a:pt x="244" y="1086"/>
                    <a:pt x="0" y="842"/>
                    <a:pt x="0" y="543"/>
                  </a:cubicBezTo>
                  <a:cubicBezTo>
                    <a:pt x="0" y="245"/>
                    <a:pt x="244" y="1"/>
                    <a:pt x="543" y="1"/>
                  </a:cubicBezTo>
                  <a:cubicBezTo>
                    <a:pt x="841"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2" name="Google Shape;2632;p40"/>
            <p:cNvSpPr/>
            <p:nvPr/>
          </p:nvSpPr>
          <p:spPr>
            <a:xfrm>
              <a:off x="1521539" y="956165"/>
              <a:ext cx="47977" cy="47977"/>
            </a:xfrm>
            <a:custGeom>
              <a:avLst/>
              <a:gdLst/>
              <a:ahLst/>
              <a:cxnLst/>
              <a:rect l="l" t="t" r="r" b="b"/>
              <a:pathLst>
                <a:path w="1086" h="1086" fill="none" extrusionOk="0">
                  <a:moveTo>
                    <a:pt x="1086" y="543"/>
                  </a:moveTo>
                  <a:cubicBezTo>
                    <a:pt x="1086" y="841"/>
                    <a:pt x="842" y="1085"/>
                    <a:pt x="543" y="1085"/>
                  </a:cubicBezTo>
                  <a:cubicBezTo>
                    <a:pt x="245" y="1085"/>
                    <a:pt x="1" y="841"/>
                    <a:pt x="1" y="543"/>
                  </a:cubicBezTo>
                  <a:cubicBezTo>
                    <a:pt x="1" y="217"/>
                    <a:pt x="245" y="0"/>
                    <a:pt x="543" y="0"/>
                  </a:cubicBezTo>
                  <a:cubicBezTo>
                    <a:pt x="842" y="0"/>
                    <a:pt x="1086" y="217"/>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3" name="Google Shape;2633;p40"/>
            <p:cNvSpPr/>
            <p:nvPr/>
          </p:nvSpPr>
          <p:spPr>
            <a:xfrm>
              <a:off x="1839087" y="814753"/>
              <a:ext cx="47977" cy="47977"/>
            </a:xfrm>
            <a:custGeom>
              <a:avLst/>
              <a:gdLst/>
              <a:ahLst/>
              <a:cxnLst/>
              <a:rect l="l" t="t" r="r" b="b"/>
              <a:pathLst>
                <a:path w="1086" h="1086" fill="none" extrusionOk="0">
                  <a:moveTo>
                    <a:pt x="1085" y="543"/>
                  </a:moveTo>
                  <a:cubicBezTo>
                    <a:pt x="1085" y="842"/>
                    <a:pt x="841" y="1086"/>
                    <a:pt x="543" y="1086"/>
                  </a:cubicBezTo>
                  <a:cubicBezTo>
                    <a:pt x="245" y="1086"/>
                    <a:pt x="0" y="842"/>
                    <a:pt x="0" y="543"/>
                  </a:cubicBezTo>
                  <a:cubicBezTo>
                    <a:pt x="0" y="245"/>
                    <a:pt x="245" y="1"/>
                    <a:pt x="543" y="1"/>
                  </a:cubicBezTo>
                  <a:cubicBezTo>
                    <a:pt x="841" y="1"/>
                    <a:pt x="1085" y="245"/>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4" name="Google Shape;2634;p40"/>
            <p:cNvSpPr/>
            <p:nvPr/>
          </p:nvSpPr>
          <p:spPr>
            <a:xfrm>
              <a:off x="1738451" y="877087"/>
              <a:ext cx="47977" cy="47977"/>
            </a:xfrm>
            <a:custGeom>
              <a:avLst/>
              <a:gdLst/>
              <a:ahLst/>
              <a:cxnLst/>
              <a:rect l="l" t="t" r="r" b="b"/>
              <a:pathLst>
                <a:path w="1086" h="1086" fill="none" extrusionOk="0">
                  <a:moveTo>
                    <a:pt x="1085" y="543"/>
                  </a:moveTo>
                  <a:cubicBezTo>
                    <a:pt x="1085" y="868"/>
                    <a:pt x="868" y="1085"/>
                    <a:pt x="543" y="1085"/>
                  </a:cubicBezTo>
                  <a:cubicBezTo>
                    <a:pt x="244" y="1085"/>
                    <a:pt x="0" y="868"/>
                    <a:pt x="0" y="543"/>
                  </a:cubicBezTo>
                  <a:cubicBezTo>
                    <a:pt x="0" y="244"/>
                    <a:pt x="244" y="0"/>
                    <a:pt x="543" y="0"/>
                  </a:cubicBezTo>
                  <a:cubicBezTo>
                    <a:pt x="868"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5" name="Google Shape;2635;p40"/>
            <p:cNvSpPr/>
            <p:nvPr/>
          </p:nvSpPr>
          <p:spPr>
            <a:xfrm>
              <a:off x="1563508" y="702144"/>
              <a:ext cx="47933" cy="47977"/>
            </a:xfrm>
            <a:custGeom>
              <a:avLst/>
              <a:gdLst/>
              <a:ahLst/>
              <a:cxnLst/>
              <a:rect l="l" t="t" r="r" b="b"/>
              <a:pathLst>
                <a:path w="1085" h="1086" fill="none" extrusionOk="0">
                  <a:moveTo>
                    <a:pt x="1085" y="543"/>
                  </a:moveTo>
                  <a:cubicBezTo>
                    <a:pt x="1085" y="841"/>
                    <a:pt x="841" y="1085"/>
                    <a:pt x="542" y="1085"/>
                  </a:cubicBezTo>
                  <a:cubicBezTo>
                    <a:pt x="244" y="1085"/>
                    <a:pt x="0" y="841"/>
                    <a:pt x="0" y="543"/>
                  </a:cubicBezTo>
                  <a:cubicBezTo>
                    <a:pt x="0" y="244"/>
                    <a:pt x="244" y="0"/>
                    <a:pt x="542"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6" name="Google Shape;2636;p40"/>
            <p:cNvSpPr/>
            <p:nvPr/>
          </p:nvSpPr>
          <p:spPr>
            <a:xfrm>
              <a:off x="1575480" y="1011299"/>
              <a:ext cx="53941" cy="52748"/>
            </a:xfrm>
            <a:custGeom>
              <a:avLst/>
              <a:gdLst/>
              <a:ahLst/>
              <a:cxnLst/>
              <a:rect l="l" t="t" r="r" b="b"/>
              <a:pathLst>
                <a:path w="1221" h="1194" fill="none" extrusionOk="0">
                  <a:moveTo>
                    <a:pt x="1004" y="190"/>
                  </a:moveTo>
                  <a:cubicBezTo>
                    <a:pt x="787" y="0"/>
                    <a:pt x="407" y="0"/>
                    <a:pt x="217" y="190"/>
                  </a:cubicBezTo>
                  <a:cubicBezTo>
                    <a:pt x="0" y="407"/>
                    <a:pt x="0" y="787"/>
                    <a:pt x="217" y="976"/>
                  </a:cubicBezTo>
                  <a:cubicBezTo>
                    <a:pt x="407" y="1193"/>
                    <a:pt x="787" y="1193"/>
                    <a:pt x="1004" y="976"/>
                  </a:cubicBezTo>
                  <a:cubicBezTo>
                    <a:pt x="1221" y="732"/>
                    <a:pt x="1221" y="407"/>
                    <a:pt x="1004" y="190"/>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7" name="Google Shape;2637;p40"/>
            <p:cNvSpPr/>
            <p:nvPr/>
          </p:nvSpPr>
          <p:spPr>
            <a:xfrm>
              <a:off x="1256739" y="557153"/>
              <a:ext cx="47977" cy="47977"/>
            </a:xfrm>
            <a:custGeom>
              <a:avLst/>
              <a:gdLst/>
              <a:ahLst/>
              <a:cxnLst/>
              <a:rect l="l" t="t" r="r" b="b"/>
              <a:pathLst>
                <a:path w="1086" h="1086" fill="none" extrusionOk="0">
                  <a:moveTo>
                    <a:pt x="1085" y="543"/>
                  </a:moveTo>
                  <a:cubicBezTo>
                    <a:pt x="1085" y="841"/>
                    <a:pt x="841" y="1085"/>
                    <a:pt x="543" y="1085"/>
                  </a:cubicBezTo>
                  <a:cubicBezTo>
                    <a:pt x="244" y="1085"/>
                    <a:pt x="0" y="841"/>
                    <a:pt x="0" y="543"/>
                  </a:cubicBezTo>
                  <a:cubicBezTo>
                    <a:pt x="0" y="244"/>
                    <a:pt x="244"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8" name="Google Shape;2638;p40"/>
            <p:cNvSpPr/>
            <p:nvPr/>
          </p:nvSpPr>
          <p:spPr>
            <a:xfrm>
              <a:off x="1413702" y="702144"/>
              <a:ext cx="47977" cy="47977"/>
            </a:xfrm>
            <a:custGeom>
              <a:avLst/>
              <a:gdLst/>
              <a:ahLst/>
              <a:cxnLst/>
              <a:rect l="l" t="t" r="r" b="b"/>
              <a:pathLst>
                <a:path w="1086" h="1086" fill="none" extrusionOk="0">
                  <a:moveTo>
                    <a:pt x="1085" y="543"/>
                  </a:moveTo>
                  <a:cubicBezTo>
                    <a:pt x="1085" y="841"/>
                    <a:pt x="841" y="1085"/>
                    <a:pt x="543" y="1085"/>
                  </a:cubicBezTo>
                  <a:cubicBezTo>
                    <a:pt x="245" y="1085"/>
                    <a:pt x="1" y="841"/>
                    <a:pt x="1" y="543"/>
                  </a:cubicBezTo>
                  <a:cubicBezTo>
                    <a:pt x="1"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9" name="Google Shape;2639;p40"/>
            <p:cNvSpPr/>
            <p:nvPr/>
          </p:nvSpPr>
          <p:spPr>
            <a:xfrm>
              <a:off x="1468835" y="770442"/>
              <a:ext cx="47977" cy="47977"/>
            </a:xfrm>
            <a:custGeom>
              <a:avLst/>
              <a:gdLst/>
              <a:ahLst/>
              <a:cxnLst/>
              <a:rect l="l" t="t" r="r" b="b"/>
              <a:pathLst>
                <a:path w="1086" h="1086" fill="none" extrusionOk="0">
                  <a:moveTo>
                    <a:pt x="1085" y="543"/>
                  </a:moveTo>
                  <a:cubicBezTo>
                    <a:pt x="1085" y="841"/>
                    <a:pt x="868" y="1085"/>
                    <a:pt x="543" y="1085"/>
                  </a:cubicBezTo>
                  <a:cubicBezTo>
                    <a:pt x="244" y="1085"/>
                    <a:pt x="0" y="841"/>
                    <a:pt x="0" y="543"/>
                  </a:cubicBezTo>
                  <a:cubicBezTo>
                    <a:pt x="0" y="217"/>
                    <a:pt x="244" y="0"/>
                    <a:pt x="543" y="0"/>
                  </a:cubicBezTo>
                  <a:cubicBezTo>
                    <a:pt x="868" y="0"/>
                    <a:pt x="1085" y="217"/>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0" name="Google Shape;2640;p40"/>
            <p:cNvSpPr/>
            <p:nvPr/>
          </p:nvSpPr>
          <p:spPr>
            <a:xfrm>
              <a:off x="1944539" y="664990"/>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1" name="Google Shape;2641;p40"/>
            <p:cNvSpPr/>
            <p:nvPr/>
          </p:nvSpPr>
          <p:spPr>
            <a:xfrm>
              <a:off x="1876240" y="971716"/>
              <a:ext cx="47977" cy="47977"/>
            </a:xfrm>
            <a:custGeom>
              <a:avLst/>
              <a:gdLst/>
              <a:ahLst/>
              <a:cxnLst/>
              <a:rect l="l" t="t" r="r" b="b"/>
              <a:pathLst>
                <a:path w="1086" h="1086" fill="none" extrusionOk="0">
                  <a:moveTo>
                    <a:pt x="1085" y="543"/>
                  </a:moveTo>
                  <a:cubicBezTo>
                    <a:pt x="1085" y="842"/>
                    <a:pt x="868" y="1086"/>
                    <a:pt x="543" y="1086"/>
                  </a:cubicBezTo>
                  <a:cubicBezTo>
                    <a:pt x="244" y="1086"/>
                    <a:pt x="0" y="842"/>
                    <a:pt x="0" y="543"/>
                  </a:cubicBezTo>
                  <a:cubicBezTo>
                    <a:pt x="0" y="245"/>
                    <a:pt x="244" y="1"/>
                    <a:pt x="543" y="1"/>
                  </a:cubicBezTo>
                  <a:cubicBezTo>
                    <a:pt x="868" y="1"/>
                    <a:pt x="1085" y="245"/>
                    <a:pt x="1085"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2" name="Google Shape;2642;p40"/>
            <p:cNvSpPr/>
            <p:nvPr/>
          </p:nvSpPr>
          <p:spPr>
            <a:xfrm>
              <a:off x="1763588" y="1107120"/>
              <a:ext cx="49170" cy="47977"/>
            </a:xfrm>
            <a:custGeom>
              <a:avLst/>
              <a:gdLst/>
              <a:ahLst/>
              <a:cxnLst/>
              <a:rect l="l" t="t" r="r" b="b"/>
              <a:pathLst>
                <a:path w="1113" h="1086" fill="none" extrusionOk="0">
                  <a:moveTo>
                    <a:pt x="543" y="1"/>
                  </a:moveTo>
                  <a:cubicBezTo>
                    <a:pt x="218" y="1"/>
                    <a:pt x="1" y="245"/>
                    <a:pt x="1" y="543"/>
                  </a:cubicBezTo>
                  <a:cubicBezTo>
                    <a:pt x="1" y="842"/>
                    <a:pt x="218" y="1086"/>
                    <a:pt x="543" y="1086"/>
                  </a:cubicBezTo>
                  <a:cubicBezTo>
                    <a:pt x="842" y="1086"/>
                    <a:pt x="1086" y="842"/>
                    <a:pt x="1086" y="543"/>
                  </a:cubicBezTo>
                  <a:cubicBezTo>
                    <a:pt x="1113" y="245"/>
                    <a:pt x="842" y="1"/>
                    <a:pt x="543" y="1"/>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3" name="Google Shape;2643;p40"/>
            <p:cNvSpPr/>
            <p:nvPr/>
          </p:nvSpPr>
          <p:spPr>
            <a:xfrm>
              <a:off x="959557" y="809981"/>
              <a:ext cx="47977" cy="47977"/>
            </a:xfrm>
            <a:custGeom>
              <a:avLst/>
              <a:gdLst/>
              <a:ahLst/>
              <a:cxnLst/>
              <a:rect l="l" t="t" r="r" b="b"/>
              <a:pathLst>
                <a:path w="1086" h="1086" fill="none" extrusionOk="0">
                  <a:moveTo>
                    <a:pt x="1086" y="543"/>
                  </a:moveTo>
                  <a:cubicBezTo>
                    <a:pt x="1086" y="841"/>
                    <a:pt x="869" y="1085"/>
                    <a:pt x="543" y="1085"/>
                  </a:cubicBezTo>
                  <a:cubicBezTo>
                    <a:pt x="245" y="1085"/>
                    <a:pt x="1" y="841"/>
                    <a:pt x="1" y="543"/>
                  </a:cubicBezTo>
                  <a:cubicBezTo>
                    <a:pt x="1" y="244"/>
                    <a:pt x="245" y="0"/>
                    <a:pt x="543" y="0"/>
                  </a:cubicBezTo>
                  <a:cubicBezTo>
                    <a:pt x="869" y="0"/>
                    <a:pt x="1086" y="244"/>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4" name="Google Shape;2644;p40"/>
            <p:cNvSpPr/>
            <p:nvPr/>
          </p:nvSpPr>
          <p:spPr>
            <a:xfrm>
              <a:off x="1135692" y="1114321"/>
              <a:ext cx="49170" cy="47977"/>
            </a:xfrm>
            <a:custGeom>
              <a:avLst/>
              <a:gdLst/>
              <a:ahLst/>
              <a:cxnLst/>
              <a:rect l="l" t="t" r="r" b="b"/>
              <a:pathLst>
                <a:path w="1113" h="1086" fill="none" extrusionOk="0">
                  <a:moveTo>
                    <a:pt x="570" y="1086"/>
                  </a:moveTo>
                  <a:cubicBezTo>
                    <a:pt x="869" y="1086"/>
                    <a:pt x="1113" y="841"/>
                    <a:pt x="1113" y="543"/>
                  </a:cubicBezTo>
                  <a:cubicBezTo>
                    <a:pt x="1113" y="245"/>
                    <a:pt x="869" y="1"/>
                    <a:pt x="570" y="1"/>
                  </a:cubicBezTo>
                  <a:cubicBezTo>
                    <a:pt x="272" y="1"/>
                    <a:pt x="28" y="245"/>
                    <a:pt x="28" y="543"/>
                  </a:cubicBezTo>
                  <a:cubicBezTo>
                    <a:pt x="1" y="841"/>
                    <a:pt x="272" y="1086"/>
                    <a:pt x="570" y="1086"/>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5" name="Google Shape;2645;p40"/>
            <p:cNvSpPr/>
            <p:nvPr/>
          </p:nvSpPr>
          <p:spPr>
            <a:xfrm>
              <a:off x="1148901" y="718887"/>
              <a:ext cx="47977" cy="47977"/>
            </a:xfrm>
            <a:custGeom>
              <a:avLst/>
              <a:gdLst/>
              <a:ahLst/>
              <a:cxnLst/>
              <a:rect l="l" t="t" r="r" b="b"/>
              <a:pathLst>
                <a:path w="1086" h="1086" fill="none" extrusionOk="0">
                  <a:moveTo>
                    <a:pt x="543" y="1086"/>
                  </a:moveTo>
                  <a:cubicBezTo>
                    <a:pt x="841" y="1086"/>
                    <a:pt x="1085" y="842"/>
                    <a:pt x="1085" y="543"/>
                  </a:cubicBezTo>
                  <a:cubicBezTo>
                    <a:pt x="1085" y="245"/>
                    <a:pt x="841" y="1"/>
                    <a:pt x="543" y="1"/>
                  </a:cubicBezTo>
                  <a:cubicBezTo>
                    <a:pt x="244" y="1"/>
                    <a:pt x="0" y="245"/>
                    <a:pt x="0" y="543"/>
                  </a:cubicBezTo>
                  <a:cubicBezTo>
                    <a:pt x="0" y="842"/>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6" name="Google Shape;2646;p40"/>
            <p:cNvSpPr/>
            <p:nvPr/>
          </p:nvSpPr>
          <p:spPr>
            <a:xfrm>
              <a:off x="1065008" y="635038"/>
              <a:ext cx="47977" cy="47977"/>
            </a:xfrm>
            <a:custGeom>
              <a:avLst/>
              <a:gdLst/>
              <a:ahLst/>
              <a:cxnLst/>
              <a:rect l="l" t="t" r="r" b="b"/>
              <a:pathLst>
                <a:path w="1086" h="1086" fill="none" extrusionOk="0">
                  <a:moveTo>
                    <a:pt x="1085" y="543"/>
                  </a:moveTo>
                  <a:cubicBezTo>
                    <a:pt x="1085" y="841"/>
                    <a:pt x="841" y="1085"/>
                    <a:pt x="543" y="1085"/>
                  </a:cubicBezTo>
                  <a:cubicBezTo>
                    <a:pt x="245" y="1085"/>
                    <a:pt x="0" y="841"/>
                    <a:pt x="0" y="543"/>
                  </a:cubicBezTo>
                  <a:cubicBezTo>
                    <a:pt x="0" y="244"/>
                    <a:pt x="245" y="0"/>
                    <a:pt x="543" y="0"/>
                  </a:cubicBezTo>
                  <a:cubicBezTo>
                    <a:pt x="841" y="0"/>
                    <a:pt x="1085" y="244"/>
                    <a:pt x="1085" y="543"/>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7" name="Google Shape;2647;p40"/>
            <p:cNvSpPr/>
            <p:nvPr/>
          </p:nvSpPr>
          <p:spPr>
            <a:xfrm>
              <a:off x="1304671" y="456472"/>
              <a:ext cx="47977" cy="47977"/>
            </a:xfrm>
            <a:custGeom>
              <a:avLst/>
              <a:gdLst/>
              <a:ahLst/>
              <a:cxnLst/>
              <a:rect l="l" t="t" r="r" b="b"/>
              <a:pathLst>
                <a:path w="1086" h="1086" fill="none" extrusionOk="0">
                  <a:moveTo>
                    <a:pt x="543" y="1086"/>
                  </a:moveTo>
                  <a:cubicBezTo>
                    <a:pt x="841" y="1086"/>
                    <a:pt x="1085" y="869"/>
                    <a:pt x="1085" y="543"/>
                  </a:cubicBezTo>
                  <a:cubicBezTo>
                    <a:pt x="1085" y="245"/>
                    <a:pt x="841" y="1"/>
                    <a:pt x="543" y="1"/>
                  </a:cubicBezTo>
                  <a:cubicBezTo>
                    <a:pt x="244" y="1"/>
                    <a:pt x="0" y="245"/>
                    <a:pt x="0" y="543"/>
                  </a:cubicBezTo>
                  <a:cubicBezTo>
                    <a:pt x="0" y="869"/>
                    <a:pt x="244" y="1086"/>
                    <a:pt x="543" y="1086"/>
                  </a:cubicBezTo>
                  <a:close/>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8" name="Google Shape;2648;p40"/>
            <p:cNvSpPr/>
            <p:nvPr/>
          </p:nvSpPr>
          <p:spPr>
            <a:xfrm>
              <a:off x="1426866" y="449271"/>
              <a:ext cx="47977" cy="47977"/>
            </a:xfrm>
            <a:custGeom>
              <a:avLst/>
              <a:gdLst/>
              <a:ahLst/>
              <a:cxnLst/>
              <a:rect l="l" t="t" r="r" b="b"/>
              <a:pathLst>
                <a:path w="1086" h="1086" fill="none" extrusionOk="0">
                  <a:moveTo>
                    <a:pt x="1086" y="543"/>
                  </a:moveTo>
                  <a:cubicBezTo>
                    <a:pt x="1086" y="842"/>
                    <a:pt x="869" y="1086"/>
                    <a:pt x="543" y="1086"/>
                  </a:cubicBezTo>
                  <a:cubicBezTo>
                    <a:pt x="245" y="1086"/>
                    <a:pt x="1" y="842"/>
                    <a:pt x="1" y="543"/>
                  </a:cubicBezTo>
                  <a:cubicBezTo>
                    <a:pt x="1" y="245"/>
                    <a:pt x="245" y="1"/>
                    <a:pt x="543" y="1"/>
                  </a:cubicBezTo>
                  <a:cubicBezTo>
                    <a:pt x="869" y="1"/>
                    <a:pt x="1086" y="245"/>
                    <a:pt x="1086" y="543"/>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9" name="Google Shape;2649;p40"/>
            <p:cNvSpPr/>
            <p:nvPr/>
          </p:nvSpPr>
          <p:spPr>
            <a:xfrm>
              <a:off x="2042790" y="591877"/>
              <a:ext cx="50362" cy="47977"/>
            </a:xfrm>
            <a:custGeom>
              <a:avLst/>
              <a:gdLst/>
              <a:ahLst/>
              <a:cxnLst/>
              <a:rect l="l" t="t" r="r" b="b"/>
              <a:pathLst>
                <a:path w="1140" h="1086" fill="none" extrusionOk="0">
                  <a:moveTo>
                    <a:pt x="597" y="1086"/>
                  </a:moveTo>
                  <a:cubicBezTo>
                    <a:pt x="896" y="1086"/>
                    <a:pt x="1140" y="842"/>
                    <a:pt x="1140" y="543"/>
                  </a:cubicBezTo>
                  <a:cubicBezTo>
                    <a:pt x="1140" y="218"/>
                    <a:pt x="896" y="1"/>
                    <a:pt x="597" y="1"/>
                  </a:cubicBezTo>
                  <a:cubicBezTo>
                    <a:pt x="272" y="1"/>
                    <a:pt x="55" y="218"/>
                    <a:pt x="55" y="543"/>
                  </a:cubicBezTo>
                  <a:cubicBezTo>
                    <a:pt x="1" y="842"/>
                    <a:pt x="272" y="1086"/>
                    <a:pt x="597"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0" name="Google Shape;2650;p40"/>
            <p:cNvSpPr/>
            <p:nvPr/>
          </p:nvSpPr>
          <p:spPr>
            <a:xfrm>
              <a:off x="1057807" y="903417"/>
              <a:ext cx="49170" cy="47977"/>
            </a:xfrm>
            <a:custGeom>
              <a:avLst/>
              <a:gdLst/>
              <a:ahLst/>
              <a:cxnLst/>
              <a:rect l="l" t="t" r="r" b="b"/>
              <a:pathLst>
                <a:path w="1113" h="1086" fill="none" extrusionOk="0">
                  <a:moveTo>
                    <a:pt x="570" y="1086"/>
                  </a:moveTo>
                  <a:cubicBezTo>
                    <a:pt x="869" y="1086"/>
                    <a:pt x="1113" y="842"/>
                    <a:pt x="1113" y="543"/>
                  </a:cubicBezTo>
                  <a:cubicBezTo>
                    <a:pt x="1113" y="245"/>
                    <a:pt x="869" y="1"/>
                    <a:pt x="570" y="1"/>
                  </a:cubicBezTo>
                  <a:cubicBezTo>
                    <a:pt x="272" y="1"/>
                    <a:pt x="28" y="218"/>
                    <a:pt x="28" y="543"/>
                  </a:cubicBezTo>
                  <a:cubicBezTo>
                    <a:pt x="1" y="842"/>
                    <a:pt x="272" y="1086"/>
                    <a:pt x="570" y="1086"/>
                  </a:cubicBezTo>
                  <a:close/>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1" name="Google Shape;2651;p40"/>
            <p:cNvSpPr/>
            <p:nvPr/>
          </p:nvSpPr>
          <p:spPr>
            <a:xfrm>
              <a:off x="1172846" y="766820"/>
              <a:ext cx="487764" cy="473362"/>
            </a:xfrm>
            <a:custGeom>
              <a:avLst/>
              <a:gdLst/>
              <a:ahLst/>
              <a:cxnLst/>
              <a:rect l="l" t="t" r="r" b="b"/>
              <a:pathLst>
                <a:path w="11041" h="10715" fill="none" extrusionOk="0">
                  <a:moveTo>
                    <a:pt x="11040" y="10715"/>
                  </a:moveTo>
                  <a:lnTo>
                    <a:pt x="4178" y="3798"/>
                  </a:lnTo>
                  <a:lnTo>
                    <a:pt x="1" y="3798"/>
                  </a:lnTo>
                  <a:lnTo>
                    <a:pt x="1" y="1"/>
                  </a:lnTo>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2" name="Google Shape;2652;p40"/>
            <p:cNvSpPr/>
            <p:nvPr/>
          </p:nvSpPr>
          <p:spPr>
            <a:xfrm>
              <a:off x="911624" y="480461"/>
              <a:ext cx="393091" cy="160585"/>
            </a:xfrm>
            <a:custGeom>
              <a:avLst/>
              <a:gdLst/>
              <a:ahLst/>
              <a:cxnLst/>
              <a:rect l="l" t="t" r="r" b="b"/>
              <a:pathLst>
                <a:path w="8898" h="3635" fill="none" extrusionOk="0">
                  <a:moveTo>
                    <a:pt x="3635" y="3635"/>
                  </a:moveTo>
                  <a:lnTo>
                    <a:pt x="1" y="0"/>
                  </a:lnTo>
                  <a:lnTo>
                    <a:pt x="8897" y="0"/>
                  </a:lnTo>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3" name="Google Shape;2653;p40"/>
            <p:cNvSpPr/>
            <p:nvPr/>
          </p:nvSpPr>
          <p:spPr>
            <a:xfrm>
              <a:off x="1477229" y="473260"/>
              <a:ext cx="565605" cy="142649"/>
            </a:xfrm>
            <a:custGeom>
              <a:avLst/>
              <a:gdLst/>
              <a:ahLst/>
              <a:cxnLst/>
              <a:rect l="l" t="t" r="r" b="b"/>
              <a:pathLst>
                <a:path w="12803" h="3229" fill="none" extrusionOk="0">
                  <a:moveTo>
                    <a:pt x="0" y="0"/>
                  </a:moveTo>
                  <a:lnTo>
                    <a:pt x="4937" y="0"/>
                  </a:lnTo>
                  <a:lnTo>
                    <a:pt x="8137" y="3228"/>
                  </a:lnTo>
                  <a:lnTo>
                    <a:pt x="12803" y="3228"/>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4" name="Google Shape;2654;p40"/>
            <p:cNvSpPr/>
            <p:nvPr/>
          </p:nvSpPr>
          <p:spPr>
            <a:xfrm>
              <a:off x="1170460" y="608664"/>
              <a:ext cx="357131" cy="354745"/>
            </a:xfrm>
            <a:custGeom>
              <a:avLst/>
              <a:gdLst/>
              <a:ahLst/>
              <a:cxnLst/>
              <a:rect l="l" t="t" r="r" b="b"/>
              <a:pathLst>
                <a:path w="8084" h="8030" fill="none" extrusionOk="0">
                  <a:moveTo>
                    <a:pt x="0" y="0"/>
                  </a:moveTo>
                  <a:lnTo>
                    <a:pt x="2794" y="2794"/>
                  </a:lnTo>
                  <a:lnTo>
                    <a:pt x="2794" y="4964"/>
                  </a:lnTo>
                  <a:lnTo>
                    <a:pt x="5073" y="4964"/>
                  </a:lnTo>
                  <a:lnTo>
                    <a:pt x="8083" y="8029"/>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5" name="Google Shape;2655;p40"/>
            <p:cNvSpPr/>
            <p:nvPr/>
          </p:nvSpPr>
          <p:spPr>
            <a:xfrm>
              <a:off x="1297470" y="541558"/>
              <a:ext cx="645919" cy="147420"/>
            </a:xfrm>
            <a:custGeom>
              <a:avLst/>
              <a:gdLst/>
              <a:ahLst/>
              <a:cxnLst/>
              <a:rect l="l" t="t" r="r" b="b"/>
              <a:pathLst>
                <a:path w="14621" h="3337" fill="none" extrusionOk="0">
                  <a:moveTo>
                    <a:pt x="1" y="1275"/>
                  </a:moveTo>
                  <a:lnTo>
                    <a:pt x="1953" y="3228"/>
                  </a:lnTo>
                  <a:lnTo>
                    <a:pt x="5154" y="0"/>
                  </a:lnTo>
                  <a:lnTo>
                    <a:pt x="8029" y="0"/>
                  </a:lnTo>
                  <a:lnTo>
                    <a:pt x="11311" y="3337"/>
                  </a:lnTo>
                  <a:lnTo>
                    <a:pt x="14620" y="3337"/>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6" name="Google Shape;2656;p40"/>
            <p:cNvSpPr/>
            <p:nvPr/>
          </p:nvSpPr>
          <p:spPr>
            <a:xfrm>
              <a:off x="1455626" y="629030"/>
              <a:ext cx="391899" cy="195353"/>
            </a:xfrm>
            <a:custGeom>
              <a:avLst/>
              <a:gdLst/>
              <a:ahLst/>
              <a:cxnLst/>
              <a:rect l="l" t="t" r="r" b="b"/>
              <a:pathLst>
                <a:path w="8871" h="4422" fill="none" extrusionOk="0">
                  <a:moveTo>
                    <a:pt x="1" y="1845"/>
                  </a:moveTo>
                  <a:lnTo>
                    <a:pt x="1845" y="1"/>
                  </a:lnTo>
                  <a:lnTo>
                    <a:pt x="4449" y="1"/>
                  </a:lnTo>
                  <a:lnTo>
                    <a:pt x="8870" y="4422"/>
                  </a:lnTo>
                </a:path>
              </a:pathLst>
            </a:custGeom>
            <a:noFill/>
            <a:ln w="10850"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7" name="Google Shape;2657;p40"/>
            <p:cNvSpPr/>
            <p:nvPr/>
          </p:nvSpPr>
          <p:spPr>
            <a:xfrm>
              <a:off x="1509567" y="809981"/>
              <a:ext cx="370296" cy="184574"/>
            </a:xfrm>
            <a:custGeom>
              <a:avLst/>
              <a:gdLst/>
              <a:ahLst/>
              <a:cxnLst/>
              <a:rect l="l" t="t" r="r" b="b"/>
              <a:pathLst>
                <a:path w="8382" h="4178" fill="none" extrusionOk="0">
                  <a:moveTo>
                    <a:pt x="0" y="0"/>
                  </a:moveTo>
                  <a:lnTo>
                    <a:pt x="4178" y="4177"/>
                  </a:lnTo>
                  <a:lnTo>
                    <a:pt x="8382" y="4177"/>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8" name="Google Shape;2658;p40"/>
            <p:cNvSpPr/>
            <p:nvPr/>
          </p:nvSpPr>
          <p:spPr>
            <a:xfrm>
              <a:off x="1604239" y="741683"/>
              <a:ext cx="142605" cy="143842"/>
            </a:xfrm>
            <a:custGeom>
              <a:avLst/>
              <a:gdLst/>
              <a:ahLst/>
              <a:cxnLst/>
              <a:rect l="l" t="t" r="r" b="b"/>
              <a:pathLst>
                <a:path w="3228" h="3256" fill="none" extrusionOk="0">
                  <a:moveTo>
                    <a:pt x="0" y="0"/>
                  </a:moveTo>
                  <a:lnTo>
                    <a:pt x="3228" y="3255"/>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9" name="Google Shape;2659;p40"/>
            <p:cNvSpPr/>
            <p:nvPr/>
          </p:nvSpPr>
          <p:spPr>
            <a:xfrm>
              <a:off x="1616211" y="1054416"/>
              <a:ext cx="148613" cy="77929"/>
            </a:xfrm>
            <a:custGeom>
              <a:avLst/>
              <a:gdLst/>
              <a:ahLst/>
              <a:cxnLst/>
              <a:rect l="l" t="t" r="r" b="b"/>
              <a:pathLst>
                <a:path w="3364" h="1764" fill="none" extrusionOk="0">
                  <a:moveTo>
                    <a:pt x="0" y="0"/>
                  </a:moveTo>
                  <a:lnTo>
                    <a:pt x="1764" y="1764"/>
                  </a:lnTo>
                  <a:lnTo>
                    <a:pt x="3364" y="1764"/>
                  </a:lnTo>
                </a:path>
              </a:pathLst>
            </a:custGeom>
            <a:noFill/>
            <a:ln w="10850" cap="flat" cmpd="sng">
              <a:solidFill>
                <a:schemeClr val="accent1"/>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660" name="Google Shape;2660;p40"/>
          <p:cNvSpPr/>
          <p:nvPr/>
        </p:nvSpPr>
        <p:spPr>
          <a:xfrm flipH="1">
            <a:off x="10050168" y="1225099"/>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61" name="Google Shape;2661;p40"/>
          <p:cNvSpPr/>
          <p:nvPr/>
        </p:nvSpPr>
        <p:spPr>
          <a:xfrm flipH="1">
            <a:off x="2682676" y="4944128"/>
            <a:ext cx="135725" cy="135685"/>
          </a:xfrm>
          <a:custGeom>
            <a:avLst/>
            <a:gdLst/>
            <a:ahLst/>
            <a:cxnLst/>
            <a:rect l="l" t="t" r="r" b="b"/>
            <a:pathLst>
              <a:path w="3392" h="3391" extrusionOk="0">
                <a:moveTo>
                  <a:pt x="1682" y="0"/>
                </a:moveTo>
                <a:cubicBezTo>
                  <a:pt x="787" y="0"/>
                  <a:pt x="1" y="733"/>
                  <a:pt x="1" y="1682"/>
                </a:cubicBezTo>
                <a:cubicBezTo>
                  <a:pt x="1" y="2631"/>
                  <a:pt x="733" y="3391"/>
                  <a:pt x="1682" y="3391"/>
                </a:cubicBezTo>
                <a:cubicBezTo>
                  <a:pt x="2605" y="3391"/>
                  <a:pt x="3391" y="2604"/>
                  <a:pt x="3391" y="1682"/>
                </a:cubicBezTo>
                <a:cubicBezTo>
                  <a:pt x="3391" y="760"/>
                  <a:pt x="2632" y="0"/>
                  <a:pt x="1682"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62" name="Google Shape;2662;p40"/>
          <p:cNvSpPr/>
          <p:nvPr/>
        </p:nvSpPr>
        <p:spPr>
          <a:xfrm flipH="1">
            <a:off x="1540235" y="4244899"/>
            <a:ext cx="135685" cy="135685"/>
          </a:xfrm>
          <a:custGeom>
            <a:avLst/>
            <a:gdLst/>
            <a:ahLst/>
            <a:cxnLst/>
            <a:rect l="l" t="t" r="r" b="b"/>
            <a:pathLst>
              <a:path w="3391" h="3391" fill="none" extrusionOk="0">
                <a:moveTo>
                  <a:pt x="0" y="1709"/>
                </a:moveTo>
                <a:cubicBezTo>
                  <a:pt x="0" y="760"/>
                  <a:pt x="787" y="0"/>
                  <a:pt x="1709" y="0"/>
                </a:cubicBezTo>
                <a:cubicBezTo>
                  <a:pt x="2658" y="0"/>
                  <a:pt x="3391" y="787"/>
                  <a:pt x="3391" y="1709"/>
                </a:cubicBezTo>
                <a:cubicBezTo>
                  <a:pt x="3391" y="2658"/>
                  <a:pt x="2604" y="3391"/>
                  <a:pt x="1709" y="3391"/>
                </a:cubicBezTo>
                <a:cubicBezTo>
                  <a:pt x="787" y="3391"/>
                  <a:pt x="0" y="2658"/>
                  <a:pt x="0" y="1709"/>
                </a:cubicBezTo>
                <a:close/>
              </a:path>
            </a:pathLst>
          </a:custGeom>
          <a:noFill/>
          <a:ln w="8825" cap="flat" cmpd="sng">
            <a:solidFill>
              <a:schemeClr val="lt2"/>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63" name="Google Shape;2663;p40"/>
          <p:cNvSpPr/>
          <p:nvPr/>
        </p:nvSpPr>
        <p:spPr>
          <a:xfrm flipH="1">
            <a:off x="9380220" y="4193662"/>
            <a:ext cx="135685" cy="135725"/>
          </a:xfrm>
          <a:custGeom>
            <a:avLst/>
            <a:gdLst/>
            <a:ahLst/>
            <a:cxnLst/>
            <a:rect l="l" t="t" r="r" b="b"/>
            <a:pathLst>
              <a:path w="3391" h="3392" extrusionOk="0">
                <a:moveTo>
                  <a:pt x="1709" y="1"/>
                </a:moveTo>
                <a:cubicBezTo>
                  <a:pt x="787" y="1"/>
                  <a:pt x="0" y="733"/>
                  <a:pt x="0" y="1683"/>
                </a:cubicBezTo>
                <a:cubicBezTo>
                  <a:pt x="0" y="2659"/>
                  <a:pt x="760" y="3391"/>
                  <a:pt x="1709" y="3391"/>
                </a:cubicBezTo>
                <a:cubicBezTo>
                  <a:pt x="2604" y="3391"/>
                  <a:pt x="3391" y="2659"/>
                  <a:pt x="3391" y="1683"/>
                </a:cubicBezTo>
                <a:cubicBezTo>
                  <a:pt x="3391" y="788"/>
                  <a:pt x="2658" y="1"/>
                  <a:pt x="1709"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53045CC6-87F2-73C3-A6AC-BCE07C2FE80C}"/>
              </a:ext>
            </a:extLst>
          </p:cNvPr>
          <p:cNvSpPr txBox="1"/>
          <p:nvPr/>
        </p:nvSpPr>
        <p:spPr>
          <a:xfrm>
            <a:off x="597438" y="3966890"/>
            <a:ext cx="7979353" cy="2308324"/>
          </a:xfrm>
          <a:prstGeom prst="rect">
            <a:avLst/>
          </a:prstGeom>
          <a:noFill/>
        </p:spPr>
        <p:txBody>
          <a:bodyPr wrap="square" rtlCol="0">
            <a:spAutoFit/>
          </a:bodyPr>
          <a:lstStyle/>
          <a:p>
            <a:r>
              <a:rPr lang="en-GB" altLang="zh-CN" dirty="0"/>
              <a:t>RIPE (</a:t>
            </a:r>
            <a:r>
              <a:rPr lang="en-GB" altLang="zh-CN" dirty="0" err="1"/>
              <a:t>Réseaux</a:t>
            </a:r>
            <a:r>
              <a:rPr lang="en-GB" altLang="zh-CN" dirty="0"/>
              <a:t> IP </a:t>
            </a:r>
            <a:r>
              <a:rPr lang="en-GB" altLang="zh-CN" dirty="0" err="1"/>
              <a:t>Européens</a:t>
            </a:r>
            <a:r>
              <a:rPr lang="en-GB" altLang="zh-CN" dirty="0"/>
              <a:t>) is an open community of network operators, suppliers, and researchers dedicated to ensuring the continuous development and operation of the internet.</a:t>
            </a:r>
          </a:p>
          <a:p>
            <a:endParaRPr lang="en-GB" altLang="zh-CN" dirty="0"/>
          </a:p>
          <a:p>
            <a:r>
              <a:rPr lang="en-GB" altLang="zh-CN" dirty="0"/>
              <a:t>Members of RIPE include network operators, service providers, enterprises, and academic institutions. As a RIPE member, our company can participate in policy-making and access the latest information on network technologies and resource allocation.</a:t>
            </a:r>
          </a:p>
        </p:txBody>
      </p:sp>
      <p:sp>
        <p:nvSpPr>
          <p:cNvPr id="4" name="Google Shape;2398;p35">
            <a:extLst>
              <a:ext uri="{FF2B5EF4-FFF2-40B4-BE49-F238E27FC236}">
                <a16:creationId xmlns:a16="http://schemas.microsoft.com/office/drawing/2014/main" id="{2FD1A7A4-0285-6533-D68A-146266A30C16}"/>
              </a:ext>
            </a:extLst>
          </p:cNvPr>
          <p:cNvSpPr txBox="1">
            <a:spLocks noGrp="1"/>
          </p:cNvSpPr>
          <p:nvPr>
            <p:ph type="title"/>
          </p:nvPr>
        </p:nvSpPr>
        <p:spPr>
          <a:xfrm>
            <a:off x="2646364" y="219026"/>
            <a:ext cx="5098242" cy="749315"/>
          </a:xfrm>
          <a:prstGeom prst="rect">
            <a:avLst/>
          </a:prstGeom>
        </p:spPr>
        <p:txBody>
          <a:bodyPr spcFirstLastPara="1" wrap="square" lIns="121900" tIns="121900" rIns="121900" bIns="121900" anchor="b" anchorCtr="0">
            <a:noAutofit/>
          </a:bodyPr>
          <a:lstStyle/>
          <a:p>
            <a:r>
              <a:rPr lang="en-GB" altLang="zh-CN" dirty="0"/>
              <a:t>About MANRS and RIPE</a:t>
            </a:r>
            <a:endParaRPr dirty="0">
              <a:solidFill>
                <a:schemeClr val="accent1"/>
              </a:solidFill>
            </a:endParaRPr>
          </a:p>
        </p:txBody>
      </p:sp>
      <p:pic>
        <p:nvPicPr>
          <p:cNvPr id="2052" name="Picture 4" descr="RIPE NCC Member Logo PNG">
            <a:extLst>
              <a:ext uri="{FF2B5EF4-FFF2-40B4-BE49-F238E27FC236}">
                <a16:creationId xmlns:a16="http://schemas.microsoft.com/office/drawing/2014/main" id="{14CE60C5-AB78-706F-8530-C65687BED9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9227" y="1206550"/>
            <a:ext cx="7591425" cy="2076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1335720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pic>
        <p:nvPicPr>
          <p:cNvPr id="1917" name="Google Shape;1917;p55"/>
          <p:cNvPicPr preferRelativeResize="0"/>
          <p:nvPr/>
        </p:nvPicPr>
        <p:blipFill rotWithShape="1">
          <a:blip r:embed="rId3">
            <a:alphaModFix/>
          </a:blip>
          <a:srcRect l="25537" t="7152" r="23467" b="5838"/>
          <a:stretch/>
        </p:blipFill>
        <p:spPr>
          <a:xfrm>
            <a:off x="7821002" y="512100"/>
            <a:ext cx="2228103" cy="2138400"/>
          </a:xfrm>
          <a:prstGeom prst="rect">
            <a:avLst/>
          </a:prstGeom>
          <a:noFill/>
          <a:ln>
            <a:noFill/>
          </a:ln>
        </p:spPr>
      </p:pic>
      <p:sp>
        <p:nvSpPr>
          <p:cNvPr id="1918" name="Google Shape;1918;p55"/>
          <p:cNvSpPr txBox="1">
            <a:spLocks noGrp="1"/>
          </p:cNvSpPr>
          <p:nvPr>
            <p:ph type="title"/>
          </p:nvPr>
        </p:nvSpPr>
        <p:spPr>
          <a:xfrm>
            <a:off x="810514" y="1772034"/>
            <a:ext cx="6104686" cy="1222899"/>
          </a:xfrm>
          <a:prstGeom prst="rect">
            <a:avLst/>
          </a:prstGeom>
        </p:spPr>
        <p:txBody>
          <a:bodyPr spcFirstLastPara="1" wrap="square" lIns="121900" tIns="121900" rIns="121900" bIns="121900" anchor="b" anchorCtr="0">
            <a:noAutofit/>
          </a:bodyPr>
          <a:lstStyle/>
          <a:p>
            <a:r>
              <a:rPr lang="it-IT" altLang="zh-CN" dirty="0">
                <a:solidFill>
                  <a:schemeClr val="bg2"/>
                </a:solidFill>
              </a:rPr>
              <a:t>Our AI partner: </a:t>
            </a:r>
            <a:r>
              <a:rPr lang="it-IT" altLang="zh-CN" dirty="0"/>
              <a:t>Command AI Limited</a:t>
            </a:r>
            <a:endParaRPr lang="it-IT" dirty="0"/>
          </a:p>
        </p:txBody>
      </p:sp>
      <p:grpSp>
        <p:nvGrpSpPr>
          <p:cNvPr id="1920" name="Google Shape;1920;p55"/>
          <p:cNvGrpSpPr/>
          <p:nvPr/>
        </p:nvGrpSpPr>
        <p:grpSpPr>
          <a:xfrm>
            <a:off x="3344568" y="5298767"/>
            <a:ext cx="102433" cy="102400"/>
            <a:chOff x="3104875" y="1099400"/>
            <a:chExt cx="76825" cy="76800"/>
          </a:xfrm>
        </p:grpSpPr>
        <p:sp>
          <p:nvSpPr>
            <p:cNvPr id="1921" name="Google Shape;1921;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22" name="Google Shape;1922;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923" name="Google Shape;1923;p55"/>
          <p:cNvGrpSpPr/>
          <p:nvPr/>
        </p:nvGrpSpPr>
        <p:grpSpPr>
          <a:xfrm>
            <a:off x="5174168" y="1219400"/>
            <a:ext cx="102433" cy="102400"/>
            <a:chOff x="3104875" y="1099400"/>
            <a:chExt cx="76825" cy="76800"/>
          </a:xfrm>
        </p:grpSpPr>
        <p:sp>
          <p:nvSpPr>
            <p:cNvPr id="1924" name="Google Shape;1924;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25" name="Google Shape;1925;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926" name="Google Shape;1926;p55"/>
          <p:cNvGrpSpPr/>
          <p:nvPr/>
        </p:nvGrpSpPr>
        <p:grpSpPr>
          <a:xfrm>
            <a:off x="7329068" y="3989900"/>
            <a:ext cx="102433" cy="102400"/>
            <a:chOff x="3104875" y="1099400"/>
            <a:chExt cx="76825" cy="76800"/>
          </a:xfrm>
        </p:grpSpPr>
        <p:sp>
          <p:nvSpPr>
            <p:cNvPr id="1927" name="Google Shape;1927;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28" name="Google Shape;1928;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pic>
        <p:nvPicPr>
          <p:cNvPr id="1929" name="Google Shape;1929;p55"/>
          <p:cNvPicPr preferRelativeResize="0"/>
          <p:nvPr/>
        </p:nvPicPr>
        <p:blipFill rotWithShape="1">
          <a:blip r:embed="rId4">
            <a:alphaModFix/>
          </a:blip>
          <a:srcRect l="24331" t="5721" r="23342" b="4591"/>
          <a:stretch/>
        </p:blipFill>
        <p:spPr>
          <a:xfrm rot="3189503">
            <a:off x="8445382" y="3060001"/>
            <a:ext cx="2476500" cy="2387599"/>
          </a:xfrm>
          <a:prstGeom prst="rect">
            <a:avLst/>
          </a:prstGeom>
          <a:noFill/>
          <a:ln>
            <a:noFill/>
          </a:ln>
        </p:spPr>
      </p:pic>
      <p:pic>
        <p:nvPicPr>
          <p:cNvPr id="1930" name="Google Shape;1930;p55"/>
          <p:cNvPicPr preferRelativeResize="0"/>
          <p:nvPr/>
        </p:nvPicPr>
        <p:blipFill rotWithShape="1">
          <a:blip r:embed="rId5">
            <a:alphaModFix/>
          </a:blip>
          <a:srcRect l="15236" r="10474"/>
          <a:stretch/>
        </p:blipFill>
        <p:spPr>
          <a:xfrm rot="-8866461">
            <a:off x="7575683" y="3819658"/>
            <a:ext cx="2047429" cy="1834151"/>
          </a:xfrm>
          <a:prstGeom prst="rect">
            <a:avLst/>
          </a:prstGeom>
          <a:noFill/>
          <a:ln>
            <a:noFill/>
          </a:ln>
        </p:spPr>
      </p:pic>
      <p:pic>
        <p:nvPicPr>
          <p:cNvPr id="1931" name="Google Shape;1931;p55"/>
          <p:cNvPicPr preferRelativeResize="0"/>
          <p:nvPr/>
        </p:nvPicPr>
        <p:blipFill rotWithShape="1">
          <a:blip r:embed="rId6">
            <a:alphaModFix/>
          </a:blip>
          <a:srcRect l="22009" r="18455"/>
          <a:stretch/>
        </p:blipFill>
        <p:spPr>
          <a:xfrm rot="1203246">
            <a:off x="9796809" y="2305829"/>
            <a:ext cx="1487255" cy="1405207"/>
          </a:xfrm>
          <a:prstGeom prst="rect">
            <a:avLst/>
          </a:prstGeom>
          <a:noFill/>
          <a:ln>
            <a:noFill/>
          </a:ln>
        </p:spPr>
      </p:pic>
      <p:pic>
        <p:nvPicPr>
          <p:cNvPr id="1932" name="Google Shape;1932;p55"/>
          <p:cNvPicPr preferRelativeResize="0"/>
          <p:nvPr/>
        </p:nvPicPr>
        <p:blipFill rotWithShape="1">
          <a:blip r:embed="rId7">
            <a:alphaModFix/>
          </a:blip>
          <a:srcRect l="18647" t="7960" r="8852" b="8336"/>
          <a:stretch/>
        </p:blipFill>
        <p:spPr>
          <a:xfrm rot="-1406505">
            <a:off x="7136886" y="1653442"/>
            <a:ext cx="2521877" cy="1637764"/>
          </a:xfrm>
          <a:prstGeom prst="rect">
            <a:avLst/>
          </a:prstGeom>
          <a:noFill/>
          <a:ln>
            <a:noFill/>
          </a:ln>
        </p:spPr>
      </p:pic>
      <p:pic>
        <p:nvPicPr>
          <p:cNvPr id="5" name="Picture 4" descr="A black text on a white background&#10;&#10;Description automatically generated">
            <a:extLst>
              <a:ext uri="{FF2B5EF4-FFF2-40B4-BE49-F238E27FC236}">
                <a16:creationId xmlns:a16="http://schemas.microsoft.com/office/drawing/2014/main" id="{1611B9FF-29B3-2005-8738-79B6E537B3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9187" y="3121809"/>
            <a:ext cx="6544588" cy="18385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CD4DC169-30A9-8917-479B-11CBFFC73BF4}"/>
              </a:ext>
            </a:extLst>
          </p:cNvPr>
          <p:cNvSpPr txBox="1"/>
          <p:nvPr/>
        </p:nvSpPr>
        <p:spPr>
          <a:xfrm>
            <a:off x="101600" y="6349484"/>
            <a:ext cx="6273800" cy="369332"/>
          </a:xfrm>
          <a:prstGeom prst="rect">
            <a:avLst/>
          </a:prstGeom>
          <a:noFill/>
        </p:spPr>
        <p:txBody>
          <a:bodyPr wrap="square">
            <a:spAutoFit/>
          </a:bodyPr>
          <a:lstStyle/>
          <a:p>
            <a:r>
              <a:rPr lang="en-GB" dirty="0"/>
              <a:t>http://commandai.tech</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sp>
        <p:nvSpPr>
          <p:cNvPr id="2156" name="Google Shape;2156;p60"/>
          <p:cNvSpPr txBox="1">
            <a:spLocks noGrp="1"/>
          </p:cNvSpPr>
          <p:nvPr>
            <p:ph type="title"/>
          </p:nvPr>
        </p:nvSpPr>
        <p:spPr>
          <a:xfrm>
            <a:off x="960000" y="719333"/>
            <a:ext cx="10272000" cy="763600"/>
          </a:xfrm>
          <a:prstGeom prst="rect">
            <a:avLst/>
          </a:prstGeom>
        </p:spPr>
        <p:txBody>
          <a:bodyPr spcFirstLastPara="1" wrap="square" lIns="121900" tIns="121900" rIns="121900" bIns="121900" anchor="t" anchorCtr="0">
            <a:noAutofit/>
          </a:bodyPr>
          <a:lstStyle/>
          <a:p>
            <a:r>
              <a:rPr lang="en-GB" altLang="zh-CN" dirty="0"/>
              <a:t>ABOUT OUR </a:t>
            </a:r>
            <a:r>
              <a:rPr lang="en-GB" altLang="zh-CN" dirty="0">
                <a:solidFill>
                  <a:schemeClr val="bg2"/>
                </a:solidFill>
              </a:rPr>
              <a:t>PARTNER</a:t>
            </a:r>
            <a:endParaRPr dirty="0">
              <a:solidFill>
                <a:schemeClr val="bg2"/>
              </a:solidFill>
            </a:endParaRPr>
          </a:p>
        </p:txBody>
      </p:sp>
      <p:grpSp>
        <p:nvGrpSpPr>
          <p:cNvPr id="2169" name="Google Shape;2169;p60"/>
          <p:cNvGrpSpPr/>
          <p:nvPr/>
        </p:nvGrpSpPr>
        <p:grpSpPr>
          <a:xfrm>
            <a:off x="1646768" y="1455433"/>
            <a:ext cx="102433" cy="102400"/>
            <a:chOff x="3104875" y="1099400"/>
            <a:chExt cx="76825" cy="76800"/>
          </a:xfrm>
        </p:grpSpPr>
        <p:sp>
          <p:nvSpPr>
            <p:cNvPr id="2170" name="Google Shape;2170;p6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endParaRPr sz="2400"/>
            </a:p>
          </p:txBody>
        </p:sp>
        <p:sp>
          <p:nvSpPr>
            <p:cNvPr id="2171" name="Google Shape;2171;p6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endParaRPr sz="2400"/>
            </a:p>
          </p:txBody>
        </p:sp>
      </p:grpSp>
      <p:pic>
        <p:nvPicPr>
          <p:cNvPr id="2178" name="Google Shape;2178;p60"/>
          <p:cNvPicPr preferRelativeResize="0"/>
          <p:nvPr/>
        </p:nvPicPr>
        <p:blipFill rotWithShape="1">
          <a:blip r:embed="rId3">
            <a:alphaModFix/>
          </a:blip>
          <a:srcRect l="22009" r="18455"/>
          <a:stretch/>
        </p:blipFill>
        <p:spPr>
          <a:xfrm rot="-1592621">
            <a:off x="251007" y="3890261"/>
            <a:ext cx="1204884" cy="1138416"/>
          </a:xfrm>
          <a:prstGeom prst="rect">
            <a:avLst/>
          </a:prstGeom>
          <a:noFill/>
          <a:ln>
            <a:noFill/>
          </a:ln>
        </p:spPr>
      </p:pic>
      <p:pic>
        <p:nvPicPr>
          <p:cNvPr id="2179" name="Google Shape;2179;p60"/>
          <p:cNvPicPr preferRelativeResize="0"/>
          <p:nvPr/>
        </p:nvPicPr>
        <p:blipFill rotWithShape="1">
          <a:blip r:embed="rId4">
            <a:alphaModFix/>
          </a:blip>
          <a:srcRect l="15236" r="10474"/>
          <a:stretch/>
        </p:blipFill>
        <p:spPr>
          <a:xfrm rot="-8866461">
            <a:off x="9108816" y="273058"/>
            <a:ext cx="2047429" cy="1834151"/>
          </a:xfrm>
          <a:prstGeom prst="rect">
            <a:avLst/>
          </a:prstGeom>
          <a:noFill/>
          <a:ln>
            <a:noFill/>
          </a:ln>
        </p:spPr>
      </p:pic>
      <p:sp>
        <p:nvSpPr>
          <p:cNvPr id="27" name="TextBox 26">
            <a:extLst>
              <a:ext uri="{FF2B5EF4-FFF2-40B4-BE49-F238E27FC236}">
                <a16:creationId xmlns:a16="http://schemas.microsoft.com/office/drawing/2014/main" id="{03EF0A57-03A4-B1B1-BDA6-477AC31853FC}"/>
              </a:ext>
            </a:extLst>
          </p:cNvPr>
          <p:cNvSpPr txBox="1"/>
          <p:nvPr/>
        </p:nvSpPr>
        <p:spPr>
          <a:xfrm>
            <a:off x="259900" y="1455433"/>
            <a:ext cx="11871960" cy="4708981"/>
          </a:xfrm>
          <a:prstGeom prst="rect">
            <a:avLst/>
          </a:prstGeom>
          <a:noFill/>
        </p:spPr>
        <p:txBody>
          <a:bodyPr wrap="square">
            <a:spAutoFit/>
          </a:bodyPr>
          <a:lstStyle/>
          <a:p>
            <a:r>
              <a:rPr lang="en-GB" sz="2000" dirty="0">
                <a:solidFill>
                  <a:schemeClr val="accent3"/>
                </a:solidFill>
              </a:rPr>
              <a:t>Command AI is an artificial intelligence company based in Hong Kong. Established in 2024, we are a provider of advanced AI solutions and services for both businesses (B2B) and individual consumers (B2C). Our company is funded by Hong Kong Science and Technology Park (HKSTP) and The Hong Kong Polytechnic University (</a:t>
            </a:r>
            <a:r>
              <a:rPr lang="en-GB" sz="2000" dirty="0" err="1">
                <a:solidFill>
                  <a:schemeClr val="accent3"/>
                </a:solidFill>
              </a:rPr>
              <a:t>PolyU</a:t>
            </a:r>
            <a:r>
              <a:rPr lang="en-GB" sz="2000" dirty="0">
                <a:solidFill>
                  <a:schemeClr val="accent3"/>
                </a:solidFill>
              </a:rPr>
              <a:t>).</a:t>
            </a:r>
          </a:p>
          <a:p>
            <a:endParaRPr lang="en-GB" sz="2000" dirty="0">
              <a:solidFill>
                <a:schemeClr val="accent3"/>
              </a:solidFill>
            </a:endParaRPr>
          </a:p>
          <a:p>
            <a:r>
              <a:rPr lang="en-GB" sz="2000" dirty="0">
                <a:solidFill>
                  <a:schemeClr val="accent3"/>
                </a:solidFill>
              </a:rPr>
              <a:t>Our diverse team is composed of top talent from prestigious institutions such as the Hong Kong Polytechnic University, the Chinese University of Hong Kong, the City University of Hong Kong, and the University of Oxford. With backgrounds spanning computer science, mathematics, and more, our experts are at the forefront of AI research and development.</a:t>
            </a:r>
          </a:p>
          <a:p>
            <a:endParaRPr lang="en-GB" sz="2000" dirty="0">
              <a:solidFill>
                <a:schemeClr val="accent3"/>
              </a:solidFill>
            </a:endParaRPr>
          </a:p>
          <a:p>
            <a:r>
              <a:rPr lang="en-GB" sz="2000" dirty="0">
                <a:solidFill>
                  <a:schemeClr val="accent3"/>
                </a:solidFill>
              </a:rPr>
              <a:t>Combining cutting-edge technology with deep domain expertise, Command AI delivers innovative and impactful AI-powered solutions to clients across a wide range of industries. From intelligent automation to predictive analytics, our capabilities empower organizations to unlock new opportunities and drive sustainable growth. For individual users, our AI-infused products and services enhance productivity, provide personalized experiences, and unlock new possibilities.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pic>
        <p:nvPicPr>
          <p:cNvPr id="1745" name="Google Shape;1745;p51"/>
          <p:cNvPicPr preferRelativeResize="0"/>
          <p:nvPr/>
        </p:nvPicPr>
        <p:blipFill rotWithShape="1">
          <a:blip r:embed="rId3">
            <a:alphaModFix/>
          </a:blip>
          <a:srcRect l="24331" t="5721" r="23342" b="4591"/>
          <a:stretch/>
        </p:blipFill>
        <p:spPr>
          <a:xfrm rot="2268302">
            <a:off x="-87184" y="4453599"/>
            <a:ext cx="2476499" cy="2387599"/>
          </a:xfrm>
          <a:prstGeom prst="rect">
            <a:avLst/>
          </a:prstGeom>
          <a:noFill/>
          <a:ln>
            <a:noFill/>
          </a:ln>
        </p:spPr>
      </p:pic>
      <p:sp>
        <p:nvSpPr>
          <p:cNvPr id="1746" name="Google Shape;1746;p51"/>
          <p:cNvSpPr txBox="1">
            <a:spLocks noGrp="1"/>
          </p:cNvSpPr>
          <p:nvPr>
            <p:ph type="title"/>
          </p:nvPr>
        </p:nvSpPr>
        <p:spPr>
          <a:xfrm>
            <a:off x="960000" y="719333"/>
            <a:ext cx="10272000" cy="763600"/>
          </a:xfrm>
          <a:prstGeom prst="rect">
            <a:avLst/>
          </a:prstGeom>
        </p:spPr>
        <p:txBody>
          <a:bodyPr spcFirstLastPara="1" wrap="square" lIns="121900" tIns="121900" rIns="121900" bIns="121900" anchor="t" anchorCtr="0">
            <a:noAutofit/>
          </a:bodyPr>
          <a:lstStyle/>
          <a:p>
            <a:r>
              <a:rPr lang="en-GB" altLang="zh-CN" dirty="0">
                <a:solidFill>
                  <a:schemeClr val="bg2"/>
                </a:solidFill>
              </a:rPr>
              <a:t>Sales Assistance </a:t>
            </a:r>
            <a:r>
              <a:rPr lang="en-GB" altLang="zh-CN" dirty="0"/>
              <a:t>AI</a:t>
            </a:r>
            <a:endParaRPr dirty="0"/>
          </a:p>
        </p:txBody>
      </p:sp>
      <p:pic>
        <p:nvPicPr>
          <p:cNvPr id="1831" name="Google Shape;1831;p51"/>
          <p:cNvPicPr preferRelativeResize="0"/>
          <p:nvPr/>
        </p:nvPicPr>
        <p:blipFill rotWithShape="1">
          <a:blip r:embed="rId4">
            <a:alphaModFix/>
          </a:blip>
          <a:srcRect l="22009" r="18455"/>
          <a:stretch/>
        </p:blipFill>
        <p:spPr>
          <a:xfrm rot="1203245">
            <a:off x="10023279" y="669367"/>
            <a:ext cx="1696852" cy="1603240"/>
          </a:xfrm>
          <a:prstGeom prst="rect">
            <a:avLst/>
          </a:prstGeom>
          <a:noFill/>
          <a:ln>
            <a:noFill/>
          </a:ln>
        </p:spPr>
      </p:pic>
      <p:pic>
        <p:nvPicPr>
          <p:cNvPr id="1832" name="Google Shape;1832;p51"/>
          <p:cNvPicPr preferRelativeResize="0"/>
          <p:nvPr/>
        </p:nvPicPr>
        <p:blipFill rotWithShape="1">
          <a:blip r:embed="rId5">
            <a:alphaModFix/>
          </a:blip>
          <a:srcRect l="18647" t="7960" r="8852" b="8336"/>
          <a:stretch/>
        </p:blipFill>
        <p:spPr>
          <a:xfrm rot="-1406513">
            <a:off x="1866181" y="5385917"/>
            <a:ext cx="1566977" cy="1017636"/>
          </a:xfrm>
          <a:prstGeom prst="rect">
            <a:avLst/>
          </a:prstGeom>
          <a:noFill/>
          <a:ln>
            <a:noFill/>
          </a:ln>
        </p:spPr>
      </p:pic>
      <p:sp>
        <p:nvSpPr>
          <p:cNvPr id="2" name="TextBox 1">
            <a:extLst>
              <a:ext uri="{FF2B5EF4-FFF2-40B4-BE49-F238E27FC236}">
                <a16:creationId xmlns:a16="http://schemas.microsoft.com/office/drawing/2014/main" id="{EF984F14-189A-8616-73F3-EEE7503DFAE7}"/>
              </a:ext>
            </a:extLst>
          </p:cNvPr>
          <p:cNvSpPr txBox="1"/>
          <p:nvPr/>
        </p:nvSpPr>
        <p:spPr>
          <a:xfrm>
            <a:off x="1327150" y="1653926"/>
            <a:ext cx="8758438" cy="2677656"/>
          </a:xfrm>
          <a:prstGeom prst="rect">
            <a:avLst/>
          </a:prstGeom>
          <a:noFill/>
        </p:spPr>
        <p:txBody>
          <a:bodyPr wrap="square" rtlCol="0">
            <a:spAutoFit/>
          </a:bodyPr>
          <a:lstStyle/>
          <a:p>
            <a:r>
              <a:rPr lang="en-GB" altLang="zh-CN" sz="2800" dirty="0"/>
              <a:t>For proactive marketing efforts, such as email marketing, customer inquiries, and social media marketing, sales personnel typically send dozens of communications a day. Large language models and other AI technologies can reduce the workload and filter out genuinely interested clients.</a:t>
            </a:r>
            <a:endParaRPr lang="en-GB" sz="28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pic>
        <p:nvPicPr>
          <p:cNvPr id="1982" name="Google Shape;1982;p57"/>
          <p:cNvPicPr preferRelativeResize="0"/>
          <p:nvPr/>
        </p:nvPicPr>
        <p:blipFill rotWithShape="1">
          <a:blip r:embed="rId3">
            <a:alphaModFix/>
          </a:blip>
          <a:srcRect l="22009" r="18455"/>
          <a:stretch/>
        </p:blipFill>
        <p:spPr>
          <a:xfrm rot="-9204102">
            <a:off x="10314799" y="488183"/>
            <a:ext cx="1252733" cy="1183627"/>
          </a:xfrm>
          <a:prstGeom prst="rect">
            <a:avLst/>
          </a:prstGeom>
          <a:noFill/>
          <a:ln>
            <a:noFill/>
          </a:ln>
        </p:spPr>
      </p:pic>
      <p:grpSp>
        <p:nvGrpSpPr>
          <p:cNvPr id="1983" name="Google Shape;1983;p57"/>
          <p:cNvGrpSpPr/>
          <p:nvPr/>
        </p:nvGrpSpPr>
        <p:grpSpPr>
          <a:xfrm>
            <a:off x="9732968" y="1156533"/>
            <a:ext cx="102433" cy="102400"/>
            <a:chOff x="3104875" y="1099400"/>
            <a:chExt cx="76825" cy="76800"/>
          </a:xfrm>
        </p:grpSpPr>
        <p:sp>
          <p:nvSpPr>
            <p:cNvPr id="1984" name="Google Shape;1984;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5" name="Google Shape;1985;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986" name="Google Shape;1986;p57"/>
          <p:cNvGrpSpPr/>
          <p:nvPr/>
        </p:nvGrpSpPr>
        <p:grpSpPr>
          <a:xfrm>
            <a:off x="3242734" y="1156533"/>
            <a:ext cx="102433" cy="102400"/>
            <a:chOff x="3104875" y="1099400"/>
            <a:chExt cx="76825" cy="76800"/>
          </a:xfrm>
        </p:grpSpPr>
        <p:sp>
          <p:nvSpPr>
            <p:cNvPr id="1987" name="Google Shape;1987;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8" name="Google Shape;1988;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989" name="Google Shape;1989;p57"/>
          <p:cNvGrpSpPr/>
          <p:nvPr/>
        </p:nvGrpSpPr>
        <p:grpSpPr>
          <a:xfrm>
            <a:off x="1566334" y="5799400"/>
            <a:ext cx="102433" cy="102400"/>
            <a:chOff x="3104875" y="1099400"/>
            <a:chExt cx="76825" cy="76800"/>
          </a:xfrm>
        </p:grpSpPr>
        <p:sp>
          <p:nvSpPr>
            <p:cNvPr id="1990" name="Google Shape;1990;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1" name="Google Shape;1991;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pic>
        <p:nvPicPr>
          <p:cNvPr id="1992" name="Google Shape;1992;p57"/>
          <p:cNvPicPr preferRelativeResize="0"/>
          <p:nvPr/>
        </p:nvPicPr>
        <p:blipFill rotWithShape="1">
          <a:blip r:embed="rId4">
            <a:alphaModFix/>
          </a:blip>
          <a:srcRect l="18647" t="7960" r="8852" b="8336"/>
          <a:stretch/>
        </p:blipFill>
        <p:spPr>
          <a:xfrm rot="9084173">
            <a:off x="147965" y="3989091"/>
            <a:ext cx="1566975" cy="1017635"/>
          </a:xfrm>
          <a:prstGeom prst="rect">
            <a:avLst/>
          </a:prstGeom>
          <a:noFill/>
          <a:ln>
            <a:noFill/>
          </a:ln>
        </p:spPr>
      </p:pic>
      <p:pic>
        <p:nvPicPr>
          <p:cNvPr id="3" name="Picture 2">
            <a:extLst>
              <a:ext uri="{FF2B5EF4-FFF2-40B4-BE49-F238E27FC236}">
                <a16:creationId xmlns:a16="http://schemas.microsoft.com/office/drawing/2014/main" id="{4B985B98-A072-16F5-2FDE-3F8405B17F05}"/>
              </a:ext>
            </a:extLst>
          </p:cNvPr>
          <p:cNvPicPr>
            <a:picLocks noChangeAspect="1"/>
          </p:cNvPicPr>
          <p:nvPr/>
        </p:nvPicPr>
        <p:blipFill>
          <a:blip r:embed="rId5"/>
          <a:stretch>
            <a:fillRect/>
          </a:stretch>
        </p:blipFill>
        <p:spPr>
          <a:xfrm>
            <a:off x="2277399" y="459468"/>
            <a:ext cx="6230482" cy="423500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7" name="Rectangle 2">
            <a:extLst>
              <a:ext uri="{FF2B5EF4-FFF2-40B4-BE49-F238E27FC236}">
                <a16:creationId xmlns:a16="http://schemas.microsoft.com/office/drawing/2014/main" id="{CF207F0E-5A09-91EF-E7CD-6C51D2744140}"/>
              </a:ext>
            </a:extLst>
          </p:cNvPr>
          <p:cNvSpPr>
            <a:spLocks noChangeArrowheads="1"/>
          </p:cNvSpPr>
          <p:nvPr/>
        </p:nvSpPr>
        <p:spPr bwMode="auto">
          <a:xfrm>
            <a:off x="998216" y="4649102"/>
            <a:ext cx="1060925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GB" sz="2400" b="1" dirty="0"/>
              <a:t>Company Overview: </a:t>
            </a:r>
            <a:r>
              <a:rPr lang="en-GB" sz="2400" dirty="0"/>
              <a:t>Cogent Communications is a leading US multinational telecommunications provider. Its sales team faces significant hurdles in efficiently managing customer outreach and lead qualification, impacting overall sales performance.</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746" name="Google Shape;1746;p51"/>
          <p:cNvSpPr txBox="1">
            <a:spLocks noGrp="1"/>
          </p:cNvSpPr>
          <p:nvPr>
            <p:ph type="title"/>
          </p:nvPr>
        </p:nvSpPr>
        <p:spPr>
          <a:xfrm>
            <a:off x="669165" y="153068"/>
            <a:ext cx="10272000" cy="763600"/>
          </a:xfrm>
          <a:prstGeom prst="rect">
            <a:avLst/>
          </a:prstGeom>
        </p:spPr>
        <p:txBody>
          <a:bodyPr spcFirstLastPara="1" wrap="square" lIns="121900" tIns="121900" rIns="121900" bIns="121900" anchor="t" anchorCtr="0">
            <a:noAutofit/>
          </a:bodyPr>
          <a:lstStyle/>
          <a:p>
            <a:r>
              <a:rPr lang="en-GB" altLang="zh-CN" dirty="0">
                <a:solidFill>
                  <a:schemeClr val="bg2"/>
                </a:solidFill>
              </a:rPr>
              <a:t>Cogent Communications: </a:t>
            </a:r>
            <a:r>
              <a:rPr lang="en-GB" altLang="zh-CN" dirty="0">
                <a:solidFill>
                  <a:schemeClr val="tx1"/>
                </a:solidFill>
              </a:rPr>
              <a:t>Sales Challenges</a:t>
            </a:r>
            <a:endParaRPr dirty="0">
              <a:solidFill>
                <a:schemeClr val="tx1"/>
              </a:solidFill>
            </a:endParaRPr>
          </a:p>
        </p:txBody>
      </p:sp>
    </p:spTree>
    <p:extLst>
      <p:ext uri="{BB962C8B-B14F-4D97-AF65-F5344CB8AC3E}">
        <p14:creationId xmlns:p14="http://schemas.microsoft.com/office/powerpoint/2010/main" val="19123685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3.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4.xml><?xml version="1.0" encoding="utf-8"?>
<a:theme xmlns:a="http://schemas.openxmlformats.org/drawingml/2006/main" name="Structures base template">
  <a:themeElements>
    <a:clrScheme name="Simple Light">
      <a:dk1>
        <a:srgbClr val="FFFFFF"/>
      </a:dk1>
      <a:lt1>
        <a:srgbClr val="161731"/>
      </a:lt1>
      <a:dk2>
        <a:srgbClr val="3130E0"/>
      </a:dk2>
      <a:lt2>
        <a:srgbClr val="6E8FF3"/>
      </a:lt2>
      <a:accent1>
        <a:srgbClr val="6ADCF0"/>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bluee">
      <a:dk1>
        <a:sysClr val="windowText" lastClr="000000"/>
      </a:dk1>
      <a:lt1>
        <a:sysClr val="window" lastClr="FFFFFF"/>
      </a:lt1>
      <a:dk2>
        <a:srgbClr val="44546A"/>
      </a:dk2>
      <a:lt2>
        <a:srgbClr val="E7E6E6"/>
      </a:lt2>
      <a:accent1>
        <a:srgbClr val="084259"/>
      </a:accent1>
      <a:accent2>
        <a:srgbClr val="0F8AA6"/>
      </a:accent2>
      <a:accent3>
        <a:srgbClr val="0F97A6"/>
      </a:accent3>
      <a:accent4>
        <a:srgbClr val="15BFBF"/>
      </a:accent4>
      <a:accent5>
        <a:srgbClr val="12A697"/>
      </a:accent5>
      <a:accent6>
        <a:srgbClr val="04D9D9"/>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761</TotalTime>
  <Words>934</Words>
  <Application>Microsoft Office PowerPoint</Application>
  <PresentationFormat>Widescreen</PresentationFormat>
  <Paragraphs>86</Paragraphs>
  <Slides>38</Slides>
  <Notes>21</Notes>
  <HiddenSlides>0</HiddenSlides>
  <MMClips>0</MMClips>
  <ScaleCrop>false</ScaleCrop>
  <HeadingPairs>
    <vt:vector size="6" baseType="variant">
      <vt:variant>
        <vt:lpstr>Fonts Used</vt:lpstr>
      </vt:variant>
      <vt:variant>
        <vt:i4>20</vt:i4>
      </vt:variant>
      <vt:variant>
        <vt:lpstr>Theme</vt:lpstr>
      </vt:variant>
      <vt:variant>
        <vt:i4>5</vt:i4>
      </vt:variant>
      <vt:variant>
        <vt:lpstr>Slide Titles</vt:lpstr>
      </vt:variant>
      <vt:variant>
        <vt:i4>38</vt:i4>
      </vt:variant>
    </vt:vector>
  </HeadingPairs>
  <TitlesOfParts>
    <vt:vector size="63" baseType="lpstr">
      <vt:lpstr>Anaheim</vt:lpstr>
      <vt:lpstr>Maven Pro</vt:lpstr>
      <vt:lpstr>Red Hat Text</vt:lpstr>
      <vt:lpstr>Aptos</vt:lpstr>
      <vt:lpstr>Aptos Display</vt:lpstr>
      <vt:lpstr>Arial</vt:lpstr>
      <vt:lpstr>Bebas Neue</vt:lpstr>
      <vt:lpstr>Calibri</vt:lpstr>
      <vt:lpstr>Calibri Light</vt:lpstr>
      <vt:lpstr>Georgia</vt:lpstr>
      <vt:lpstr>Montserrat</vt:lpstr>
      <vt:lpstr>Montserrat Black</vt:lpstr>
      <vt:lpstr>Montserrat ExtraBold</vt:lpstr>
      <vt:lpstr>Montserrat Light</vt:lpstr>
      <vt:lpstr>Nunito Light</vt:lpstr>
      <vt:lpstr>Poppins</vt:lpstr>
      <vt:lpstr>PT Sans</vt:lpstr>
      <vt:lpstr>Times New Roman</vt:lpstr>
      <vt:lpstr>Titillium Web</vt:lpstr>
      <vt:lpstr>Titillium Web SemiBold</vt:lpstr>
      <vt:lpstr>Office Theme</vt:lpstr>
      <vt:lpstr>Artificial Intelligence (AI) Technology Consulting by Slidesgo</vt:lpstr>
      <vt:lpstr>Celestial</vt:lpstr>
      <vt:lpstr>Structures base template</vt:lpstr>
      <vt:lpstr>1_Office Theme</vt:lpstr>
      <vt:lpstr>Leveraging Large Language  Models for Enhanced E-commerce Applications</vt:lpstr>
      <vt:lpstr>ABOUT US</vt:lpstr>
      <vt:lpstr>OUR BUSINESS</vt:lpstr>
      <vt:lpstr>About MANRS and RIPE</vt:lpstr>
      <vt:lpstr>About MANRS and RIPE</vt:lpstr>
      <vt:lpstr>Our AI partner: Command AI Limited</vt:lpstr>
      <vt:lpstr>ABOUT OUR PARTNER</vt:lpstr>
      <vt:lpstr>Sales Assistance AI</vt:lpstr>
      <vt:lpstr>Cogent Communications: Sales Challenges</vt:lpstr>
      <vt:lpstr>Cogent Communications: Sales Challenges</vt:lpstr>
      <vt:lpstr>AI-Powered Sales Automation Solutions</vt:lpstr>
      <vt:lpstr>B2B Sales AI Assistant Demo </vt:lpstr>
      <vt:lpstr>PowerPoint Presentation</vt:lpstr>
      <vt:lpstr>PowerPoint Presentation</vt:lpstr>
      <vt:lpstr>PowerPoint Presentation</vt:lpstr>
      <vt:lpstr>PowerPoint Presentation</vt:lpstr>
      <vt:lpstr>AI Potential Customer Discovery System</vt:lpstr>
      <vt:lpstr>PowerPoint Presentation</vt:lpstr>
      <vt:lpstr>AI Potential Customer Discovery System</vt:lpstr>
      <vt:lpstr>PowerPoint Presentation</vt:lpstr>
      <vt:lpstr>AI-Assisted Email Composition</vt:lpstr>
      <vt:lpstr>Chatbot Customer Service Solution</vt:lpstr>
      <vt:lpstr>Chatbot Scenario-Based Applications</vt:lpstr>
      <vt:lpstr>Chatbot Scenario-Based Applications</vt:lpstr>
      <vt:lpstr>Chatbot Scenario-Based Applications</vt:lpstr>
      <vt:lpstr>Chatbot Scenario-Based Applications</vt:lpstr>
      <vt:lpstr>Chatbot Scenario-Based Applications</vt:lpstr>
      <vt:lpstr>Chatbot Pre-Sales Robot Demonstration</vt:lpstr>
      <vt:lpstr>PowerPoint Presentation</vt:lpstr>
      <vt:lpstr>PowerPoint Presentation</vt:lpstr>
      <vt:lpstr>PowerPoint Presentation</vt:lpstr>
      <vt:lpstr>PowerPoint Presentation</vt:lpstr>
      <vt:lpstr>PowerPoint Presentation</vt:lpstr>
      <vt:lpstr>Implementation: Retrieval-Augmented Generation (RAG)</vt:lpstr>
      <vt:lpstr>Chatbot Implementation Flowchart</vt:lpstr>
      <vt:lpstr>Chatbot Solution Customization Process</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Large Models for Enhanced E-commerce Applications</dc:title>
  <dc:creator>Brandon Zhang</dc:creator>
  <cp:lastModifiedBy>Brandon Zhang</cp:lastModifiedBy>
  <cp:revision>24</cp:revision>
  <dcterms:created xsi:type="dcterms:W3CDTF">2024-06-29T15:32:20Z</dcterms:created>
  <dcterms:modified xsi:type="dcterms:W3CDTF">2024-07-11T17:02:53Z</dcterms:modified>
</cp:coreProperties>
</file>